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od Tambe" userId="7036fcef9ec84909" providerId="LiveId" clId="{6A16C09B-A36B-4586-9585-D74FE2DB1CCE}"/>
    <pc:docChg chg="undo custSel modSld">
      <pc:chgData name="Vinod Tambe" userId="7036fcef9ec84909" providerId="LiveId" clId="{6A16C09B-A36B-4586-9585-D74FE2DB1CCE}" dt="2025-08-10T18:10:44.329" v="85" actId="14100"/>
      <pc:docMkLst>
        <pc:docMk/>
      </pc:docMkLst>
      <pc:sldChg chg="addSp modSp mod">
        <pc:chgData name="Vinod Tambe" userId="7036fcef9ec84909" providerId="LiveId" clId="{6A16C09B-A36B-4586-9585-D74FE2DB1CCE}" dt="2025-08-10T18:10:44.329" v="85" actId="14100"/>
        <pc:sldMkLst>
          <pc:docMk/>
          <pc:sldMk cId="4239474019" sldId="257"/>
        </pc:sldMkLst>
        <pc:spChg chg="mod">
          <ac:chgData name="Vinod Tambe" userId="7036fcef9ec84909" providerId="LiveId" clId="{6A16C09B-A36B-4586-9585-D74FE2DB1CCE}" dt="2025-08-10T18:10:35.562" v="84" actId="20577"/>
          <ac:spMkLst>
            <pc:docMk/>
            <pc:sldMk cId="4239474019" sldId="257"/>
            <ac:spMk id="2" creationId="{5D3636CD-A053-4AA9-A8A6-DC3F670BA82F}"/>
          </ac:spMkLst>
        </pc:spChg>
        <pc:spChg chg="add mod">
          <ac:chgData name="Vinod Tambe" userId="7036fcef9ec84909" providerId="LiveId" clId="{6A16C09B-A36B-4586-9585-D74FE2DB1CCE}" dt="2025-08-10T18:10:44.329" v="85" actId="14100"/>
          <ac:spMkLst>
            <pc:docMk/>
            <pc:sldMk cId="4239474019" sldId="257"/>
            <ac:spMk id="3" creationId="{92DE964C-3CCD-4E92-B27E-0F0B22E96A88}"/>
          </ac:spMkLst>
        </pc:spChg>
        <pc:spChg chg="add mod">
          <ac:chgData name="Vinod Tambe" userId="7036fcef9ec84909" providerId="LiveId" clId="{6A16C09B-A36B-4586-9585-D74FE2DB1CCE}" dt="2025-08-10T18:08:02.874" v="27" actId="14100"/>
          <ac:spMkLst>
            <pc:docMk/>
            <pc:sldMk cId="4239474019" sldId="257"/>
            <ac:spMk id="4" creationId="{1D21569C-C805-4D00-902B-609965EADDE3}"/>
          </ac:spMkLst>
        </pc:spChg>
        <pc:spChg chg="add mod">
          <ac:chgData name="Vinod Tambe" userId="7036fcef9ec84909" providerId="LiveId" clId="{6A16C09B-A36B-4586-9585-D74FE2DB1CCE}" dt="2025-08-10T18:09:13.716" v="60" actId="13822"/>
          <ac:spMkLst>
            <pc:docMk/>
            <pc:sldMk cId="4239474019" sldId="257"/>
            <ac:spMk id="5" creationId="{BB479C43-15AE-4CD8-9725-12CC88E5A3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4FFB-AB49-4E6A-BA51-EE843C1ED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11F4B-4D78-4EA1-BD1B-D85042FF1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E7089-FDD3-4E96-8E1D-69846FE8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C02-0931-4B61-A66C-86168F6BDE3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B0EC0-8FE0-4787-973D-76CF5FD9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08C93-25E2-4937-B8AE-8ACB35E4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8A91-854A-46A8-B0D3-6E8FF11BA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3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C250-B741-4C44-AA01-B04348B3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EEB19-5D31-48D2-BD0C-127A87D3D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F382B-2134-4FBD-A510-8BC50384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C02-0931-4B61-A66C-86168F6BDE3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B1052-2BB0-4261-BC90-B0EEC7F1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E6527-755E-4CBD-9FAF-BB3A1AFE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8A91-854A-46A8-B0D3-6E8FF11BA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2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30CA1-440F-4BE4-B077-6B0B2D383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97476-258C-4252-8D7F-9FFEE8816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AB516-EE8A-481E-A4EB-4BE74AC2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C02-0931-4B61-A66C-86168F6BDE3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DB6AE-6193-4B6D-B299-6B9F8BDA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726D3-F3FC-4096-B3CB-1F2BE74B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8A91-854A-46A8-B0D3-6E8FF11BA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0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70408-8C30-4F9A-AF25-2A810C2A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6BA49-03E9-4C7B-8341-A9965F59A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BC3C3-7E12-4519-93A1-BD80C136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C02-0931-4B61-A66C-86168F6BDE3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91BBB-C16F-4707-98A2-FE917FA3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DB6AD-7834-4050-9CE1-EC48144C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8A91-854A-46A8-B0D3-6E8FF11BA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6AA0-8634-4DEB-B55C-9601A464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E6B16-B5B8-4636-8BE4-25FC79994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E06D5-34A4-4806-90EE-79C5407F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C02-0931-4B61-A66C-86168F6BDE3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32BF-EADE-438E-BAE4-B933CE83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8D57D-8DA5-45FC-8128-E4057CCF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8A91-854A-46A8-B0D3-6E8FF11BA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9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6D80-2DA4-4062-BBD3-DDC16156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52E72-96A3-4658-8902-46E35C886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DB192-5B90-43EF-9880-105FFBEA5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04D0A-539D-4A3D-94F6-F17C9C2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C02-0931-4B61-A66C-86168F6BDE3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48E14-E9AA-442B-9768-02C8777C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9267-0840-4813-B02E-E003348E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8A91-854A-46A8-B0D3-6E8FF11BA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C877-73D1-4D5C-B392-3D54D654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F6F99-D792-463D-A15E-9B5DC91FB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EBA1F-03D2-434B-9DAD-BF28DEDE6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E6162-A6E8-4CBE-874C-7575705F5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7FDD5-5C20-4638-A396-17D83AC3E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5CE79-1009-4022-8CC1-7A1FDC17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C02-0931-4B61-A66C-86168F6BDE3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E38EA-EB7D-4F2E-9C58-4029A6EB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F485B-C228-4CFA-B9FE-4C7647A2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8A91-854A-46A8-B0D3-6E8FF11BA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3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F391-5875-44BF-A20D-E47F20FA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F104A-0BAA-43EB-B45C-E263A73B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C02-0931-4B61-A66C-86168F6BDE3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76864-01AF-4621-93A0-19F2EE0D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C9F99-0740-485F-9DF1-35D78E01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8A91-854A-46A8-B0D3-6E8FF11BA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5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D39F7-188E-4E08-B61F-3B5ADEA5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C02-0931-4B61-A66C-86168F6BDE3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5295C-F074-45C1-AD9C-AD032839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DC4D5-9002-43A4-AA87-0C824A3A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8A91-854A-46A8-B0D3-6E8FF11BA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3DFC-26EE-49AC-A230-1FC5382B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82A2D-825F-4225-BCCD-6F918447E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F268B-1A3D-47CB-AD10-698BDE5DC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1047C-D585-4805-BD76-20AFF2BE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C02-0931-4B61-A66C-86168F6BDE3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8E224-41C6-47F8-B59B-78567289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1BDFE-F01D-45CF-8721-AE0CD442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8A91-854A-46A8-B0D3-6E8FF11BA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3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DD3E-2CCC-4294-B774-04651AE2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0DD00-6A71-470F-B1C1-A448A4A41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390AD-E92F-4AB6-B281-16B6FC8CF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B4D2C-3D4D-4345-8065-BC6445A3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C02-0931-4B61-A66C-86168F6BDE3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4736C-20BC-4F13-B495-5CECDD8C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912C9-DBBD-447C-B408-6AF24574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8A91-854A-46A8-B0D3-6E8FF11BA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7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9D411-A50E-4C6F-95D8-4DB77832A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124BB-22C3-4715-B290-3B7CD4AED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52F35-E809-4EA5-8C5A-7852CC6EB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D5C02-0931-4B61-A66C-86168F6BDE3B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8C125-C320-4C2A-829B-961F98AC0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35551-E532-4F8E-BD68-81F611917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8A91-854A-46A8-B0D3-6E8FF11BA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6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D3636CD-A053-4AA9-A8A6-DC3F670BA82F}"/>
              </a:ext>
            </a:extLst>
          </p:cNvPr>
          <p:cNvSpPr/>
          <p:nvPr/>
        </p:nvSpPr>
        <p:spPr>
          <a:xfrm>
            <a:off x="3214838" y="202131"/>
            <a:ext cx="5544151" cy="6256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React Js Notes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DE964C-3CCD-4E92-B27E-0F0B22E96A88}"/>
              </a:ext>
            </a:extLst>
          </p:cNvPr>
          <p:cNvSpPr/>
          <p:nvPr/>
        </p:nvSpPr>
        <p:spPr>
          <a:xfrm>
            <a:off x="490889" y="1135781"/>
            <a:ext cx="11040176" cy="6256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</a:rPr>
              <a:t>What Is React JS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1569C-C805-4D00-902B-609965EADDE3}"/>
              </a:ext>
            </a:extLst>
          </p:cNvPr>
          <p:cNvSpPr/>
          <p:nvPr/>
        </p:nvSpPr>
        <p:spPr>
          <a:xfrm>
            <a:off x="490889" y="1915427"/>
            <a:ext cx="11040176" cy="15135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479C43-15AE-4CD8-9725-12CC88E5A3D0}"/>
              </a:ext>
            </a:extLst>
          </p:cNvPr>
          <p:cNvSpPr/>
          <p:nvPr/>
        </p:nvSpPr>
        <p:spPr>
          <a:xfrm>
            <a:off x="9307631" y="6487427"/>
            <a:ext cx="2884370" cy="37057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Created By - Vinod Tambe</a:t>
            </a:r>
          </a:p>
        </p:txBody>
      </p:sp>
    </p:spTree>
    <p:extLst>
      <p:ext uri="{BB962C8B-B14F-4D97-AF65-F5344CB8AC3E}">
        <p14:creationId xmlns:p14="http://schemas.microsoft.com/office/powerpoint/2010/main" val="4239474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 Tambe</dc:creator>
  <cp:lastModifiedBy>Vinod Tambe</cp:lastModifiedBy>
  <cp:revision>1</cp:revision>
  <dcterms:created xsi:type="dcterms:W3CDTF">2025-08-10T18:05:05Z</dcterms:created>
  <dcterms:modified xsi:type="dcterms:W3CDTF">2025-08-10T18:10:48Z</dcterms:modified>
</cp:coreProperties>
</file>