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6621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6018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798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8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6535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56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9010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626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53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272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1823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1ECDD-CA62-434F-8A99-43E3CB31530A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1336A-AE05-4196-995D-8C5231A692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910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7788" y="2492896"/>
            <a:ext cx="7772400" cy="1470025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React JS</a:t>
            </a:r>
            <a:endParaRPr lang="en-IN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9836" y="3933056"/>
            <a:ext cx="7308304" cy="1296144"/>
          </a:xfrm>
        </p:spPr>
        <p:txBody>
          <a:bodyPr>
            <a:normAutofit fontScale="92500" lnSpcReduction="20000"/>
          </a:bodyPr>
          <a:lstStyle/>
          <a:p>
            <a:r>
              <a:rPr lang="en-US" sz="4400" b="1" dirty="0" smtClean="0">
                <a:solidFill>
                  <a:srgbClr val="FF0000"/>
                </a:solidFill>
              </a:rPr>
              <a:t>Basic To Advance Level</a:t>
            </a:r>
          </a:p>
          <a:p>
            <a:r>
              <a:rPr lang="en-US" sz="4400" b="1" dirty="0" smtClean="0">
                <a:solidFill>
                  <a:srgbClr val="7030A0"/>
                </a:solidFill>
              </a:rPr>
              <a:t>Only 30 Days</a:t>
            </a:r>
          </a:p>
        </p:txBody>
      </p:sp>
      <p:sp>
        <p:nvSpPr>
          <p:cNvPr id="4" name="5-Point Star 3"/>
          <p:cNvSpPr/>
          <p:nvPr/>
        </p:nvSpPr>
        <p:spPr>
          <a:xfrm>
            <a:off x="3275856" y="476672"/>
            <a:ext cx="2448272" cy="2108123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6863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1297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rial Black" pitchFamily="34" charset="0"/>
              </a:rPr>
              <a:t>Weak 2 </a:t>
            </a:r>
            <a:endParaRPr lang="en-IN" sz="6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437112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7030A0"/>
                </a:solidFill>
              </a:rPr>
              <a:t>React Core Concepts &amp; Styling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275856" y="692696"/>
            <a:ext cx="2448272" cy="2108123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527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8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Event Handling &amp; Binding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Event handlers, inline vs. bound functions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Improve the </a:t>
            </a:r>
            <a:r>
              <a:rPr lang="en-US" sz="3200" dirty="0" err="1" smtClean="0"/>
              <a:t>todo</a:t>
            </a:r>
            <a:r>
              <a:rPr lang="en-US" sz="3200" dirty="0" smtClean="0"/>
              <a:t> list to mark tasks as complete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6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9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Component Lifecycle (Class-based intro)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Mounting, updating, </a:t>
            </a:r>
            <a:r>
              <a:rPr lang="en-US" sz="3200" dirty="0" err="1" smtClean="0"/>
              <a:t>unmounting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Use </a:t>
            </a:r>
            <a:r>
              <a:rPr lang="en-US" sz="3200" dirty="0" err="1" smtClean="0"/>
              <a:t>componentDidMount</a:t>
            </a:r>
            <a:r>
              <a:rPr lang="en-US" sz="3200" dirty="0" smtClean="0"/>
              <a:t> in a class component (for concept clarity)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971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10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useEffect</a:t>
            </a:r>
            <a:r>
              <a:rPr lang="en-IN" b="1" dirty="0" smtClean="0">
                <a:solidFill>
                  <a:srgbClr val="FF0000"/>
                </a:solidFill>
              </a:rPr>
              <a:t> Hook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Topic: </a:t>
            </a:r>
            <a:r>
              <a:rPr lang="en-US" sz="3200" dirty="0" smtClean="0"/>
              <a:t>Side effects in functional components</a:t>
            </a:r>
          </a:p>
          <a:p>
            <a:r>
              <a:rPr lang="en-US" sz="3200" b="1" dirty="0" smtClean="0"/>
              <a:t>Task: </a:t>
            </a:r>
            <a:r>
              <a:rPr lang="en-US" sz="3200" dirty="0" smtClean="0"/>
              <a:t>Fetch data from an API and display it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912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11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Styling in React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Topic: </a:t>
            </a:r>
            <a:r>
              <a:rPr lang="en-US" sz="3200" dirty="0" smtClean="0"/>
              <a:t>CSS Modules, inline styles, styled-components (optional)</a:t>
            </a:r>
          </a:p>
          <a:p>
            <a:r>
              <a:rPr lang="en-US" sz="3200" b="1" dirty="0" smtClean="0"/>
              <a:t>Task: </a:t>
            </a:r>
            <a:r>
              <a:rPr lang="en-US" sz="3200" dirty="0" smtClean="0"/>
              <a:t>Style the </a:t>
            </a:r>
            <a:r>
              <a:rPr lang="en-US" sz="3200" dirty="0" err="1" smtClean="0"/>
              <a:t>todo</a:t>
            </a:r>
            <a:r>
              <a:rPr lang="en-US" sz="3200" dirty="0" smtClean="0"/>
              <a:t> list with CSS modules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7450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12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React Fragment, </a:t>
            </a:r>
            <a:r>
              <a:rPr lang="en-IN" b="1" dirty="0" err="1" smtClean="0">
                <a:solidFill>
                  <a:srgbClr val="FF0000"/>
                </a:solidFill>
              </a:rPr>
              <a:t>StrictMode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&lt;</a:t>
            </a:r>
            <a:r>
              <a:rPr lang="en-US" sz="3200" dirty="0" err="1" smtClean="0"/>
              <a:t>React.Fragment</a:t>
            </a:r>
            <a:r>
              <a:rPr lang="en-US" sz="3200" dirty="0" smtClean="0"/>
              <a:t>&gt;, </a:t>
            </a:r>
            <a:r>
              <a:rPr lang="en-US" sz="3200" dirty="0" err="1" smtClean="0"/>
              <a:t>StrictMode</a:t>
            </a:r>
            <a:r>
              <a:rPr lang="en-US" sz="3200" dirty="0" smtClean="0"/>
              <a:t>, clean code tips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Clean up your component structures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1797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13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Lifting State Up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Topic: </a:t>
            </a:r>
            <a:r>
              <a:rPr lang="en-US" sz="3200" dirty="0" smtClean="0"/>
              <a:t>State management between parent/child</a:t>
            </a:r>
          </a:p>
          <a:p>
            <a:r>
              <a:rPr lang="en-US" sz="3200" b="1" dirty="0" smtClean="0"/>
              <a:t>Task: </a:t>
            </a:r>
            <a:r>
              <a:rPr lang="en-US" sz="3200" dirty="0" smtClean="0"/>
              <a:t>Parent component controlling child state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771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14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Review &amp; Mini Project 1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Task: </a:t>
            </a:r>
            <a:r>
              <a:rPr lang="en-US" sz="3200" dirty="0" smtClean="0"/>
              <a:t>Build a </a:t>
            </a:r>
            <a:r>
              <a:rPr lang="en-US" sz="3200" b="1" dirty="0" smtClean="0"/>
              <a:t>Contact Book App</a:t>
            </a:r>
            <a:r>
              <a:rPr lang="en-US" sz="3200" dirty="0" smtClean="0"/>
              <a:t> with add/remove contact features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484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1297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rial Black" pitchFamily="34" charset="0"/>
              </a:rPr>
              <a:t>Weak 3 </a:t>
            </a:r>
            <a:endParaRPr lang="en-IN" sz="6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437112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7030A0"/>
                </a:solidFill>
              </a:rPr>
              <a:t>Advanced Hooks &amp; Routing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275856" y="692696"/>
            <a:ext cx="2448272" cy="2108123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905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15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useRef</a:t>
            </a:r>
            <a:r>
              <a:rPr lang="en-IN" b="1" dirty="0" smtClean="0">
                <a:solidFill>
                  <a:srgbClr val="FF0000"/>
                </a:solidFill>
              </a:rPr>
              <a:t> and </a:t>
            </a:r>
            <a:r>
              <a:rPr lang="en-IN" b="1" dirty="0" err="1" smtClean="0">
                <a:solidFill>
                  <a:srgbClr val="FF0000"/>
                </a:solidFill>
              </a:rPr>
              <a:t>useMemo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Ref for DOM, </a:t>
            </a:r>
            <a:r>
              <a:rPr lang="en-US" sz="3200" dirty="0" err="1" smtClean="0"/>
              <a:t>memoization</a:t>
            </a:r>
            <a:r>
              <a:rPr lang="en-US" sz="3200" dirty="0" smtClean="0"/>
              <a:t> for performance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a timer with </a:t>
            </a:r>
            <a:r>
              <a:rPr lang="en-US" sz="3200" dirty="0" err="1" smtClean="0"/>
              <a:t>useRef</a:t>
            </a:r>
            <a:endParaRPr lang="en-US" sz="3200" dirty="0" smtClean="0"/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604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1297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rial Black" pitchFamily="34" charset="0"/>
              </a:rPr>
              <a:t>Weak 1</a:t>
            </a:r>
            <a:endParaRPr lang="en-IN" sz="6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437112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7030A0"/>
                </a:solidFill>
              </a:rPr>
              <a:t>React Basics &amp; Environment Setup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275856" y="692696"/>
            <a:ext cx="2448272" cy="2108123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742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16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useContext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Avoid prop drilling with </a:t>
            </a:r>
            <a:r>
              <a:rPr lang="en-US" sz="3200" dirty="0" err="1" smtClean="0"/>
              <a:t>useContext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Theme toggle or user login context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7736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17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React Router v6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Routing basics: &lt;Routes&gt;, &lt;Route&gt;, </a:t>
            </a:r>
            <a:r>
              <a:rPr lang="en-US" sz="3200" dirty="0" err="1" smtClean="0"/>
              <a:t>useNavigate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pages: Home, About, Contact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31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18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Nested Routing, </a:t>
            </a:r>
            <a:r>
              <a:rPr lang="en-IN" b="1" dirty="0" err="1" smtClean="0">
                <a:solidFill>
                  <a:srgbClr val="FF0000"/>
                </a:solidFill>
              </a:rPr>
              <a:t>Params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Nested routes, </a:t>
            </a:r>
            <a:r>
              <a:rPr lang="en-US" sz="3200" dirty="0" err="1" smtClean="0"/>
              <a:t>useParams</a:t>
            </a:r>
            <a:r>
              <a:rPr lang="en-US" sz="3200" dirty="0" smtClean="0"/>
              <a:t>, route navigation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Product details page with dynamic </a:t>
            </a:r>
            <a:r>
              <a:rPr lang="en-US" sz="3200" dirty="0" err="1" smtClean="0"/>
              <a:t>params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72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19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Custom Hooks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Writing reusable logic with custom hooks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a custom hook for fetching data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890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20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Error Boundaries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Catching runtime errors in React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Build an error boundary wrapper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931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21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Review &amp; Mini Project 2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dirty="0" smtClean="0"/>
              <a:t>Task: Build a </a:t>
            </a:r>
            <a:r>
              <a:rPr lang="en-US" sz="3200" b="1" dirty="0" smtClean="0"/>
              <a:t>Blog App</a:t>
            </a:r>
            <a:r>
              <a:rPr lang="en-US" sz="3200" dirty="0" smtClean="0"/>
              <a:t> with routing and dummy API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992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192" y="3212976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latin typeface="Arial Black" pitchFamily="34" charset="0"/>
              </a:rPr>
              <a:t>Weak 4 </a:t>
            </a:r>
            <a:endParaRPr lang="en-IN" sz="66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60" y="4437112"/>
            <a:ext cx="8229600" cy="824955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7030A0"/>
                </a:solidFill>
              </a:rPr>
              <a:t>State Management, Testing, Deployment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5-Point Star 3"/>
          <p:cNvSpPr/>
          <p:nvPr/>
        </p:nvSpPr>
        <p:spPr>
          <a:xfrm>
            <a:off x="3275856" y="692696"/>
            <a:ext cx="2448272" cy="2108123"/>
          </a:xfrm>
          <a:prstGeom prst="star5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68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22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Intro to </a:t>
            </a:r>
            <a:r>
              <a:rPr lang="en-IN" b="1" dirty="0" err="1" smtClean="0">
                <a:solidFill>
                  <a:srgbClr val="FF0000"/>
                </a:solidFill>
              </a:rPr>
              <a:t>Redux</a:t>
            </a:r>
            <a:r>
              <a:rPr lang="en-IN" b="1" dirty="0" smtClean="0">
                <a:solidFill>
                  <a:srgbClr val="FF0000"/>
                </a:solidFill>
              </a:rPr>
              <a:t> Toolkit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err="1" smtClean="0"/>
              <a:t>Redux</a:t>
            </a:r>
            <a:r>
              <a:rPr lang="en-US" sz="3200" dirty="0" smtClean="0"/>
              <a:t>, store, slices, actions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Set up </a:t>
            </a:r>
            <a:r>
              <a:rPr lang="en-US" sz="3200" dirty="0" err="1" smtClean="0"/>
              <a:t>Redux</a:t>
            </a:r>
            <a:r>
              <a:rPr lang="en-US" sz="3200" dirty="0" smtClean="0"/>
              <a:t> store in your app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4856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23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React </a:t>
            </a:r>
            <a:r>
              <a:rPr lang="en-IN" b="1" dirty="0" err="1" smtClean="0">
                <a:solidFill>
                  <a:srgbClr val="FF0000"/>
                </a:solidFill>
              </a:rPr>
              <a:t>Redux</a:t>
            </a:r>
            <a:r>
              <a:rPr lang="en-IN" b="1" dirty="0" smtClean="0">
                <a:solidFill>
                  <a:srgbClr val="FF0000"/>
                </a:solidFill>
              </a:rPr>
              <a:t> Integration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200" b="1" dirty="0" smtClean="0"/>
              <a:t>Topic: </a:t>
            </a:r>
            <a:r>
              <a:rPr lang="en-US" sz="3200" dirty="0" err="1" smtClean="0"/>
              <a:t>useDispatch</a:t>
            </a:r>
            <a:r>
              <a:rPr lang="en-US" sz="3200" dirty="0" smtClean="0"/>
              <a:t>, </a:t>
            </a:r>
            <a:r>
              <a:rPr lang="en-US" sz="3200" dirty="0" err="1" smtClean="0"/>
              <a:t>useSelector</a:t>
            </a:r>
            <a:endParaRPr lang="en-US" sz="3200" dirty="0" smtClean="0"/>
          </a:p>
          <a:p>
            <a:r>
              <a:rPr lang="en-US" sz="3200" b="1" dirty="0" smtClean="0"/>
              <a:t>Task: </a:t>
            </a:r>
            <a:r>
              <a:rPr lang="en-US" sz="3200" dirty="0" smtClean="0"/>
              <a:t>Connect </a:t>
            </a:r>
            <a:r>
              <a:rPr lang="en-US" sz="3200" dirty="0" err="1" smtClean="0"/>
              <a:t>Redux</a:t>
            </a:r>
            <a:r>
              <a:rPr lang="en-US" sz="3200" dirty="0" smtClean="0"/>
              <a:t> with a counter or </a:t>
            </a:r>
            <a:r>
              <a:rPr lang="en-US" sz="3200" dirty="0" err="1" smtClean="0"/>
              <a:t>todo</a:t>
            </a:r>
            <a:r>
              <a:rPr lang="en-US" sz="3200" dirty="0" smtClean="0"/>
              <a:t> app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056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24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err="1" smtClean="0">
                <a:solidFill>
                  <a:srgbClr val="FF0000"/>
                </a:solidFill>
              </a:rPr>
              <a:t>Async</a:t>
            </a:r>
            <a:r>
              <a:rPr lang="en-IN" b="1" dirty="0" smtClean="0">
                <a:solidFill>
                  <a:srgbClr val="FF0000"/>
                </a:solidFill>
              </a:rPr>
              <a:t> </a:t>
            </a:r>
            <a:r>
              <a:rPr lang="en-IN" b="1" dirty="0" err="1" smtClean="0">
                <a:solidFill>
                  <a:srgbClr val="FF0000"/>
                </a:solidFill>
              </a:rPr>
              <a:t>Redux</a:t>
            </a:r>
            <a:r>
              <a:rPr lang="en-IN" b="1" dirty="0" smtClean="0">
                <a:solidFill>
                  <a:srgbClr val="FF0000"/>
                </a:solidFill>
              </a:rPr>
              <a:t> (</a:t>
            </a:r>
            <a:r>
              <a:rPr lang="en-IN" b="1" dirty="0" err="1" smtClean="0">
                <a:solidFill>
                  <a:srgbClr val="FF0000"/>
                </a:solidFill>
              </a:rPr>
              <a:t>Thunk</a:t>
            </a:r>
            <a:r>
              <a:rPr lang="en-IN" b="1" dirty="0" smtClean="0">
                <a:solidFill>
                  <a:srgbClr val="FF0000"/>
                </a:solidFill>
              </a:rPr>
              <a:t>)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132856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err="1" smtClean="0"/>
              <a:t>Async</a:t>
            </a:r>
            <a:r>
              <a:rPr lang="en-US" sz="3200" dirty="0" smtClean="0"/>
              <a:t> actions with </a:t>
            </a:r>
            <a:r>
              <a:rPr lang="en-US" sz="3200" dirty="0" err="1" smtClean="0"/>
              <a:t>createAsyncThunk</a:t>
            </a:r>
            <a:endParaRPr lang="en-US" sz="3200" dirty="0" smtClean="0"/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Fetch and manage API data with </a:t>
            </a:r>
            <a:r>
              <a:rPr lang="en-US" sz="3200" dirty="0" err="1" smtClean="0"/>
              <a:t>Redux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5521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1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Introduction to React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What is React? Why React? SPA concept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Install Node.js &amp; create a React app using create-react-app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Run your first React app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15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25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React Query / </a:t>
            </a:r>
            <a:r>
              <a:rPr lang="en-IN" b="1" dirty="0" err="1" smtClean="0">
                <a:solidFill>
                  <a:srgbClr val="FF0000"/>
                </a:solidFill>
              </a:rPr>
              <a:t>TanStack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 smtClean="0"/>
              <a:t>Topic: </a:t>
            </a:r>
            <a:r>
              <a:rPr lang="en-US" sz="3200" dirty="0" smtClean="0"/>
              <a:t>Data fetching alternatives to </a:t>
            </a:r>
            <a:r>
              <a:rPr lang="en-US" sz="3200" dirty="0" err="1" smtClean="0"/>
              <a:t>Redux</a:t>
            </a:r>
            <a:endParaRPr lang="en-US" sz="3200" dirty="0" smtClean="0"/>
          </a:p>
          <a:p>
            <a:pPr algn="ctr"/>
            <a:r>
              <a:rPr lang="en-US" sz="3200" b="1" dirty="0" smtClean="0"/>
              <a:t>Task: </a:t>
            </a:r>
            <a:r>
              <a:rPr lang="en-US" sz="3200" dirty="0" smtClean="0"/>
              <a:t>Use React Query to fetch paginated API data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7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26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Testing Components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Basics of testing with Jest and React Testing Library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Write tests for components like Button or Form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640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27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Performance Optimization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err="1" smtClean="0"/>
              <a:t>Memoization</a:t>
            </a:r>
            <a:r>
              <a:rPr lang="en-US" sz="3200" dirty="0" smtClean="0"/>
              <a:t>, lazy loading, code splitting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Use </a:t>
            </a:r>
            <a:r>
              <a:rPr lang="en-US" sz="3200" dirty="0" err="1" smtClean="0"/>
              <a:t>React.memo</a:t>
            </a:r>
            <a:r>
              <a:rPr lang="en-US" sz="3200" dirty="0" smtClean="0"/>
              <a:t>, lazy, Suspense in your project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4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28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Deploying React App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Build &amp; deploy on </a:t>
            </a:r>
            <a:r>
              <a:rPr lang="en-US" sz="3200" dirty="0" err="1" smtClean="0"/>
              <a:t>Netlify</a:t>
            </a:r>
            <a:r>
              <a:rPr lang="en-US" sz="3200" dirty="0" smtClean="0"/>
              <a:t> / </a:t>
            </a:r>
            <a:r>
              <a:rPr lang="en-US" sz="3200" dirty="0" err="1" smtClean="0"/>
              <a:t>Vercel</a:t>
            </a:r>
            <a:r>
              <a:rPr lang="en-US" sz="3200" dirty="0" smtClean="0"/>
              <a:t> / </a:t>
            </a:r>
            <a:r>
              <a:rPr lang="en-US" sz="3200" dirty="0" err="1" smtClean="0"/>
              <a:t>GitHub</a:t>
            </a:r>
            <a:r>
              <a:rPr lang="en-US" sz="3200" dirty="0" smtClean="0"/>
              <a:t> Pages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Deploy one of your mini projects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06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29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Review &amp; Final Project Planning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Plan a final full-featured app (Ideas: Recipe Book, Expense Tracker, Movie Browser)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6634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30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Final Project Execution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Build and polish your final project with everything you've learned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76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568" y="2636912"/>
            <a:ext cx="8229600" cy="1143000"/>
          </a:xfrm>
        </p:spPr>
        <p:txBody>
          <a:bodyPr>
            <a:normAutofit/>
          </a:bodyPr>
          <a:lstStyle/>
          <a:p>
            <a:r>
              <a:rPr lang="en-US" sz="4800" b="1" smtClean="0">
                <a:solidFill>
                  <a:srgbClr val="FF0000"/>
                </a:solidFill>
                <a:latin typeface="Arial Black" pitchFamily="34" charset="0"/>
              </a:rPr>
              <a:t>Thank You</a:t>
            </a:r>
            <a:endParaRPr lang="en-IN" sz="4800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7016" y="1772816"/>
            <a:ext cx="8856984" cy="792088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 smtClean="0">
                <a:solidFill>
                  <a:srgbClr val="002060"/>
                </a:solidFill>
              </a:rPr>
              <a:t>Learn Node </a:t>
            </a:r>
            <a:r>
              <a:rPr lang="en-US" b="1" dirty="0" err="1" smtClean="0">
                <a:solidFill>
                  <a:srgbClr val="002060"/>
                </a:solidFill>
              </a:rPr>
              <a:t>Js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343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2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JSX &amp; Components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JSX syntax, rendering elements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functional components and render them in App.js</a:t>
            </a:r>
          </a:p>
          <a:p>
            <a:pPr marL="457200" indent="-457200" algn="ctr">
              <a:buFont typeface="Arial" pitchFamily="34" charset="0"/>
              <a:buChar char="•"/>
            </a:pPr>
            <a:endParaRPr lang="en-IN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9041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3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Props &amp; Reusability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060848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Props, component reusability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Build a "User Card" component that receives props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9026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4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State in React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err="1" smtClean="0"/>
              <a:t>useState</a:t>
            </a:r>
            <a:r>
              <a:rPr lang="en-US" sz="3200" dirty="0" smtClean="0"/>
              <a:t> hook, handling events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a simple counter app with increment/decrement buttons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5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5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Conditional Rendering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Ternary, logical &amp;&amp;, conditional rendering with state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Show/hide a component on button click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6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Lists &amp; Keys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Rendering lists, map(), using unique keys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a dynamic </a:t>
            </a:r>
            <a:r>
              <a:rPr lang="en-US" sz="3200" dirty="0" err="1" smtClean="0"/>
              <a:t>todo</a:t>
            </a:r>
            <a:r>
              <a:rPr lang="en-US" sz="3200" dirty="0" smtClean="0"/>
              <a:t> list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>
                <a:latin typeface="Arial Black" pitchFamily="34" charset="0"/>
              </a:rPr>
              <a:t>Day 7</a:t>
            </a:r>
            <a:endParaRPr lang="en-IN" sz="4800" b="1" dirty="0">
              <a:latin typeface="Arial Black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648072"/>
          </a:xfrm>
        </p:spPr>
        <p:txBody>
          <a:bodyPr/>
          <a:lstStyle/>
          <a:p>
            <a:pPr marL="0" indent="0" algn="ctr">
              <a:buNone/>
            </a:pPr>
            <a:r>
              <a:rPr lang="en-IN" b="1" dirty="0" smtClean="0">
                <a:solidFill>
                  <a:srgbClr val="FF0000"/>
                </a:solidFill>
              </a:rPr>
              <a:t>Forms &amp; Controlled Components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99592" y="2204864"/>
            <a:ext cx="7560840" cy="36724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Topic: </a:t>
            </a:r>
            <a:r>
              <a:rPr lang="en-US" sz="3200" dirty="0" smtClean="0"/>
              <a:t>Handling inputs, form submission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3200" b="1" dirty="0" smtClean="0"/>
              <a:t>Task: </a:t>
            </a:r>
            <a:r>
              <a:rPr lang="en-US" sz="3200" dirty="0" smtClean="0"/>
              <a:t>Create a form to collect user input and display it</a:t>
            </a:r>
            <a:endParaRPr lang="en-US" sz="3200" dirty="0"/>
          </a:p>
        </p:txBody>
      </p:sp>
      <p:sp>
        <p:nvSpPr>
          <p:cNvPr id="8" name="Oval 7"/>
          <p:cNvSpPr/>
          <p:nvPr/>
        </p:nvSpPr>
        <p:spPr>
          <a:xfrm>
            <a:off x="7092280" y="548680"/>
            <a:ext cx="864096" cy="79208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6486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</TotalTime>
  <Words>725</Words>
  <Application>Microsoft Office PowerPoint</Application>
  <PresentationFormat>On-screen Show (4:3)</PresentationFormat>
  <Paragraphs>130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React JS</vt:lpstr>
      <vt:lpstr>Weak 1</vt:lpstr>
      <vt:lpstr>Day 1</vt:lpstr>
      <vt:lpstr>Day 2</vt:lpstr>
      <vt:lpstr>Day 3</vt:lpstr>
      <vt:lpstr>Day 4</vt:lpstr>
      <vt:lpstr>Day 5</vt:lpstr>
      <vt:lpstr>Day 6</vt:lpstr>
      <vt:lpstr>Day 7</vt:lpstr>
      <vt:lpstr>Weak 2 </vt:lpstr>
      <vt:lpstr>Day 8</vt:lpstr>
      <vt:lpstr>Day 9</vt:lpstr>
      <vt:lpstr>Day 10</vt:lpstr>
      <vt:lpstr>Day 11</vt:lpstr>
      <vt:lpstr>Day 12</vt:lpstr>
      <vt:lpstr>Day 13</vt:lpstr>
      <vt:lpstr>Day 14</vt:lpstr>
      <vt:lpstr>Weak 3 </vt:lpstr>
      <vt:lpstr>Day 15</vt:lpstr>
      <vt:lpstr>Day 16</vt:lpstr>
      <vt:lpstr>Day 17</vt:lpstr>
      <vt:lpstr>Day 18</vt:lpstr>
      <vt:lpstr>Day 19</vt:lpstr>
      <vt:lpstr>Day 20</vt:lpstr>
      <vt:lpstr>Day 21</vt:lpstr>
      <vt:lpstr>Weak 4 </vt:lpstr>
      <vt:lpstr>Day 22</vt:lpstr>
      <vt:lpstr>Day 23</vt:lpstr>
      <vt:lpstr>Day 24</vt:lpstr>
      <vt:lpstr>Day 25</vt:lpstr>
      <vt:lpstr>Day 26</vt:lpstr>
      <vt:lpstr>Day 27</vt:lpstr>
      <vt:lpstr>Day 28</vt:lpstr>
      <vt:lpstr>Day 29</vt:lpstr>
      <vt:lpstr>Day 30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React JS</dc:title>
  <dc:creator>Vinod Gokul Tambe</dc:creator>
  <cp:lastModifiedBy>Vinod Gokul Tambe</cp:lastModifiedBy>
  <cp:revision>62</cp:revision>
  <dcterms:created xsi:type="dcterms:W3CDTF">2025-04-21T14:15:28Z</dcterms:created>
  <dcterms:modified xsi:type="dcterms:W3CDTF">2025-04-22T14:55:28Z</dcterms:modified>
</cp:coreProperties>
</file>