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4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53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4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</a:lvl2pPr>
            <a:lvl3pPr marL="685800" indent="0">
              <a:buFontTx/>
              <a:buNone/>
            </a:lvl3pPr>
            <a:lvl4pPr marL="1028700" indent="0">
              <a:buFontTx/>
              <a:buNone/>
            </a:lvl4pPr>
            <a:lvl5pPr marL="13716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76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7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</a:lvl2pPr>
            <a:lvl3pPr marL="685800" indent="0">
              <a:buFontTx/>
              <a:buNone/>
            </a:lvl3pPr>
            <a:lvl4pPr marL="1028700" indent="0">
              <a:buFontTx/>
              <a:buNone/>
            </a:lvl4pPr>
            <a:lvl5pPr marL="13716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68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9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</a:lvl2pPr>
            <a:lvl3pPr marL="685800" indent="0">
              <a:buFontTx/>
              <a:buNone/>
            </a:lvl3pPr>
            <a:lvl4pPr marL="1028700" indent="0">
              <a:buFontTx/>
              <a:buNone/>
            </a:lvl4pPr>
            <a:lvl5pPr marL="13716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0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Algorithms For Translating Control Statements (if-else, Switch-case, Loops) Into Three-address Code</a:t>
            </a:r>
            <a:endParaRPr lang="en-US" sz="3000" dirty="0"/>
          </a:p>
        </p:txBody>
      </p:sp>
      <p:sp>
        <p:nvSpPr>
          <p:cNvPr id="1048590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/>
              </a:rPr>
              <a:t>SlideMake.com</a:t>
            </a:r>
            <a:endParaRPr lang="en-US" sz="1000" dirty="0"/>
          </a:p>
        </p:txBody>
      </p:sp>
      <p:sp>
        <p:nvSpPr>
          <p:cNvPr id="1048591" name="TextBox 3"/>
          <p:cNvSpPr txBox="1"/>
          <p:nvPr/>
        </p:nvSpPr>
        <p:spPr>
          <a:xfrm>
            <a:off x="813501" y="3354901"/>
            <a:ext cx="403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err="1"/>
              <a:t>K.Vinod</a:t>
            </a:r>
            <a:r>
              <a:rPr lang="en-US" dirty="0"/>
              <a:t>(192211822)</a:t>
            </a:r>
          </a:p>
          <a:p>
            <a:r>
              <a:rPr lang="en-US" dirty="0" err="1"/>
              <a:t>S.Charan</a:t>
            </a:r>
            <a:r>
              <a:rPr lang="en-US" dirty="0"/>
              <a:t> Kumar(192211364)</a:t>
            </a:r>
          </a:p>
          <a:p>
            <a:r>
              <a:rPr lang="en-US" dirty="0"/>
              <a:t>Syed </a:t>
            </a:r>
            <a:r>
              <a:rPr lang="en-US" dirty="0" err="1"/>
              <a:t>Salaruddin</a:t>
            </a:r>
            <a:r>
              <a:rPr lang="en-US" dirty="0"/>
              <a:t>(192225087)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https://search-letsfade-com.herokuapp.com/proxy?url=https://2.bp.blogspot.com/-BSpEQnKYR2I/WW87cBv0QNI/AAAAAAAADCA/sgzPKWwirU0Jyt0A7edYT5PQ6G8eBMNxwCK4BGAYYCw/s1600/%25E1%2584%2589%25E1%2585%25B3%25E1%2584%258F%25E1%2585%25B3%25E1%2584%2585%25E1%2585%25B5%25E1%2586%25AB%25E1%2584%2589%25E1%2585%25A3%25E1%2586%25BA%2B2017-07-19%2B%25E1%2584%258B%25E1%2585%25A9%25E1%2584%2592%25E1%2585%25AE%2B7.58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3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Optimization Considerations</a:t>
            </a:r>
            <a:endParaRPr lang="en-US" sz="2400" dirty="0"/>
          </a:p>
        </p:txBody>
      </p:sp>
      <p:sp>
        <p:nvSpPr>
          <p:cNvPr id="104863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During the translation process, certain optimizations may be applied to reduce the size of the three-address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such as eliminating unreachable code and combining jumps can enhance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minimal overhead in control statements is vital for better runtime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https://search-letsfade-com.herokuapp.com/proxy?url=https://cdn1.byjus.com/wp-content/uploads/2022/04/three-address-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4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Importance</a:t>
            </a:r>
            <a:endParaRPr lang="en-US" sz="2400" dirty="0"/>
          </a:p>
        </p:txBody>
      </p:sp>
      <p:sp>
        <p:nvSpPr>
          <p:cNvPr id="104864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ability to translate control statements into three-address code is a fundamental skill in compiler design.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translation facilitates further optimization and code generation in the compilation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Mastery of these algorithms is essential for anyone aiming to work in software development or compiler construction.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CFE41F-B257-A532-FAEF-8C89992CDE01}"/>
              </a:ext>
            </a:extLst>
          </p:cNvPr>
          <p:cNvSpPr txBox="1"/>
          <p:nvPr/>
        </p:nvSpPr>
        <p:spPr>
          <a:xfrm>
            <a:off x="1822494" y="1860331"/>
            <a:ext cx="4830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i.ytimg.com/vi/1FVdMY2Ub5M/hq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9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Three-Address Code</a:t>
            </a:r>
            <a:endParaRPr lang="en-US" sz="2400" dirty="0"/>
          </a:p>
        </p:txBody>
      </p:sp>
      <p:sp>
        <p:nvSpPr>
          <p:cNvPr id="104859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Three-address code is an intermediate representation used in compilers.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simplifies the compilation process by breaking down complex expressions and statements.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how to translate control statements into this form is essential for compiler design.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Control Statements</a:t>
            </a:r>
            <a:endParaRPr lang="en-US" sz="2400" dirty="0"/>
          </a:p>
        </p:txBody>
      </p:sp>
      <p:sp>
        <p:nvSpPr>
          <p:cNvPr id="104860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Control statements are crucial for program flow and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control statements include if-else, switch-case, and loops such as for and while.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of these statements requires specific algorithms for translation into three-address code.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cdn.programiz.com/sites/tutorial2program/files/java-if-else-wor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0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Translating If-Else Statements</a:t>
            </a:r>
            <a:endParaRPr lang="en-US" sz="2400" dirty="0"/>
          </a:p>
        </p:txBody>
      </p:sp>
      <p:sp>
        <p:nvSpPr>
          <p:cNvPr id="104860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translation of if-else statements involves conditional jumps in three-address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condition is evaluated, and based on its truth value, control is redirected to the corresponding block.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typical structure includes labels for the true and false branches, followed by a jump to the end.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slideplayer.com/slide/15329773/92/images/7/Three+Address+Code+implemen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1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Three-Address Code for If-Else</a:t>
            </a:r>
            <a:endParaRPr lang="en-US" sz="2400" dirty="0"/>
          </a:p>
        </p:txBody>
      </p:sp>
      <p:sp>
        <p:nvSpPr>
          <p:cNvPr id="104861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general format for if-else in three-address code includes a conditional check and two labels.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example, an if statement can be represented as: `if condition goto LabelTrue; goto LabelFalse;`.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After executing the true block, a jump to the end label is used to prevent fall-through.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www.circuitbasics.com/wp-content/uploads/2020/05/Arduino-Programming-5-Switch-C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1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Translating Switch-Case Statements</a:t>
            </a:r>
            <a:endParaRPr lang="en-US" sz="2400" dirty="0"/>
          </a:p>
        </p:txBody>
      </p:sp>
      <p:sp>
        <p:nvSpPr>
          <p:cNvPr id="104861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Switch-case statements require a different approach involving jump tables or multiple conditional checks.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case is essentially a branch, and the switch expression is evaluated to determine the correct branch.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default case can be added to handle any unrecognized values, similar to an else in if-else.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i0.wp.com/www.programmingelectronics.com/wp-content/uploads/2014/01/SwitchCaseCodeDiagra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2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Three-Address Code for Switch-Case</a:t>
            </a:r>
            <a:endParaRPr lang="en-US" sz="2400" dirty="0"/>
          </a:p>
        </p:txBody>
      </p:sp>
      <p:sp>
        <p:nvSpPr>
          <p:cNvPr id="104862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switch-case is translated into a series of comparisons and jumps in three-address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general format includes evaluating the switch expression and branching according to case labels.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example: `switch (expr) { case 1: goto Label1; ... default: goto DefaultLabel; }`.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Translating Loop Statements</a:t>
            </a:r>
            <a:endParaRPr lang="en-US" sz="2400" dirty="0"/>
          </a:p>
        </p:txBody>
      </p:sp>
      <p:sp>
        <p:nvSpPr>
          <p:cNvPr id="1048626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Loops such as for and while also require careful translation to manage iteration.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loop condition is checked before each iteration, and control branches based on its truth value.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structure typically includes a start label, condition evaluation, and an end label.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https://search-letsfade-com.herokuapp.com/proxy?url=https://image.slideserve.com/813371/three-address-code-implementation1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30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Three-Address Code for Loops</a:t>
            </a:r>
            <a:endParaRPr lang="en-US" sz="2400" dirty="0"/>
          </a:p>
        </p:txBody>
      </p:sp>
      <p:sp>
        <p:nvSpPr>
          <p:cNvPr id="1048631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loops are translated to a sequence of instructions that checks the condition and iterates as needed.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typical format is: `LabelStart: if condition goto LabelEnd; // loop body; goto LabelStart; LabelEnd:`.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structure ensures that the loop can be exited appropriately when the condition fails.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569</Words>
  <Application>Microsoft Office PowerPoint</Application>
  <PresentationFormat>On-screen Show (16:9)</PresentationFormat>
  <Paragraphs>89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Optima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"Algorithms For Translating Control Statements (if-else, Switch-case, Loops) Into Three-address Code</dc:title>
  <dc:creator>SlideMake.com</dc:creator>
  <cp:lastModifiedBy>Vinod koduru</cp:lastModifiedBy>
  <cp:revision>2</cp:revision>
  <dcterms:created xsi:type="dcterms:W3CDTF">2024-07-28T01:22:39Z</dcterms:created>
  <dcterms:modified xsi:type="dcterms:W3CDTF">2024-07-30T07:23:48Z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2f9161727c134137ab7abec9e0605483</vt:lpwstr>
  </property>
</Properties>
</file>