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278C-2795-4D0E-AB2D-5ED126775F60}" type="datetimeFigureOut">
              <a:rPr lang="en-IN" smtClean="0"/>
              <a:t>07/09/17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78E7-6C18-4335-A3A5-FCAE5ECFC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16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278C-2795-4D0E-AB2D-5ED126775F60}" type="datetimeFigureOut">
              <a:rPr lang="en-IN" smtClean="0"/>
              <a:t>07/09/17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78E7-6C18-4335-A3A5-FCAE5ECFC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19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278C-2795-4D0E-AB2D-5ED126775F60}" type="datetimeFigureOut">
              <a:rPr lang="en-IN" smtClean="0"/>
              <a:t>07/09/17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78E7-6C18-4335-A3A5-FCAE5ECFC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34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278C-2795-4D0E-AB2D-5ED126775F60}" type="datetimeFigureOut">
              <a:rPr lang="en-IN" smtClean="0"/>
              <a:t>07/09/17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78E7-6C18-4335-A3A5-FCAE5ECFC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87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278C-2795-4D0E-AB2D-5ED126775F60}" type="datetimeFigureOut">
              <a:rPr lang="en-IN" smtClean="0"/>
              <a:t>07/09/17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78E7-6C18-4335-A3A5-FCAE5ECFC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1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278C-2795-4D0E-AB2D-5ED126775F60}" type="datetimeFigureOut">
              <a:rPr lang="en-IN" smtClean="0"/>
              <a:t>07/09/17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78E7-6C18-4335-A3A5-FCAE5ECFC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4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278C-2795-4D0E-AB2D-5ED126775F60}" type="datetimeFigureOut">
              <a:rPr lang="en-IN" smtClean="0"/>
              <a:t>07/09/17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78E7-6C18-4335-A3A5-FCAE5ECFC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64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278C-2795-4D0E-AB2D-5ED126775F60}" type="datetimeFigureOut">
              <a:rPr lang="en-IN" smtClean="0"/>
              <a:t>07/09/17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78E7-6C18-4335-A3A5-FCAE5ECFC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62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278C-2795-4D0E-AB2D-5ED126775F60}" type="datetimeFigureOut">
              <a:rPr lang="en-IN" smtClean="0"/>
              <a:t>07/09/17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78E7-6C18-4335-A3A5-FCAE5ECFC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11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278C-2795-4D0E-AB2D-5ED126775F60}" type="datetimeFigureOut">
              <a:rPr lang="en-IN" smtClean="0"/>
              <a:t>07/09/17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78E7-6C18-4335-A3A5-FCAE5ECFC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00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278C-2795-4D0E-AB2D-5ED126775F60}" type="datetimeFigureOut">
              <a:rPr lang="en-IN" smtClean="0"/>
              <a:t>07/09/17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78E7-6C18-4335-A3A5-FCAE5ECFC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98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278C-2795-4D0E-AB2D-5ED126775F60}" type="datetimeFigureOut">
              <a:rPr lang="en-IN" smtClean="0"/>
              <a:t>07/09/17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F78E7-6C18-4335-A3A5-FCAE5ECFC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15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433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555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00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9994"/>
            <a:ext cx="10515600" cy="860694"/>
          </a:xfrm>
        </p:spPr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59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43655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683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Hemraj, Neha</dc:creator>
  <cp:lastModifiedBy>Sanjay Nagamangalam</cp:lastModifiedBy>
  <cp:revision>3</cp:revision>
  <dcterms:created xsi:type="dcterms:W3CDTF">2017-08-18T12:54:46Z</dcterms:created>
  <dcterms:modified xsi:type="dcterms:W3CDTF">2017-09-08T03:41:07Z</dcterms:modified>
</cp:coreProperties>
</file>