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70" r:id="rId4"/>
    <p:sldId id="289" r:id="rId5"/>
    <p:sldId id="294" r:id="rId6"/>
    <p:sldId id="296" r:id="rId7"/>
    <p:sldId id="297" r:id="rId8"/>
    <p:sldId id="298" r:id="rId9"/>
    <p:sldId id="308" r:id="rId10"/>
    <p:sldId id="301" r:id="rId11"/>
    <p:sldId id="302" r:id="rId12"/>
    <p:sldId id="306" r:id="rId13"/>
    <p:sldId id="307" r:id="rId14"/>
    <p:sldId id="266" r:id="rId15"/>
  </p:sldIdLst>
  <p:sldSz cx="12192000" cy="6858000"/>
  <p:notesSz cx="6858000" cy="9144000"/>
  <p:embeddedFontLst>
    <p:embeddedFont>
      <p:font typeface="Fira Sans Extra Condensed Medium" panose="020B060402020202020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Montserrat Medium" panose="00000600000000000000"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F2413C8-ECA1-431E-8CEC-09796B0C37CC}">
          <p14:sldIdLst>
            <p14:sldId id="256"/>
            <p14:sldId id="257"/>
            <p14:sldId id="270"/>
            <p14:sldId id="289"/>
            <p14:sldId id="294"/>
            <p14:sldId id="296"/>
            <p14:sldId id="297"/>
            <p14:sldId id="298"/>
            <p14:sldId id="308"/>
            <p14:sldId id="301"/>
          </p14:sldIdLst>
        </p14:section>
        <p14:section name="Untitled Section" id="{9F8908B4-AF0A-44E4-9492-EF90156539E8}">
          <p14:sldIdLst>
            <p14:sldId id="302"/>
            <p14:sldId id="306"/>
            <p14:sldId id="307"/>
            <p14:sldId id="266"/>
          </p14:sldIdLst>
        </p14:section>
      </p14:sectionLst>
    </p:ex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14141"/>
    <a:srgbClr val="8686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46"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Lakshmi Narasimha" userId="2d97dcc33ebb6019" providerId="LiveId" clId="{3A0E92C1-C9E3-4766-A1A7-BC5C63D32D84}"/>
    <pc:docChg chg="undo custSel modSld">
      <pc:chgData name="K Lakshmi Narasimha" userId="2d97dcc33ebb6019" providerId="LiveId" clId="{3A0E92C1-C9E3-4766-A1A7-BC5C63D32D84}" dt="2024-03-25T16:00:20.803" v="139" actId="20577"/>
      <pc:docMkLst>
        <pc:docMk/>
      </pc:docMkLst>
      <pc:sldChg chg="modSp mod">
        <pc:chgData name="K Lakshmi Narasimha" userId="2d97dcc33ebb6019" providerId="LiveId" clId="{3A0E92C1-C9E3-4766-A1A7-BC5C63D32D84}" dt="2024-03-24T16:56:15.965" v="129" actId="20577"/>
        <pc:sldMkLst>
          <pc:docMk/>
          <pc:sldMk cId="0" sldId="256"/>
        </pc:sldMkLst>
        <pc:spChg chg="mod">
          <ac:chgData name="K Lakshmi Narasimha" userId="2d97dcc33ebb6019" providerId="LiveId" clId="{3A0E92C1-C9E3-4766-A1A7-BC5C63D32D84}" dt="2024-03-24T16:56:15.965" v="129" actId="20577"/>
          <ac:spMkLst>
            <pc:docMk/>
            <pc:sldMk cId="0" sldId="256"/>
            <ac:spMk id="2" creationId="{9D6E9948-A142-7B28-3C91-30F0929BCAEC}"/>
          </ac:spMkLst>
        </pc:spChg>
      </pc:sldChg>
      <pc:sldChg chg="modSp mod">
        <pc:chgData name="K Lakshmi Narasimha" userId="2d97dcc33ebb6019" providerId="LiveId" clId="{3A0E92C1-C9E3-4766-A1A7-BC5C63D32D84}" dt="2024-03-24T16:55:00.755" v="98" actId="20577"/>
        <pc:sldMkLst>
          <pc:docMk/>
          <pc:sldMk cId="0" sldId="257"/>
        </pc:sldMkLst>
        <pc:spChg chg="mod">
          <ac:chgData name="K Lakshmi Narasimha" userId="2d97dcc33ebb6019" providerId="LiveId" clId="{3A0E92C1-C9E3-4766-A1A7-BC5C63D32D84}" dt="2024-03-24T16:55:00.755" v="98" actId="20577"/>
          <ac:spMkLst>
            <pc:docMk/>
            <pc:sldMk cId="0" sldId="257"/>
            <ac:spMk id="43" creationId="{20E81964-A7B7-9477-DCA4-011D83633419}"/>
          </ac:spMkLst>
        </pc:spChg>
      </pc:sldChg>
      <pc:sldChg chg="addSp delSp modSp mod">
        <pc:chgData name="K Lakshmi Narasimha" userId="2d97dcc33ebb6019" providerId="LiveId" clId="{3A0E92C1-C9E3-4766-A1A7-BC5C63D32D84}" dt="2024-03-24T12:38:34.936" v="92" actId="1076"/>
        <pc:sldMkLst>
          <pc:docMk/>
          <pc:sldMk cId="4232318076" sldId="270"/>
        </pc:sldMkLst>
        <pc:spChg chg="mod">
          <ac:chgData name="K Lakshmi Narasimha" userId="2d97dcc33ebb6019" providerId="LiveId" clId="{3A0E92C1-C9E3-4766-A1A7-BC5C63D32D84}" dt="2024-03-24T12:34:13.675" v="9" actId="14100"/>
          <ac:spMkLst>
            <pc:docMk/>
            <pc:sldMk cId="4232318076" sldId="270"/>
            <ac:spMk id="4" creationId="{C0E9B0A4-7B4D-A761-ED34-68AEDC19A7FA}"/>
          </ac:spMkLst>
        </pc:spChg>
        <pc:spChg chg="mod">
          <ac:chgData name="K Lakshmi Narasimha" userId="2d97dcc33ebb6019" providerId="LiveId" clId="{3A0E92C1-C9E3-4766-A1A7-BC5C63D32D84}" dt="2024-03-24T12:34:25.597" v="10" actId="14100"/>
          <ac:spMkLst>
            <pc:docMk/>
            <pc:sldMk cId="4232318076" sldId="270"/>
            <ac:spMk id="5" creationId="{12C387F8-2186-0A00-C07B-2B9A06435D75}"/>
          </ac:spMkLst>
        </pc:spChg>
        <pc:spChg chg="add mod">
          <ac:chgData name="K Lakshmi Narasimha" userId="2d97dcc33ebb6019" providerId="LiveId" clId="{3A0E92C1-C9E3-4766-A1A7-BC5C63D32D84}" dt="2024-03-24T12:37:03.234" v="72" actId="1076"/>
          <ac:spMkLst>
            <pc:docMk/>
            <pc:sldMk cId="4232318076" sldId="270"/>
            <ac:spMk id="6" creationId="{D23F1513-9ECA-DD56-91CD-2C26BA17083F}"/>
          </ac:spMkLst>
        </pc:spChg>
        <pc:spChg chg="add mod">
          <ac:chgData name="K Lakshmi Narasimha" userId="2d97dcc33ebb6019" providerId="LiveId" clId="{3A0E92C1-C9E3-4766-A1A7-BC5C63D32D84}" dt="2024-03-24T12:35:00.345" v="36" actId="20577"/>
          <ac:spMkLst>
            <pc:docMk/>
            <pc:sldMk cId="4232318076" sldId="270"/>
            <ac:spMk id="7" creationId="{BFE48BCD-AAF8-6BAB-456D-7C421C3808FF}"/>
          </ac:spMkLst>
        </pc:spChg>
        <pc:spChg chg="add mod">
          <ac:chgData name="K Lakshmi Narasimha" userId="2d97dcc33ebb6019" providerId="LiveId" clId="{3A0E92C1-C9E3-4766-A1A7-BC5C63D32D84}" dt="2024-03-24T12:35:09.339" v="37"/>
          <ac:spMkLst>
            <pc:docMk/>
            <pc:sldMk cId="4232318076" sldId="270"/>
            <ac:spMk id="17" creationId="{5F2161E5-23EE-45FE-0C7F-25B4DDF04A3D}"/>
          </ac:spMkLst>
        </pc:spChg>
        <pc:spChg chg="add mod">
          <ac:chgData name="K Lakshmi Narasimha" userId="2d97dcc33ebb6019" providerId="LiveId" clId="{3A0E92C1-C9E3-4766-A1A7-BC5C63D32D84}" dt="2024-03-24T12:36:42.291" v="65" actId="1076"/>
          <ac:spMkLst>
            <pc:docMk/>
            <pc:sldMk cId="4232318076" sldId="270"/>
            <ac:spMk id="20" creationId="{A0E2AC5F-9930-9544-1EAD-D80CF5FAB805}"/>
          </ac:spMkLst>
        </pc:spChg>
        <pc:spChg chg="add mod">
          <ac:chgData name="K Lakshmi Narasimha" userId="2d97dcc33ebb6019" providerId="LiveId" clId="{3A0E92C1-C9E3-4766-A1A7-BC5C63D32D84}" dt="2024-03-24T12:37:59.519" v="82" actId="1076"/>
          <ac:spMkLst>
            <pc:docMk/>
            <pc:sldMk cId="4232318076" sldId="270"/>
            <ac:spMk id="21" creationId="{52A7B10B-E061-7ED0-BC3F-7CD4F62605B6}"/>
          </ac:spMkLst>
        </pc:spChg>
        <pc:spChg chg="add mod">
          <ac:chgData name="K Lakshmi Narasimha" userId="2d97dcc33ebb6019" providerId="LiveId" clId="{3A0E92C1-C9E3-4766-A1A7-BC5C63D32D84}" dt="2024-03-24T12:38:24.218" v="90" actId="1076"/>
          <ac:spMkLst>
            <pc:docMk/>
            <pc:sldMk cId="4232318076" sldId="270"/>
            <ac:spMk id="27" creationId="{615BD58E-7F02-ADB3-25B5-5EC2AB1F9B43}"/>
          </ac:spMkLst>
        </pc:spChg>
        <pc:spChg chg="mod">
          <ac:chgData name="K Lakshmi Narasimha" userId="2d97dcc33ebb6019" providerId="LiveId" clId="{3A0E92C1-C9E3-4766-A1A7-BC5C63D32D84}" dt="2024-03-24T12:36:36.632" v="63" actId="1076"/>
          <ac:spMkLst>
            <pc:docMk/>
            <pc:sldMk cId="4232318076" sldId="270"/>
            <ac:spMk id="51" creationId="{AB81A7D9-E295-6E2C-DAD9-73C2F33D24F6}"/>
          </ac:spMkLst>
        </pc:spChg>
        <pc:spChg chg="mod">
          <ac:chgData name="K Lakshmi Narasimha" userId="2d97dcc33ebb6019" providerId="LiveId" clId="{3A0E92C1-C9E3-4766-A1A7-BC5C63D32D84}" dt="2024-03-24T12:35:57.175" v="50" actId="1076"/>
          <ac:spMkLst>
            <pc:docMk/>
            <pc:sldMk cId="4232318076" sldId="270"/>
            <ac:spMk id="289" creationId="{650F0C7D-0332-AEA5-8F62-BE9CA4444B46}"/>
          </ac:spMkLst>
        </pc:spChg>
        <pc:spChg chg="mod">
          <ac:chgData name="K Lakshmi Narasimha" userId="2d97dcc33ebb6019" providerId="LiveId" clId="{3A0E92C1-C9E3-4766-A1A7-BC5C63D32D84}" dt="2024-03-24T12:35:59.939" v="58" actId="1076"/>
          <ac:spMkLst>
            <pc:docMk/>
            <pc:sldMk cId="4232318076" sldId="270"/>
            <ac:spMk id="290" creationId="{77120C6D-AC36-15D2-F2D5-214A4092E000}"/>
          </ac:spMkLst>
        </pc:spChg>
        <pc:spChg chg="mod">
          <ac:chgData name="K Lakshmi Narasimha" userId="2d97dcc33ebb6019" providerId="LiveId" clId="{3A0E92C1-C9E3-4766-A1A7-BC5C63D32D84}" dt="2024-03-24T12:36:10.499" v="59" actId="1076"/>
          <ac:spMkLst>
            <pc:docMk/>
            <pc:sldMk cId="4232318076" sldId="270"/>
            <ac:spMk id="291" creationId="{9EA0FC7A-A5E2-BEC7-26FA-6AD82BAE9F8B}"/>
          </ac:spMkLst>
        </pc:spChg>
        <pc:cxnChg chg="add mod">
          <ac:chgData name="K Lakshmi Narasimha" userId="2d97dcc33ebb6019" providerId="LiveId" clId="{3A0E92C1-C9E3-4766-A1A7-BC5C63D32D84}" dt="2024-03-24T12:37:23.224" v="77" actId="1076"/>
          <ac:cxnSpMkLst>
            <pc:docMk/>
            <pc:sldMk cId="4232318076" sldId="270"/>
            <ac:cxnSpMk id="22" creationId="{11BA4202-F7E2-4377-77A0-DA2806023DEA}"/>
          </ac:cxnSpMkLst>
        </pc:cxnChg>
        <pc:cxnChg chg="add mod">
          <ac:chgData name="K Lakshmi Narasimha" userId="2d97dcc33ebb6019" providerId="LiveId" clId="{3A0E92C1-C9E3-4766-A1A7-BC5C63D32D84}" dt="2024-03-24T12:37:22.864" v="76" actId="571"/>
          <ac:cxnSpMkLst>
            <pc:docMk/>
            <pc:sldMk cId="4232318076" sldId="270"/>
            <ac:cxnSpMk id="23" creationId="{12654DA0-EB0C-C946-7339-F1F21BFB8D9B}"/>
          </ac:cxnSpMkLst>
        </pc:cxnChg>
        <pc:cxnChg chg="add mod">
          <ac:chgData name="K Lakshmi Narasimha" userId="2d97dcc33ebb6019" providerId="LiveId" clId="{3A0E92C1-C9E3-4766-A1A7-BC5C63D32D84}" dt="2024-03-24T12:37:22.864" v="76" actId="571"/>
          <ac:cxnSpMkLst>
            <pc:docMk/>
            <pc:sldMk cId="4232318076" sldId="270"/>
            <ac:cxnSpMk id="25" creationId="{592DA881-B1E2-0702-8B2C-7B5D007C5BAA}"/>
          </ac:cxnSpMkLst>
        </pc:cxnChg>
        <pc:cxnChg chg="add mod">
          <ac:chgData name="K Lakshmi Narasimha" userId="2d97dcc33ebb6019" providerId="LiveId" clId="{3A0E92C1-C9E3-4766-A1A7-BC5C63D32D84}" dt="2024-03-24T12:37:40.957" v="81" actId="1076"/>
          <ac:cxnSpMkLst>
            <pc:docMk/>
            <pc:sldMk cId="4232318076" sldId="270"/>
            <ac:cxnSpMk id="26" creationId="{6622C6DF-88CF-2271-D3AE-9FF5471BF02D}"/>
          </ac:cxnSpMkLst>
        </pc:cxnChg>
        <pc:cxnChg chg="add mod">
          <ac:chgData name="K Lakshmi Narasimha" userId="2d97dcc33ebb6019" providerId="LiveId" clId="{3A0E92C1-C9E3-4766-A1A7-BC5C63D32D84}" dt="2024-03-24T12:38:34.936" v="92" actId="1076"/>
          <ac:cxnSpMkLst>
            <pc:docMk/>
            <pc:sldMk cId="4232318076" sldId="270"/>
            <ac:cxnSpMk id="29" creationId="{6FA991B6-8176-8418-A01A-FA1787B43553}"/>
          </ac:cxnSpMkLst>
        </pc:cxnChg>
        <pc:cxnChg chg="del mod">
          <ac:chgData name="K Lakshmi Narasimha" userId="2d97dcc33ebb6019" providerId="LiveId" clId="{3A0E92C1-C9E3-4766-A1A7-BC5C63D32D84}" dt="2024-03-24T12:36:30.717" v="62" actId="478"/>
          <ac:cxnSpMkLst>
            <pc:docMk/>
            <pc:sldMk cId="4232318076" sldId="270"/>
            <ac:cxnSpMk id="52" creationId="{B3887028-A628-FCE3-CBA2-B5032A464653}"/>
          </ac:cxnSpMkLst>
        </pc:cxnChg>
        <pc:cxnChg chg="mod">
          <ac:chgData name="K Lakshmi Narasimha" userId="2d97dcc33ebb6019" providerId="LiveId" clId="{3A0E92C1-C9E3-4766-A1A7-BC5C63D32D84}" dt="2024-03-24T12:37:28.821" v="78" actId="1076"/>
          <ac:cxnSpMkLst>
            <pc:docMk/>
            <pc:sldMk cId="4232318076" sldId="270"/>
            <ac:cxnSpMk id="249" creationId="{3B3D1B52-54F8-5FD7-681C-D40205C58F43}"/>
          </ac:cxnSpMkLst>
        </pc:cxnChg>
      </pc:sldChg>
      <pc:sldChg chg="modSp mod">
        <pc:chgData name="K Lakshmi Narasimha" userId="2d97dcc33ebb6019" providerId="LiveId" clId="{3A0E92C1-C9E3-4766-A1A7-BC5C63D32D84}" dt="2024-03-24T12:07:09.107" v="6" actId="1076"/>
        <pc:sldMkLst>
          <pc:docMk/>
          <pc:sldMk cId="1429641473" sldId="289"/>
        </pc:sldMkLst>
        <pc:spChg chg="mod">
          <ac:chgData name="K Lakshmi Narasimha" userId="2d97dcc33ebb6019" providerId="LiveId" clId="{3A0E92C1-C9E3-4766-A1A7-BC5C63D32D84}" dt="2024-03-24T12:07:09.107" v="6" actId="1076"/>
          <ac:spMkLst>
            <pc:docMk/>
            <pc:sldMk cId="1429641473" sldId="289"/>
            <ac:spMk id="4" creationId="{29116219-87C0-BEB9-995D-131172B91860}"/>
          </ac:spMkLst>
        </pc:spChg>
        <pc:spChg chg="mod">
          <ac:chgData name="K Lakshmi Narasimha" userId="2d97dcc33ebb6019" providerId="LiveId" clId="{3A0E92C1-C9E3-4766-A1A7-BC5C63D32D84}" dt="2024-03-24T12:07:03.772" v="5" actId="1076"/>
          <ac:spMkLst>
            <pc:docMk/>
            <pc:sldMk cId="1429641473" sldId="289"/>
            <ac:spMk id="5" creationId="{17BF0AA4-CB04-F194-9E07-5F430F49129E}"/>
          </ac:spMkLst>
        </pc:spChg>
        <pc:spChg chg="mod">
          <ac:chgData name="K Lakshmi Narasimha" userId="2d97dcc33ebb6019" providerId="LiveId" clId="{3A0E92C1-C9E3-4766-A1A7-BC5C63D32D84}" dt="2024-03-24T12:06:59.008" v="4" actId="20577"/>
          <ac:spMkLst>
            <pc:docMk/>
            <pc:sldMk cId="1429641473" sldId="289"/>
            <ac:spMk id="33" creationId="{A1111477-E886-23E8-64BD-4CADAD76379A}"/>
          </ac:spMkLst>
        </pc:spChg>
      </pc:sldChg>
      <pc:sldChg chg="addSp delSp modSp mod">
        <pc:chgData name="K Lakshmi Narasimha" userId="2d97dcc33ebb6019" providerId="LiveId" clId="{3A0E92C1-C9E3-4766-A1A7-BC5C63D32D84}" dt="2024-03-25T16:00:20.803" v="139" actId="20577"/>
        <pc:sldMkLst>
          <pc:docMk/>
          <pc:sldMk cId="1229190984" sldId="302"/>
        </pc:sldMkLst>
        <pc:spChg chg="mod">
          <ac:chgData name="K Lakshmi Narasimha" userId="2d97dcc33ebb6019" providerId="LiveId" clId="{3A0E92C1-C9E3-4766-A1A7-BC5C63D32D84}" dt="2024-03-25T16:00:20.803" v="139" actId="20577"/>
          <ac:spMkLst>
            <pc:docMk/>
            <pc:sldMk cId="1229190984" sldId="302"/>
            <ac:spMk id="4" creationId="{3B14D212-DF1F-F61D-ECD3-9D20601BCEB3}"/>
          </ac:spMkLst>
        </pc:spChg>
        <pc:picChg chg="add mod">
          <ac:chgData name="K Lakshmi Narasimha" userId="2d97dcc33ebb6019" providerId="LiveId" clId="{3A0E92C1-C9E3-4766-A1A7-BC5C63D32D84}" dt="2024-03-25T16:00:09.513" v="136" actId="1076"/>
          <ac:picMkLst>
            <pc:docMk/>
            <pc:sldMk cId="1229190984" sldId="302"/>
            <ac:picMk id="5" creationId="{1897E5DF-1FB4-632A-29AE-625105F9D8C6}"/>
          </ac:picMkLst>
        </pc:picChg>
        <pc:picChg chg="del">
          <ac:chgData name="K Lakshmi Narasimha" userId="2d97dcc33ebb6019" providerId="LiveId" clId="{3A0E92C1-C9E3-4766-A1A7-BC5C63D32D84}" dt="2024-03-25T15:57:50.168" v="130" actId="478"/>
          <ac:picMkLst>
            <pc:docMk/>
            <pc:sldMk cId="1229190984" sldId="302"/>
            <ac:picMk id="9" creationId="{15F8C25C-9FBB-13D1-D5A5-56A5F620BE2F}"/>
          </ac:picMkLst>
        </pc:picChg>
      </pc:sldChg>
      <pc:sldChg chg="modSp mod">
        <pc:chgData name="K Lakshmi Narasimha" userId="2d97dcc33ebb6019" providerId="LiveId" clId="{3A0E92C1-C9E3-4766-A1A7-BC5C63D32D84}" dt="2024-03-23T19:05:12.192" v="1" actId="14100"/>
        <pc:sldMkLst>
          <pc:docMk/>
          <pc:sldMk cId="2708036004" sldId="308"/>
        </pc:sldMkLst>
        <pc:picChg chg="mod">
          <ac:chgData name="K Lakshmi Narasimha" userId="2d97dcc33ebb6019" providerId="LiveId" clId="{3A0E92C1-C9E3-4766-A1A7-BC5C63D32D84}" dt="2024-03-23T19:05:12.192" v="1" actId="14100"/>
          <ac:picMkLst>
            <pc:docMk/>
            <pc:sldMk cId="2708036004" sldId="308"/>
            <ac:picMk id="3" creationId="{46F1D040-94FE-D159-1004-4A51EBD211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747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0">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1"/>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8" r:id="rId5"/>
    <p:sldLayoutId id="2147483659" r:id="rId6"/>
    <p:sldLayoutId id="2147483660" r:id="rId7"/>
    <p:sldLayoutId id="214748366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16" Type="http://schemas.openxmlformats.org/officeDocument/2006/relationships/tags" Target="../tags/tag16.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slideLayout" Target="../slideLayouts/slideLayout8.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image" Target="../media/image1.png"/><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image" Target="../media/image2.png"/><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1235" y="7409"/>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2020-24</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Major Project</a:t>
              </a:r>
            </a:p>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Project ID: </a:t>
              </a:r>
              <a:r>
                <a:rPr lang="en-US" sz="1351" dirty="0">
                  <a:solidFill>
                    <a:schemeClr val="lt1"/>
                  </a:solidFill>
                  <a:latin typeface="Times New Roman" panose="02020603050405020304" pitchFamily="18" charset="0"/>
                  <a:ea typeface="Calibri"/>
                  <a:cs typeface="Times New Roman" panose="02020603050405020304" pitchFamily="18" charset="0"/>
                  <a:sym typeface="Calibri"/>
                </a:rPr>
                <a:t>19EEC492</a:t>
              </a:r>
              <a:endParaRPr sz="1351"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228408" y="362101"/>
            <a:ext cx="5580668" cy="567434"/>
          </a:xfrm>
          <a:prstGeom prst="rect">
            <a:avLst/>
          </a:prstGeom>
          <a:solidFill>
            <a:schemeClr val="accent4"/>
          </a:solidFill>
          <a:ln>
            <a:noFill/>
          </a:ln>
        </p:spPr>
        <p:txBody>
          <a:bodyPr spcFirstLastPara="1" wrap="square" lIns="91425" tIns="45700" rIns="91425" bIns="45700" anchor="ctr" anchorCtr="0">
            <a:noAutofit/>
          </a:bodyPr>
          <a:lstStyle/>
          <a:p>
            <a:pPr algn="ctr"/>
            <a:r>
              <a:rPr lang="en-US" sz="1800" b="0" i="0" u="none" strike="noStrike" baseline="0" dirty="0">
                <a:solidFill>
                  <a:srgbClr val="374151"/>
                </a:solidFill>
                <a:latin typeface="Times New Roman" panose="02020603050405020304" pitchFamily="18" charset="0"/>
              </a:rPr>
              <a:t>Li-Fi Enabled Vehicle Tracking for Accident Prevention </a:t>
            </a:r>
            <a:endParaRPr lang="en-US" sz="1800" b="1" i="0" u="none" strike="noStrike" cap="none" dirty="0">
              <a:solidFill>
                <a:schemeClr val="dk1"/>
              </a:solidFill>
              <a:latin typeface="Montserrat"/>
              <a:ea typeface="Montserrat"/>
              <a:cs typeface="Montserrat"/>
              <a:sym typeface="Montserrat"/>
            </a:endParaRPr>
          </a:p>
        </p:txBody>
      </p:sp>
      <p:sp>
        <p:nvSpPr>
          <p:cNvPr id="2" name="Google Shape;111;p1">
            <a:extLst>
              <a:ext uri="{FF2B5EF4-FFF2-40B4-BE49-F238E27FC236}">
                <a16:creationId xmlns:a16="http://schemas.microsoft.com/office/drawing/2014/main" id="{9D6E9948-A142-7B28-3C91-30F0929BCAEC}"/>
              </a:ext>
            </a:extLst>
          </p:cNvPr>
          <p:cNvSpPr/>
          <p:nvPr/>
        </p:nvSpPr>
        <p:spPr>
          <a:xfrm>
            <a:off x="66259" y="5375975"/>
            <a:ext cx="4261901" cy="138495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endParaRPr lang="en-US" b="1" dirty="0">
              <a:solidFill>
                <a:schemeClr val="dk1"/>
              </a:solidFill>
              <a:latin typeface="Montserrat Medium"/>
              <a:ea typeface="Montserrat Medium"/>
              <a:cs typeface="Montserrat Medium"/>
              <a:sym typeface="Montserrat Medium"/>
            </a:endParaRP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sym typeface="Montserrat Medium"/>
              </a:rPr>
              <a:t>                </a:t>
            </a:r>
            <a:r>
              <a:rPr lang="en-US" sz="1400" b="1" i="0" u="none" strike="noStrike" cap="none" dirty="0">
                <a:solidFill>
                  <a:schemeClr val="dk1"/>
                </a:solidFill>
                <a:latin typeface="Montserrat Medium"/>
                <a:ea typeface="Arial"/>
                <a:cs typeface="Arial"/>
                <a:sym typeface="Montserrat Medium"/>
              </a:rPr>
              <a:t>322010401029- K.Lakshmi Narasimha</a:t>
            </a:r>
          </a:p>
          <a:p>
            <a:pPr algn="ctr">
              <a:buSzPts val="1400"/>
            </a:pPr>
            <a:r>
              <a:rPr lang="en-US" sz="1400" b="1" i="0" u="none" strike="noStrike" cap="none" dirty="0">
                <a:solidFill>
                  <a:schemeClr val="dk1"/>
                </a:solidFill>
                <a:latin typeface="Montserrat Medium"/>
                <a:ea typeface="Arial"/>
                <a:cs typeface="Arial"/>
                <a:sym typeface="Montserrat Medium"/>
              </a:rPr>
              <a:t>      322010401010-Y.V Karthik Reddy</a:t>
            </a:r>
            <a:endParaRPr lang="en-US" sz="1400" b="1" i="0" u="none" strike="noStrike" cap="none" dirty="0">
              <a:solidFill>
                <a:schemeClr val="dk1"/>
              </a:solidFill>
              <a:latin typeface="Arial"/>
              <a:ea typeface="Arial"/>
              <a:cs typeface="Arial"/>
              <a:sym typeface="Arial"/>
            </a:endParaRPr>
          </a:p>
          <a:p>
            <a:pPr algn="ctr">
              <a:buSzPts val="1400"/>
            </a:pPr>
            <a:r>
              <a:rPr lang="en-US" sz="1400" b="1" i="0" u="none" strike="noStrike" cap="none" dirty="0">
                <a:solidFill>
                  <a:schemeClr val="dk1"/>
                </a:solidFill>
                <a:latin typeface="Montserrat Medium"/>
                <a:ea typeface="Arial"/>
                <a:cs typeface="Arial"/>
                <a:sym typeface="Montserrat Medium"/>
              </a:rPr>
              <a:t> 322010401012-</a:t>
            </a:r>
            <a:r>
              <a:rPr lang="en-US" b="1" dirty="0">
                <a:solidFill>
                  <a:schemeClr val="dk1"/>
                </a:solidFill>
                <a:latin typeface="Montserrat Medium"/>
                <a:sym typeface="Montserrat Medium"/>
              </a:rPr>
              <a:t>N.Vinod Kumar</a:t>
            </a:r>
          </a:p>
          <a:p>
            <a:pPr algn="ctr">
              <a:buSzPts val="1400"/>
            </a:pPr>
            <a:r>
              <a:rPr lang="en-US" b="1" dirty="0">
                <a:solidFill>
                  <a:schemeClr val="dk1"/>
                </a:solidFill>
                <a:latin typeface="Montserrat Medium"/>
                <a:sym typeface="Montserrat Medium"/>
              </a:rPr>
              <a:t>      322010401047-G Bharath Kumar</a:t>
            </a:r>
            <a:endParaRPr lang="en-US" sz="1400" b="1" i="0" u="none" strike="noStrike" cap="none" dirty="0">
              <a:solidFill>
                <a:schemeClr val="dk1"/>
              </a:solidFill>
              <a:latin typeface="Arial"/>
              <a:ea typeface="Arial"/>
              <a:cs typeface="Arial"/>
              <a:sym typeface="Arial"/>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449802" y="5295901"/>
            <a:ext cx="2926946" cy="738623"/>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 Project Mentor: </a:t>
            </a:r>
          </a:p>
          <a:p>
            <a:pPr marL="0" marR="0" lvl="0" indent="0" rtl="0">
              <a:lnSpc>
                <a:spcPct val="100000"/>
              </a:lnSpc>
              <a:spcBef>
                <a:spcPts val="0"/>
              </a:spcBef>
              <a:spcAft>
                <a:spcPts val="0"/>
              </a:spcAft>
              <a:buClr>
                <a:srgbClr val="000000"/>
              </a:buClr>
              <a:buSzPts val="1400"/>
              <a:buFont typeface="Arial"/>
              <a:buNone/>
            </a:pPr>
            <a:r>
              <a:rPr lang="en-US" b="1" dirty="0">
                <a:solidFill>
                  <a:schemeClr val="dk1"/>
                </a:solidFill>
                <a:latin typeface="Montserrat Medium"/>
                <a:ea typeface="Montserrat Medium"/>
                <a:cs typeface="Montserrat Medium"/>
                <a:sym typeface="Montserrat Medium"/>
              </a:rPr>
              <a:t> </a:t>
            </a:r>
            <a:r>
              <a:rPr lang="en-US" b="1" dirty="0" err="1">
                <a:solidFill>
                  <a:schemeClr val="dk1"/>
                </a:solidFill>
                <a:latin typeface="Montserrat Medium"/>
                <a:ea typeface="Montserrat Medium"/>
                <a:cs typeface="Montserrat Medium"/>
                <a:sym typeface="Montserrat Medium"/>
              </a:rPr>
              <a:t>Dr.C.Kamalanathan</a:t>
            </a:r>
            <a:endParaRPr lang="en-US" b="1" dirty="0">
              <a:solidFill>
                <a:schemeClr val="dk1"/>
              </a:solidFill>
              <a:latin typeface="Montserrat Medium"/>
              <a:ea typeface="Montserrat Medium"/>
              <a:cs typeface="Montserrat Medium"/>
              <a:sym typeface="Montserrat Medium"/>
            </a:endParaRPr>
          </a:p>
          <a:p>
            <a:pPr algn="l"/>
            <a:r>
              <a:rPr lang="en-US" sz="1400" b="1" i="0" u="none" strike="noStrike" cap="none" dirty="0">
                <a:solidFill>
                  <a:schemeClr val="dk1"/>
                </a:solidFill>
                <a:latin typeface="Montserrat Medium"/>
                <a:ea typeface="Montserrat Medium"/>
                <a:cs typeface="Montserrat Medium"/>
                <a:sym typeface="Montserrat Medium"/>
              </a:rPr>
              <a:t> Associate Professor/EECE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3" y="788096"/>
            <a:ext cx="5863675"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sz="18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sz="1800" b="1" dirty="0">
                <a:latin typeface="Verdana" panose="020B0604030504040204" pitchFamily="34" charset="0"/>
                <a:ea typeface="Verdana" panose="020B0604030504040204" pitchFamily="34" charset="0"/>
              </a:rPr>
              <a:t>Use Cases:</a:t>
            </a:r>
          </a:p>
          <a:p>
            <a:pPr algn="l"/>
            <a:endParaRPr lang="en-US" b="1" i="0" dirty="0">
              <a:solidFill>
                <a:srgbClr val="0D0D0D"/>
              </a:solidFill>
              <a:effectLst/>
              <a:latin typeface="Söhne"/>
            </a:endParaRPr>
          </a:p>
          <a:p>
            <a:pPr algn="l"/>
            <a:r>
              <a:rPr lang="en-US" b="1" i="0" dirty="0">
                <a:solidFill>
                  <a:srgbClr val="0D0D0D"/>
                </a:solidFill>
                <a:effectLst/>
                <a:latin typeface="Montserrat" panose="00000500000000000000" pitchFamily="2" charset="0"/>
              </a:rPr>
              <a:t>Collision Avoidance</a:t>
            </a:r>
            <a:r>
              <a:rPr lang="en-US" b="0" i="0" dirty="0">
                <a:solidFill>
                  <a:srgbClr val="0D0D0D"/>
                </a:solidFill>
                <a:effectLst/>
                <a:latin typeface="Söhne"/>
              </a:rPr>
              <a:t>:</a:t>
            </a:r>
          </a:p>
          <a:p>
            <a:pPr algn="l"/>
            <a:r>
              <a:rPr lang="en-US" b="0" i="0" dirty="0">
                <a:solidFill>
                  <a:srgbClr val="0D0D0D"/>
                </a:solidFill>
                <a:effectLst/>
                <a:latin typeface="Montserrat" panose="00000500000000000000" pitchFamily="2" charset="0"/>
              </a:rPr>
              <a:t>Vehicles communicate with each other to detect potential collisions and automatically adjust their speed or direction to avoid accidents.</a:t>
            </a:r>
          </a:p>
          <a:p>
            <a:pPr algn="l"/>
            <a:endParaRPr lang="en-US" dirty="0">
              <a:solidFill>
                <a:srgbClr val="0D0D0D"/>
              </a:solidFill>
              <a:latin typeface="Montserrat" panose="00000500000000000000" pitchFamily="2" charset="0"/>
            </a:endParaRPr>
          </a:p>
          <a:p>
            <a:pPr algn="l"/>
            <a:r>
              <a:rPr lang="en-US" b="1" i="0" dirty="0">
                <a:solidFill>
                  <a:srgbClr val="0D0D0D"/>
                </a:solidFill>
                <a:effectLst/>
                <a:latin typeface="Montserrat" panose="00000500000000000000" pitchFamily="2" charset="0"/>
              </a:rPr>
              <a:t>Emergency Vehicle Alert:</a:t>
            </a:r>
          </a:p>
          <a:p>
            <a:pPr algn="l"/>
            <a:r>
              <a:rPr lang="en-US" b="0" i="0" dirty="0">
                <a:solidFill>
                  <a:srgbClr val="0D0D0D"/>
                </a:solidFill>
                <a:effectLst/>
                <a:latin typeface="Montserrat" panose="00000500000000000000" pitchFamily="2" charset="0"/>
              </a:rPr>
              <a:t>When an emergency vehicle approaches, nearby vehicles receive instant alerts, enabling drivers to yield and make way for the emergency vehicle to pass through quickly.</a:t>
            </a:r>
          </a:p>
          <a:p>
            <a:pPr algn="l"/>
            <a:endParaRPr lang="en-US" dirty="0">
              <a:solidFill>
                <a:srgbClr val="0D0D0D"/>
              </a:solidFill>
              <a:latin typeface="Montserrat" panose="00000500000000000000" pitchFamily="2" charset="0"/>
            </a:endParaRPr>
          </a:p>
          <a:p>
            <a:pPr algn="l"/>
            <a:endParaRPr lang="en-US" b="0" i="0" dirty="0">
              <a:solidFill>
                <a:srgbClr val="0D0D0D"/>
              </a:solidFill>
              <a:effectLst/>
              <a:latin typeface="Montserrat" panose="00000500000000000000" pitchFamily="2" charset="0"/>
            </a:endParaRPr>
          </a:p>
          <a:p>
            <a:pPr algn="l"/>
            <a:r>
              <a:rPr lang="en-US" b="1" i="0" dirty="0">
                <a:solidFill>
                  <a:srgbClr val="0D0D0D"/>
                </a:solidFill>
                <a:effectLst/>
                <a:latin typeface="Montserrat" panose="00000500000000000000" pitchFamily="2" charset="0"/>
              </a:rPr>
              <a:t>Highway Driving</a:t>
            </a:r>
            <a:r>
              <a:rPr lang="en-US" b="0" i="0" dirty="0">
                <a:solidFill>
                  <a:srgbClr val="0D0D0D"/>
                </a:solidFill>
                <a:effectLst/>
                <a:latin typeface="Montserrat" panose="00000500000000000000" pitchFamily="2" charset="0"/>
              </a:rPr>
              <a:t>: Vehicles communicating with each other to maintain safe distances, avoid collisions, and coordinate lane changes on highways.</a:t>
            </a:r>
          </a:p>
          <a:p>
            <a:pPr algn="l"/>
            <a:endParaRPr lang="en-US" b="0" i="0" dirty="0">
              <a:solidFill>
                <a:srgbClr val="0D0D0D"/>
              </a:solidFill>
              <a:effectLst/>
              <a:latin typeface="Montserrat" panose="00000500000000000000" pitchFamily="2"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315958" y="757115"/>
            <a:ext cx="5659734" cy="4748140"/>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sz="18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sz="1800" b="1" dirty="0">
                <a:latin typeface="Verdana" panose="020B0604030504040204" pitchFamily="34" charset="0"/>
                <a:ea typeface="Verdana" panose="020B0604030504040204" pitchFamily="34" charset="0"/>
              </a:rPr>
              <a:t>Test Cases:</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 </a:t>
            </a:r>
          </a:p>
          <a:p>
            <a:pPr algn="l"/>
            <a:r>
              <a:rPr lang="en-US" b="1" i="0" dirty="0">
                <a:solidFill>
                  <a:srgbClr val="0D0D0D"/>
                </a:solidFill>
                <a:effectLst/>
                <a:latin typeface="Montserrat" panose="00000500000000000000" pitchFamily="2" charset="0"/>
              </a:rPr>
              <a:t>Communication Range Test</a:t>
            </a:r>
            <a:r>
              <a:rPr lang="en-US" b="0" i="0" dirty="0">
                <a:solidFill>
                  <a:srgbClr val="0D0D0D"/>
                </a:solidFill>
                <a:effectLst/>
                <a:latin typeface="Montserrat" panose="00000500000000000000" pitchFamily="2" charset="0"/>
              </a:rPr>
              <a:t>:</a:t>
            </a:r>
          </a:p>
          <a:p>
            <a:pPr algn="l"/>
            <a:r>
              <a:rPr lang="en-US" b="0" i="0" dirty="0">
                <a:solidFill>
                  <a:srgbClr val="0D0D0D"/>
                </a:solidFill>
                <a:effectLst/>
                <a:latin typeface="Montserrat" panose="00000500000000000000" pitchFamily="2" charset="0"/>
              </a:rPr>
              <a:t>Verifying  that vehicles can communicate effectively within the specified range or not</a:t>
            </a:r>
          </a:p>
          <a:p>
            <a:pPr algn="l"/>
            <a:endParaRPr lang="en-US" dirty="0">
              <a:solidFill>
                <a:srgbClr val="0D0D0D"/>
              </a:solidFill>
              <a:latin typeface="Montserrat" panose="00000500000000000000" pitchFamily="2" charset="0"/>
            </a:endParaRPr>
          </a:p>
          <a:p>
            <a:pPr algn="l"/>
            <a:endParaRPr lang="en-US" b="1" i="0" dirty="0">
              <a:solidFill>
                <a:srgbClr val="0D0D0D"/>
              </a:solidFill>
              <a:effectLst/>
              <a:latin typeface="Montserrat" panose="00000500000000000000" pitchFamily="2" charset="0"/>
            </a:endParaRPr>
          </a:p>
          <a:p>
            <a:pPr algn="l"/>
            <a:r>
              <a:rPr lang="en-US" b="1" i="0" dirty="0">
                <a:solidFill>
                  <a:srgbClr val="0D0D0D"/>
                </a:solidFill>
                <a:effectLst/>
                <a:latin typeface="Montserrat" panose="00000500000000000000" pitchFamily="2" charset="0"/>
              </a:rPr>
              <a:t>Collision Detection Test</a:t>
            </a:r>
            <a:r>
              <a:rPr lang="en-US" b="0" i="0" dirty="0">
                <a:solidFill>
                  <a:srgbClr val="0D0D0D"/>
                </a:solidFill>
                <a:effectLst/>
                <a:latin typeface="Montserrat" panose="00000500000000000000" pitchFamily="2" charset="0"/>
              </a:rPr>
              <a:t>:</a:t>
            </a:r>
          </a:p>
          <a:p>
            <a:pPr algn="l"/>
            <a:r>
              <a:rPr lang="en-US" b="0" i="0" dirty="0">
                <a:solidFill>
                  <a:srgbClr val="0D0D0D"/>
                </a:solidFill>
                <a:effectLst/>
                <a:latin typeface="Montserrat" panose="00000500000000000000" pitchFamily="2" charset="0"/>
              </a:rPr>
              <a:t>Simulate potential collision scenarios and verify that the system accurately detects and alerts drivers to impending collisions.</a:t>
            </a:r>
          </a:p>
          <a:p>
            <a:pPr algn="l"/>
            <a:endParaRPr lang="en-US" b="1" i="0" dirty="0">
              <a:solidFill>
                <a:srgbClr val="0D0D0D"/>
              </a:solidFill>
              <a:effectLst/>
              <a:latin typeface="Montserrat" panose="00000500000000000000" pitchFamily="2" charset="0"/>
            </a:endParaRPr>
          </a:p>
          <a:p>
            <a:pPr algn="l"/>
            <a:endParaRPr lang="en-US" b="1" dirty="0">
              <a:solidFill>
                <a:srgbClr val="0D0D0D"/>
              </a:solidFill>
              <a:latin typeface="Montserrat" panose="00000500000000000000" pitchFamily="2" charset="0"/>
            </a:endParaRPr>
          </a:p>
          <a:p>
            <a:pPr algn="l"/>
            <a:r>
              <a:rPr lang="en-US" b="1" i="0" dirty="0">
                <a:solidFill>
                  <a:srgbClr val="0D0D0D"/>
                </a:solidFill>
                <a:effectLst/>
                <a:latin typeface="Montserrat" panose="00000500000000000000" pitchFamily="2" charset="0"/>
              </a:rPr>
              <a:t>Alert Mechanism Test</a:t>
            </a:r>
            <a:r>
              <a:rPr lang="en-US" b="0" i="0" dirty="0">
                <a:solidFill>
                  <a:srgbClr val="0D0D0D"/>
                </a:solidFill>
                <a:effectLst/>
                <a:latin typeface="Montserrat" panose="00000500000000000000" pitchFamily="2" charset="0"/>
              </a:rPr>
              <a:t>:</a:t>
            </a:r>
          </a:p>
          <a:p>
            <a:pPr algn="l"/>
            <a:r>
              <a:rPr lang="en-US" b="0" i="0" dirty="0">
                <a:solidFill>
                  <a:srgbClr val="0D0D0D"/>
                </a:solidFill>
                <a:effectLst/>
                <a:latin typeface="Montserrat" panose="00000500000000000000" pitchFamily="2" charset="0"/>
              </a:rPr>
              <a:t>Test the effectiveness of the alert mechanisms (e.g., buzzer, LED) in capturing drivers' attention during critical situations</a:t>
            </a:r>
          </a:p>
          <a:p>
            <a:pPr algn="l"/>
            <a:endParaRPr lang="en-US" b="0" i="0" dirty="0">
              <a:solidFill>
                <a:srgbClr val="0D0D0D"/>
              </a:solidFill>
              <a:effectLst/>
              <a:latin typeface="Montserrat" panose="00000500000000000000" pitchFamily="2"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609600" y="222971"/>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Implementation</a:t>
            </a:r>
            <a:endParaRPr lang="en-US" sz="1400" b="0" i="0" u="none" strike="noStrike" cap="none" dirty="0">
              <a:solidFill>
                <a:srgbClr val="000000"/>
              </a:solidFill>
              <a:latin typeface="Arial"/>
              <a:ea typeface="Arial"/>
              <a:cs typeface="Arial"/>
              <a:sym typeface="Arial"/>
            </a:endParaRPr>
          </a:p>
        </p:txBody>
      </p:sp>
      <p:pic>
        <p:nvPicPr>
          <p:cNvPr id="2" name="Google Shape;111;p76">
            <a:extLst>
              <a:ext uri="{FF2B5EF4-FFF2-40B4-BE49-F238E27FC236}">
                <a16:creationId xmlns:a16="http://schemas.microsoft.com/office/drawing/2014/main" id="{86963C9D-E41D-E98F-5901-542D239F574B}"/>
              </a:ext>
            </a:extLst>
          </p:cNvPr>
          <p:cNvPicPr preferRelativeResize="0"/>
          <p:nvPr/>
        </p:nvPicPr>
        <p:blipFill rotWithShape="1">
          <a:blip r:embed="rId2">
            <a:alphaModFix/>
          </a:blip>
          <a:srcRect l="22326" t="32664" r="11836" b="35101"/>
          <a:stretch/>
        </p:blipFill>
        <p:spPr>
          <a:xfrm>
            <a:off x="262467" y="258234"/>
            <a:ext cx="1504951" cy="423333"/>
          </a:xfrm>
          <a:prstGeom prst="rect">
            <a:avLst/>
          </a:prstGeom>
          <a:noFill/>
          <a:ln>
            <a:noFill/>
          </a:ln>
        </p:spPr>
      </p:pic>
      <p:pic>
        <p:nvPicPr>
          <p:cNvPr id="6" name="Picture 5" descr="A logo with text overlay&#10;&#10;Description automatically generated">
            <a:extLst>
              <a:ext uri="{FF2B5EF4-FFF2-40B4-BE49-F238E27FC236}">
                <a16:creationId xmlns:a16="http://schemas.microsoft.com/office/drawing/2014/main" id="{D6FC4F7C-4F15-9737-78D6-1B5C478C919B}"/>
              </a:ext>
            </a:extLst>
          </p:cNvPr>
          <p:cNvPicPr>
            <a:picLocks noChangeAspect="1"/>
          </p:cNvPicPr>
          <p:nvPr/>
        </p:nvPicPr>
        <p:blipFill rotWithShape="1">
          <a:blip r:embed="rId3"/>
          <a:srcRect l="37906" t="34096" r="9606" b="36394"/>
          <a:stretch/>
        </p:blipFill>
        <p:spPr>
          <a:xfrm>
            <a:off x="11125200" y="11945"/>
            <a:ext cx="1066800" cy="599768"/>
          </a:xfrm>
          <a:prstGeom prst="rect">
            <a:avLst/>
          </a:prstGeom>
        </p:spPr>
      </p:pic>
      <p:pic>
        <p:nvPicPr>
          <p:cNvPr id="5" name="Picture 4">
            <a:extLst>
              <a:ext uri="{FF2B5EF4-FFF2-40B4-BE49-F238E27FC236}">
                <a16:creationId xmlns:a16="http://schemas.microsoft.com/office/drawing/2014/main" id="{1897E5DF-1FB4-632A-29AE-625105F9D8C6}"/>
              </a:ext>
            </a:extLst>
          </p:cNvPr>
          <p:cNvPicPr>
            <a:picLocks noChangeAspect="1"/>
          </p:cNvPicPr>
          <p:nvPr/>
        </p:nvPicPr>
        <p:blipFill rotWithShape="1">
          <a:blip r:embed="rId4">
            <a:extLst>
              <a:ext uri="{28A0092B-C50C-407E-A947-70E740481C1C}">
                <a14:useLocalDpi xmlns:a14="http://schemas.microsoft.com/office/drawing/2010/main" val="0"/>
              </a:ext>
            </a:extLst>
          </a:blip>
          <a:srcRect t="22222" b="32308"/>
          <a:stretch/>
        </p:blipFill>
        <p:spPr bwMode="auto">
          <a:xfrm>
            <a:off x="2373639" y="1223962"/>
            <a:ext cx="8102650" cy="4186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229190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Google Shape;125;p3">
            <a:extLst>
              <a:ext uri="{FF2B5EF4-FFF2-40B4-BE49-F238E27FC236}">
                <a16:creationId xmlns:a16="http://schemas.microsoft.com/office/drawing/2014/main" id="{67F9DACA-35DE-941A-CCEE-D335FBEB89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452283" y="788096"/>
            <a:ext cx="4526117"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Team Progress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b="0" i="0" dirty="0">
                <a:solidFill>
                  <a:srgbClr val="0D0D0D"/>
                </a:solidFill>
                <a:effectLst/>
                <a:latin typeface="Montserrat" panose="00000500000000000000" pitchFamily="2" charset="0"/>
              </a:rPr>
              <a:t>We had researching Li-Fi technology and its applications in V2V Communication.</a:t>
            </a:r>
          </a:p>
          <a:p>
            <a:pPr marL="285750" marR="0" lvl="0" indent="-285750" rtl="0">
              <a:lnSpc>
                <a:spcPct val="100000"/>
              </a:lnSpc>
              <a:spcBef>
                <a:spcPts val="0"/>
              </a:spcBef>
              <a:spcAft>
                <a:spcPts val="0"/>
              </a:spcAft>
              <a:buFont typeface="Arial" panose="020B0604020202020204" pitchFamily="34" charset="0"/>
              <a:buChar char="•"/>
            </a:pPr>
            <a:endParaRPr lang="en-US" dirty="0">
              <a:solidFill>
                <a:srgbClr val="0D0D0D"/>
              </a:solidFill>
              <a:latin typeface="Montserrat" panose="00000500000000000000" pitchFamily="2"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solidFill>
                  <a:srgbClr val="0D0D0D"/>
                </a:solidFill>
                <a:latin typeface="Montserrat" panose="00000500000000000000" pitchFamily="2" charset="0"/>
                <a:ea typeface="Verdana" panose="020B0604030504040204" pitchFamily="34" charset="0"/>
              </a:rPr>
              <a:t>We did  literature survey based on above research.</a:t>
            </a:r>
          </a:p>
          <a:p>
            <a:pPr marL="285750" marR="0" lvl="0" indent="-285750" rtl="0">
              <a:lnSpc>
                <a:spcPct val="100000"/>
              </a:lnSpc>
              <a:spcBef>
                <a:spcPts val="0"/>
              </a:spcBef>
              <a:spcAft>
                <a:spcPts val="0"/>
              </a:spcAft>
              <a:buFont typeface="Arial" panose="020B0604020202020204" pitchFamily="34" charset="0"/>
              <a:buChar char="•"/>
            </a:pPr>
            <a:endParaRPr lang="en-US" dirty="0">
              <a:solidFill>
                <a:srgbClr val="0D0D0D"/>
              </a:solidFill>
              <a:latin typeface="Montserrat" panose="00000500000000000000" pitchFamily="2"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solidFill>
                  <a:srgbClr val="0D0D0D"/>
                </a:solidFill>
                <a:latin typeface="Montserrat" panose="00000500000000000000" pitchFamily="2" charset="0"/>
                <a:ea typeface="Verdana" panose="020B0604030504040204" pitchFamily="34" charset="0"/>
              </a:rPr>
              <a:t>Identified the major objectives of the project to achieve.</a:t>
            </a:r>
          </a:p>
          <a:p>
            <a:pPr marL="285750" marR="0" lvl="0" indent="-285750" rtl="0">
              <a:lnSpc>
                <a:spcPct val="100000"/>
              </a:lnSpc>
              <a:spcBef>
                <a:spcPts val="0"/>
              </a:spcBef>
              <a:spcAft>
                <a:spcPts val="0"/>
              </a:spcAft>
              <a:buFont typeface="Arial" panose="020B0604020202020204" pitchFamily="34" charset="0"/>
              <a:buChar char="•"/>
            </a:pPr>
            <a:endParaRPr lang="en-US" dirty="0">
              <a:solidFill>
                <a:srgbClr val="0D0D0D"/>
              </a:solidFill>
              <a:latin typeface="Montserrat" panose="00000500000000000000" pitchFamily="2"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solidFill>
                  <a:srgbClr val="0D0D0D"/>
                </a:solidFill>
                <a:latin typeface="Montserrat" panose="00000500000000000000" pitchFamily="2" charset="0"/>
                <a:ea typeface="Verdana" panose="020B0604030504040204" pitchFamily="34" charset="0"/>
              </a:rPr>
              <a:t>Understood about how Li-Fi Transceiver works.</a:t>
            </a:r>
          </a:p>
          <a:p>
            <a:pPr marR="0" lvl="0" rtl="0">
              <a:lnSpc>
                <a:spcPct val="100000"/>
              </a:lnSpc>
              <a:spcBef>
                <a:spcPts val="0"/>
              </a:spcBef>
              <a:spcAft>
                <a:spcPts val="0"/>
              </a:spcAft>
            </a:pPr>
            <a:endParaRPr lang="en-US" dirty="0">
              <a:solidFill>
                <a:srgbClr val="0D0D0D"/>
              </a:solidFill>
              <a:latin typeface="Montserrat" panose="00000500000000000000" pitchFamily="2"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solidFill>
                  <a:srgbClr val="0D0D0D"/>
                </a:solidFill>
                <a:latin typeface="Montserrat" panose="00000500000000000000" pitchFamily="2" charset="0"/>
                <a:ea typeface="Verdana" panose="020B0604030504040204" pitchFamily="34" charset="0"/>
              </a:rPr>
              <a:t>Conducted a detailed survey and discussion on hardware components and software to achieve the desired objective.</a:t>
            </a:r>
          </a:p>
          <a:p>
            <a:pPr marL="285750" marR="0" lvl="0" indent="-285750" rtl="0">
              <a:lnSpc>
                <a:spcPct val="100000"/>
              </a:lnSpc>
              <a:spcBef>
                <a:spcPts val="0"/>
              </a:spcBef>
              <a:spcAft>
                <a:spcPts val="0"/>
              </a:spcAft>
              <a:buFont typeface="Arial" panose="020B0604020202020204" pitchFamily="34" charset="0"/>
              <a:buChar char="•"/>
            </a:pPr>
            <a:endParaRPr lang="en-US" dirty="0">
              <a:solidFill>
                <a:srgbClr val="0D0D0D"/>
              </a:solidFill>
              <a:latin typeface="Montserrat" panose="00000500000000000000" pitchFamily="2"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dirty="0">
                <a:solidFill>
                  <a:srgbClr val="0D0D0D"/>
                </a:solidFill>
                <a:latin typeface="Montserrat" panose="00000500000000000000" pitchFamily="2" charset="0"/>
                <a:ea typeface="Verdana" panose="020B0604030504040204" pitchFamily="34" charset="0"/>
              </a:rPr>
              <a:t>The next step to integrating all hardware and software component  and test the prototype which will be done iteratively before final review.</a:t>
            </a:r>
          </a:p>
          <a:p>
            <a:pPr marR="0" lvl="0" rtl="0">
              <a:lnSpc>
                <a:spcPct val="100000"/>
              </a:lnSpc>
              <a:spcBef>
                <a:spcPts val="0"/>
              </a:spcBef>
              <a:spcAft>
                <a:spcPts val="0"/>
              </a:spcAft>
            </a:pPr>
            <a:endParaRPr lang="en-US" dirty="0">
              <a:solidFill>
                <a:srgbClr val="0D0D0D"/>
              </a:solidFill>
              <a:latin typeface="Söhne"/>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US" dirty="0">
              <a:solidFill>
                <a:srgbClr val="0D0D0D"/>
              </a:solidFill>
              <a:latin typeface="Söhne"/>
              <a:ea typeface="Verdana" panose="020B0604030504040204" pitchFamily="34" charset="0"/>
            </a:endParaRPr>
          </a:p>
          <a:p>
            <a:pPr marR="0" lvl="0" rtl="0">
              <a:lnSpc>
                <a:spcPct val="100000"/>
              </a:lnSpc>
              <a:spcBef>
                <a:spcPts val="0"/>
              </a:spcBef>
              <a:spcAft>
                <a:spcPts val="0"/>
              </a:spcAft>
            </a:pPr>
            <a:endParaRPr lang="en-US" dirty="0">
              <a:solidFill>
                <a:srgbClr val="0D0D0D"/>
              </a:solidFill>
              <a:latin typeface="Söhne"/>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D234F864-E25D-10AB-B88A-6FB6A423B344}"/>
              </a:ext>
            </a:extLst>
          </p:cNvPr>
          <p:cNvSpPr txBox="1"/>
          <p:nvPr/>
        </p:nvSpPr>
        <p:spPr>
          <a:xfrm>
            <a:off x="6257924" y="726132"/>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Individual Contribution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dirty="0">
                <a:latin typeface="Montserrat" panose="00000500000000000000" pitchFamily="2" charset="0"/>
                <a:ea typeface="Verdana" panose="020B0604030504040204" pitchFamily="34" charset="0"/>
              </a:rPr>
              <a:t>Key contributions: K.L Narasimha</a:t>
            </a:r>
          </a:p>
          <a:p>
            <a:pPr marL="285750" lvl="1" indent="-285750">
              <a:buFont typeface="Arial" panose="020B0604020202020204" pitchFamily="34" charset="0"/>
              <a:buChar char="•"/>
            </a:pPr>
            <a:r>
              <a:rPr lang="en-IN" dirty="0">
                <a:latin typeface="Montserrat" panose="00000500000000000000" pitchFamily="2" charset="0"/>
                <a:ea typeface="Verdana" panose="020B0604030504040204" pitchFamily="34" charset="0"/>
              </a:rPr>
              <a:t>Technical Part</a:t>
            </a:r>
          </a:p>
          <a:p>
            <a:pPr marL="285750" lvl="1" indent="-285750">
              <a:buFont typeface="Arial" panose="020B0604020202020204" pitchFamily="34" charset="0"/>
              <a:buChar char="•"/>
            </a:pPr>
            <a:r>
              <a:rPr lang="en-IN" dirty="0">
                <a:latin typeface="Montserrat" panose="00000500000000000000" pitchFamily="2" charset="0"/>
                <a:ea typeface="Verdana" panose="020B0604030504040204" pitchFamily="34" charset="0"/>
              </a:rPr>
              <a:t>Arduino Programming</a:t>
            </a:r>
          </a:p>
          <a:p>
            <a:pPr marL="285750" lvl="1" indent="-285750">
              <a:buFont typeface="Arial" panose="020B0604020202020204" pitchFamily="34" charset="0"/>
              <a:buChar char="•"/>
            </a:pPr>
            <a:r>
              <a:rPr lang="en-IN" dirty="0">
                <a:latin typeface="Montserrat" panose="00000500000000000000" pitchFamily="2" charset="0"/>
                <a:ea typeface="Verdana" panose="020B0604030504040204" pitchFamily="34" charset="0"/>
              </a:rPr>
              <a:t>Resource Gathering</a:t>
            </a:r>
          </a:p>
          <a:p>
            <a:pPr marR="0" lvl="0" rtl="0">
              <a:lnSpc>
                <a:spcPct val="100000"/>
              </a:lnSpc>
              <a:spcBef>
                <a:spcPts val="0"/>
              </a:spcBef>
              <a:spcAft>
                <a:spcPts val="0"/>
              </a:spcAft>
            </a:pP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r>
              <a:rPr lang="en-IN" dirty="0">
                <a:latin typeface="Montserrat" panose="00000500000000000000" pitchFamily="2" charset="0"/>
                <a:ea typeface="Verdana" panose="020B0604030504040204" pitchFamily="34" charset="0"/>
              </a:rPr>
              <a:t>Key contributions: G. Bharath Kumar Reddy</a:t>
            </a:r>
          </a:p>
          <a:p>
            <a:pPr marR="0" lvl="0" rtl="0">
              <a:lnSpc>
                <a:spcPct val="100000"/>
              </a:lnSpc>
              <a:spcBef>
                <a:spcPts val="0"/>
              </a:spcBef>
              <a:spcAft>
                <a:spcPts val="0"/>
              </a:spcAft>
            </a:pPr>
            <a:endParaRPr lang="en-IN" dirty="0">
              <a:latin typeface="Montserrat" panose="00000500000000000000" pitchFamily="2" charset="0"/>
              <a:ea typeface="Verdana" panose="020B0604030504040204" pitchFamily="34" charset="0"/>
            </a:endParaRPr>
          </a:p>
          <a:p>
            <a:pPr marL="285750" indent="-285750">
              <a:buFont typeface="Arial" panose="020B0604020202020204" pitchFamily="34" charset="0"/>
              <a:buChar char="•"/>
            </a:pPr>
            <a:r>
              <a:rPr lang="en-IN" dirty="0">
                <a:latin typeface="Montserrat" panose="00000500000000000000" pitchFamily="2" charset="0"/>
                <a:ea typeface="Verdana" panose="020B0604030504040204" pitchFamily="34" charset="0"/>
              </a:rPr>
              <a:t>Project Management</a:t>
            </a:r>
          </a:p>
          <a:p>
            <a:pPr marL="285750" marR="0" lvl="0" indent="-285750" rtl="0">
              <a:lnSpc>
                <a:spcPct val="100000"/>
              </a:lnSpc>
              <a:spcBef>
                <a:spcPts val="0"/>
              </a:spcBef>
              <a:spcAft>
                <a:spcPts val="0"/>
              </a:spcAft>
              <a:buFont typeface="Arial" panose="020B0604020202020204" pitchFamily="34" charset="0"/>
              <a:buChar char="•"/>
            </a:pPr>
            <a:r>
              <a:rPr lang="en-IN" dirty="0">
                <a:latin typeface="Montserrat" panose="00000500000000000000" pitchFamily="2" charset="0"/>
                <a:ea typeface="Verdana" panose="020B0604030504040204" pitchFamily="34" charset="0"/>
              </a:rPr>
              <a:t>Resource Gathering</a:t>
            </a:r>
          </a:p>
          <a:p>
            <a:pPr marL="285750" lvl="1" indent="-285750">
              <a:buFont typeface="Arial" panose="020B0604020202020204" pitchFamily="34" charset="0"/>
              <a:buChar char="•"/>
            </a:pPr>
            <a:r>
              <a:rPr lang="en-IN" dirty="0">
                <a:latin typeface="Montserrat" panose="00000500000000000000" pitchFamily="2" charset="0"/>
                <a:ea typeface="Verdana" panose="020B0604030504040204" pitchFamily="34" charset="0"/>
              </a:rPr>
              <a:t>Technical support</a:t>
            </a:r>
          </a:p>
          <a:p>
            <a:pPr marR="0" lvl="0" rtl="0">
              <a:lnSpc>
                <a:spcPct val="100000"/>
              </a:lnSpc>
              <a:spcBef>
                <a:spcPts val="0"/>
              </a:spcBef>
              <a:spcAft>
                <a:spcPts val="0"/>
              </a:spcAft>
            </a:pP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r>
              <a:rPr lang="en-IN" dirty="0">
                <a:latin typeface="Montserrat" panose="00000500000000000000" pitchFamily="2" charset="0"/>
                <a:ea typeface="Verdana" panose="020B0604030504040204" pitchFamily="34" charset="0"/>
              </a:rPr>
              <a:t>Key contributions: Y.V Karthik Reddy</a:t>
            </a:r>
          </a:p>
          <a:p>
            <a:pPr marL="285750" marR="0" lvl="0" indent="-285750" rtl="0">
              <a:lnSpc>
                <a:spcPct val="100000"/>
              </a:lnSpc>
              <a:spcBef>
                <a:spcPts val="0"/>
              </a:spcBef>
              <a:spcAft>
                <a:spcPts val="0"/>
              </a:spcAft>
              <a:buFont typeface="Arial" panose="020B0604020202020204" pitchFamily="34" charset="0"/>
              <a:buChar char="•"/>
            </a:pPr>
            <a:r>
              <a:rPr lang="en-IN" dirty="0">
                <a:latin typeface="Montserrat" panose="00000500000000000000" pitchFamily="2" charset="0"/>
                <a:ea typeface="Verdana" panose="020B0604030504040204" pitchFamily="34" charset="0"/>
              </a:rPr>
              <a:t>Resource Gathering</a:t>
            </a:r>
          </a:p>
          <a:p>
            <a:pPr marL="285750" indent="-285750">
              <a:buFont typeface="Arial" panose="020B0604020202020204" pitchFamily="34" charset="0"/>
              <a:buChar char="•"/>
            </a:pPr>
            <a:r>
              <a:rPr lang="en-IN" dirty="0">
                <a:latin typeface="Montserrat" panose="00000500000000000000" pitchFamily="2" charset="0"/>
                <a:ea typeface="Verdana" panose="020B0604030504040204" pitchFamily="34" charset="0"/>
              </a:rPr>
              <a:t>Arduino Programming</a:t>
            </a:r>
          </a:p>
          <a:p>
            <a:pPr marR="0" lvl="0" rtl="0">
              <a:lnSpc>
                <a:spcPct val="100000"/>
              </a:lnSpc>
              <a:spcBef>
                <a:spcPts val="0"/>
              </a:spcBef>
              <a:spcAft>
                <a:spcPts val="0"/>
              </a:spcAft>
            </a:pP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r>
              <a:rPr lang="en-IN" dirty="0">
                <a:latin typeface="Montserrat" panose="00000500000000000000" pitchFamily="2" charset="0"/>
                <a:ea typeface="Verdana" panose="020B0604030504040204" pitchFamily="34" charset="0"/>
              </a:rPr>
              <a:t>Key contributions N </a:t>
            </a:r>
            <a:r>
              <a:rPr lang="en-IN" dirty="0" err="1">
                <a:latin typeface="Montserrat" panose="00000500000000000000" pitchFamily="2" charset="0"/>
                <a:ea typeface="Verdana" panose="020B0604030504040204" pitchFamily="34" charset="0"/>
              </a:rPr>
              <a:t>Vinodh</a:t>
            </a:r>
            <a:r>
              <a:rPr lang="en-IN" dirty="0">
                <a:latin typeface="Montserrat" panose="00000500000000000000" pitchFamily="2" charset="0"/>
                <a:ea typeface="Verdana" panose="020B0604030504040204" pitchFamily="34" charset="0"/>
              </a:rPr>
              <a:t> </a:t>
            </a:r>
            <a:r>
              <a:rPr lang="en-IN" dirty="0" err="1">
                <a:latin typeface="Montserrat" panose="00000500000000000000" pitchFamily="2" charset="0"/>
                <a:ea typeface="Verdana" panose="020B0604030504040204" pitchFamily="34" charset="0"/>
              </a:rPr>
              <a:t>kumar</a:t>
            </a:r>
            <a:endParaRPr lang="en-IN" dirty="0">
              <a:latin typeface="Montserrat" panose="00000500000000000000" pitchFamily="2"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Montserrat" panose="00000500000000000000" pitchFamily="2" charset="0"/>
                <a:ea typeface="Verdana" panose="020B0604030504040204" pitchFamily="34" charset="0"/>
              </a:rPr>
              <a:t>Project Management</a:t>
            </a:r>
          </a:p>
          <a:p>
            <a:pPr marL="285750" marR="0" lvl="0" indent="-285750" rtl="0">
              <a:lnSpc>
                <a:spcPct val="100000"/>
              </a:lnSpc>
              <a:spcBef>
                <a:spcPts val="0"/>
              </a:spcBef>
              <a:spcAft>
                <a:spcPts val="0"/>
              </a:spcAft>
              <a:buFont typeface="Arial" panose="020B0604020202020204" pitchFamily="34" charset="0"/>
              <a:buChar char="•"/>
            </a:pPr>
            <a:r>
              <a:rPr lang="en-IN" dirty="0">
                <a:latin typeface="Montserrat" panose="00000500000000000000" pitchFamily="2" charset="0"/>
                <a:ea typeface="Verdana" panose="020B0604030504040204" pitchFamily="34" charset="0"/>
              </a:rPr>
              <a:t>Resource Gathering</a:t>
            </a:r>
          </a:p>
          <a:p>
            <a:pPr marL="285750" marR="0" lvl="0" indent="-285750" rtl="0">
              <a:lnSpc>
                <a:spcPct val="100000"/>
              </a:lnSpc>
              <a:spcBef>
                <a:spcPts val="0"/>
              </a:spcBef>
              <a:spcAft>
                <a:spcPts val="0"/>
              </a:spcAft>
              <a:buFont typeface="Arial" panose="020B0604020202020204" pitchFamily="34" charset="0"/>
              <a:buChar char="•"/>
            </a:pPr>
            <a:r>
              <a:rPr lang="en-IN" dirty="0">
                <a:latin typeface="Montserrat" panose="00000500000000000000" pitchFamily="2" charset="0"/>
                <a:ea typeface="Verdana" panose="020B0604030504040204" pitchFamily="34" charset="0"/>
              </a:rPr>
              <a:t>Technical Part</a:t>
            </a:r>
          </a:p>
          <a:p>
            <a:pPr marL="285750" lvl="1"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757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a:t>
            </a:r>
            <a:r>
              <a:rPr lang="en-US" sz="2400" b="1" dirty="0">
                <a:latin typeface="Montserrat"/>
                <a:ea typeface="Montserrat"/>
                <a:cs typeface="Montserrat"/>
                <a:sym typeface="Montserrat"/>
              </a:rPr>
              <a:t>Scope</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a:t>
            </a:r>
          </a:p>
          <a:p>
            <a:pPr algn="l"/>
            <a:endParaRPr lang="en-US" b="0" i="0" dirty="0">
              <a:solidFill>
                <a:srgbClr val="0D0D0D"/>
              </a:solidFill>
              <a:effectLst/>
              <a:latin typeface="Montserrat" panose="00000500000000000000" pitchFamily="2" charset="0"/>
            </a:endParaRPr>
          </a:p>
          <a:p>
            <a:pPr marL="285750" indent="-285750" algn="l">
              <a:lnSpc>
                <a:spcPct val="150000"/>
              </a:lnSpc>
              <a:buFont typeface="Arial" panose="020B0604020202020204" pitchFamily="34" charset="0"/>
              <a:buChar char="•"/>
            </a:pPr>
            <a:r>
              <a:rPr lang="en-US" b="0" i="0" dirty="0">
                <a:solidFill>
                  <a:srgbClr val="0D0D0D"/>
                </a:solidFill>
                <a:effectLst/>
                <a:latin typeface="Montserrat" panose="00000500000000000000" pitchFamily="2" charset="0"/>
              </a:rPr>
              <a:t>Our project utilizes Li-Fi technology for Vehicle-to-Vehicle (V2V) communication, aiming to improve road safety. By employing Li-Fi instead of traditional Wi-Fi, we can enhance the speed and reliability of communication between vehicles, crucial for V2V communication</a:t>
            </a:r>
            <a:r>
              <a:rPr lang="en-US" b="0" i="0" dirty="0">
                <a:solidFill>
                  <a:srgbClr val="0D0D0D"/>
                </a:solidFill>
                <a:effectLst/>
                <a:latin typeface="Söhne"/>
              </a:rPr>
              <a:t>. </a:t>
            </a:r>
            <a:r>
              <a:rPr lang="en-US" b="0" i="0" dirty="0">
                <a:solidFill>
                  <a:srgbClr val="0D0D0D"/>
                </a:solidFill>
                <a:effectLst/>
                <a:latin typeface="Montserrat" panose="00000500000000000000" pitchFamily="2" charset="0"/>
              </a:rPr>
              <a:t>Ultimately, our project's goal is to prevent accidents and create a safer driving environment. By combining Li-Fi technology with a comprehensive set of sensors and alert systems, we aim to significantly reduce the number of accidents on the roads. Our methodology is simple and efficient, making it accessible for widespread adoption, and contributing to a significant improvement in road safety worldwide</a:t>
            </a:r>
          </a:p>
          <a:p>
            <a:endParaRPr lang="en-IN" b="1"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Scope:</a:t>
            </a:r>
          </a:p>
          <a:p>
            <a:pPr algn="l">
              <a:lnSpc>
                <a:spcPct val="150000"/>
              </a:lnSpc>
            </a:pPr>
            <a:endParaRPr lang="en-US" b="0" i="0" dirty="0">
              <a:solidFill>
                <a:srgbClr val="0D0D0D"/>
              </a:solidFill>
              <a:effectLst/>
              <a:latin typeface="Montserrat" panose="00000500000000000000" pitchFamily="2" charset="0"/>
            </a:endParaRPr>
          </a:p>
          <a:p>
            <a:pPr marL="285750" indent="-285750" algn="l">
              <a:lnSpc>
                <a:spcPct val="150000"/>
              </a:lnSpc>
              <a:buFont typeface="Arial" panose="020B0604020202020204" pitchFamily="34" charset="0"/>
              <a:buChar char="•"/>
            </a:pPr>
            <a:r>
              <a:rPr lang="en-US" b="0" i="0" dirty="0">
                <a:solidFill>
                  <a:srgbClr val="0D0D0D"/>
                </a:solidFill>
                <a:effectLst/>
                <a:latin typeface="Montserrat" panose="00000500000000000000" pitchFamily="2" charset="0"/>
              </a:rPr>
              <a:t>Integration with Autonomous Vehicles: Explore opportunities to integrate the Li-Fi V2V system with autonomous vehicles, facilitating seamless communication and collaboration between human-driven and self-driving cars.</a:t>
            </a:r>
          </a:p>
          <a:p>
            <a:pPr marL="285750" indent="-285750" algn="l">
              <a:lnSpc>
                <a:spcPct val="150000"/>
              </a:lnSpc>
              <a:buFont typeface="Arial" panose="020B0604020202020204" pitchFamily="34" charset="0"/>
              <a:buChar char="•"/>
            </a:pPr>
            <a:endParaRPr lang="en-US" b="0" i="0" dirty="0">
              <a:solidFill>
                <a:srgbClr val="0D0D0D"/>
              </a:solidFill>
              <a:effectLst/>
              <a:latin typeface="Montserrat" panose="00000500000000000000" pitchFamily="2" charset="0"/>
            </a:endParaRPr>
          </a:p>
          <a:p>
            <a:pPr marL="285750" indent="-285750" algn="l">
              <a:lnSpc>
                <a:spcPct val="150000"/>
              </a:lnSpc>
              <a:buFont typeface="Arial" panose="020B0604020202020204" pitchFamily="34" charset="0"/>
              <a:buChar char="•"/>
            </a:pPr>
            <a:r>
              <a:rPr lang="en-US" b="0" i="0" dirty="0">
                <a:solidFill>
                  <a:srgbClr val="0D0D0D"/>
                </a:solidFill>
                <a:effectLst/>
                <a:latin typeface="Montserrat" panose="00000500000000000000" pitchFamily="2" charset="0"/>
              </a:rPr>
              <a:t>Real-Time Traffic Management: Develop capabilities for real-time traffic monitoring and management, allowing the system to dynamically adjust traffic flow and optimize route planning based on current conditions.</a:t>
            </a:r>
          </a:p>
          <a:p>
            <a:pPr marL="285750" indent="-285750">
              <a:lnSpc>
                <a:spcPct val="150000"/>
              </a:lnSpc>
              <a:buFont typeface="Arial" panose="020B0604020202020204" pitchFamily="34" charset="0"/>
              <a:buChar char="•"/>
            </a:pPr>
            <a:endParaRPr lang="en-IN" b="1"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759164" y="2884467"/>
            <a:ext cx="8756560" cy="373888"/>
            <a:chOff x="2759164" y="1552584"/>
            <a:chExt cx="8756560" cy="373888"/>
          </a:xfrm>
        </p:grpSpPr>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ECE</a:t>
              </a:r>
              <a:endParaRPr sz="900" b="0" i="0" u="none" strike="noStrike" cap="none" dirty="0">
                <a:solidFill>
                  <a:srgbClr val="000000"/>
                </a:solidFill>
                <a:latin typeface="Arial"/>
                <a:ea typeface="Arial"/>
                <a:cs typeface="Arial"/>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2584"/>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322010401012</a:t>
              </a:r>
              <a:endParaRPr sz="900" b="0" i="0" u="none" strike="noStrike" cap="none" dirty="0">
                <a:solidFill>
                  <a:srgbClr val="000000"/>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N Vinod Kumar </a:t>
              </a:r>
              <a:endParaRPr sz="900" b="0" i="0" u="none" strike="noStrike" cap="none" dirty="0">
                <a:solidFill>
                  <a:srgbClr val="000000"/>
                </a:solidFill>
                <a:latin typeface="Arial"/>
                <a:ea typeface="Arial"/>
                <a:cs typeface="Arial"/>
                <a:sym typeface="Arial"/>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grpSp>
        <p:nvGrpSpPr>
          <p:cNvPr id="3" name="Group 2">
            <a:extLst>
              <a:ext uri="{FF2B5EF4-FFF2-40B4-BE49-F238E27FC236}">
                <a16:creationId xmlns:a16="http://schemas.microsoft.com/office/drawing/2014/main" id="{73EFF040-B13A-9F01-FF67-861F9D6C7F08}"/>
              </a:ext>
            </a:extLst>
          </p:cNvPr>
          <p:cNvGrpSpPr/>
          <p:nvPr/>
        </p:nvGrpSpPr>
        <p:grpSpPr>
          <a:xfrm>
            <a:off x="2759164" y="1540284"/>
            <a:ext cx="8756560" cy="373888"/>
            <a:chOff x="2759164" y="1552584"/>
            <a:chExt cx="8756560" cy="373888"/>
          </a:xfrm>
        </p:grpSpPr>
        <p:sp>
          <p:nvSpPr>
            <p:cNvPr id="6" name="Google Shape;120;p76">
              <a:extLst>
                <a:ext uri="{FF2B5EF4-FFF2-40B4-BE49-F238E27FC236}">
                  <a16:creationId xmlns:a16="http://schemas.microsoft.com/office/drawing/2014/main" id="{330C695D-73A2-1FF7-3119-60D428533DFB}"/>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ECE</a:t>
              </a:r>
              <a:endParaRPr sz="900" b="0" i="0" u="none" strike="noStrike" cap="none" dirty="0">
                <a:solidFill>
                  <a:srgbClr val="000000"/>
                </a:solidFill>
                <a:latin typeface="Arial"/>
                <a:ea typeface="Arial"/>
                <a:cs typeface="Arial"/>
                <a:sym typeface="Arial"/>
              </a:endParaRPr>
            </a:p>
          </p:txBody>
        </p:sp>
        <p:sp>
          <p:nvSpPr>
            <p:cNvPr id="32" name="Google Shape;120;p76">
              <a:extLst>
                <a:ext uri="{FF2B5EF4-FFF2-40B4-BE49-F238E27FC236}">
                  <a16:creationId xmlns:a16="http://schemas.microsoft.com/office/drawing/2014/main" id="{7F130C4B-11D0-C1AA-B838-C562EC1CA73D}"/>
                </a:ext>
              </a:extLst>
            </p:cNvPr>
            <p:cNvSpPr/>
            <p:nvPr/>
          </p:nvSpPr>
          <p:spPr>
            <a:xfrm>
              <a:off x="4799359" y="1552584"/>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322010401010</a:t>
              </a:r>
              <a:endParaRPr sz="900" b="0" i="0" u="none" strike="noStrike" cap="none" dirty="0">
                <a:solidFill>
                  <a:srgbClr val="000000"/>
                </a:solidFill>
                <a:latin typeface="Arial"/>
                <a:ea typeface="Arial"/>
                <a:cs typeface="Arial"/>
                <a:sym typeface="Arial"/>
              </a:endParaRPr>
            </a:p>
          </p:txBody>
        </p:sp>
        <p:sp>
          <p:nvSpPr>
            <p:cNvPr id="34" name="Google Shape;120;p76">
              <a:extLst>
                <a:ext uri="{FF2B5EF4-FFF2-40B4-BE49-F238E27FC236}">
                  <a16:creationId xmlns:a16="http://schemas.microsoft.com/office/drawing/2014/main" id="{45754945-B0F3-5C8E-06D9-542EE77E3032}"/>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Arial"/>
                  <a:sym typeface="Verdana"/>
                </a:rPr>
                <a:t>Y.V Karthik Reddy</a:t>
              </a:r>
              <a:endParaRPr sz="900" b="0" i="0" u="none" strike="noStrike" cap="none" dirty="0">
                <a:solidFill>
                  <a:srgbClr val="000000"/>
                </a:solidFill>
                <a:latin typeface="Arial"/>
                <a:ea typeface="Arial"/>
                <a:cs typeface="Arial"/>
                <a:sym typeface="Arial"/>
              </a:endParaRPr>
            </a:p>
          </p:txBody>
        </p:sp>
      </p:grpSp>
      <p:grpSp>
        <p:nvGrpSpPr>
          <p:cNvPr id="39" name="Group 38">
            <a:extLst>
              <a:ext uri="{FF2B5EF4-FFF2-40B4-BE49-F238E27FC236}">
                <a16:creationId xmlns:a16="http://schemas.microsoft.com/office/drawing/2014/main" id="{29816DB8-5977-5438-409D-3657CAEFE912}"/>
              </a:ext>
            </a:extLst>
          </p:cNvPr>
          <p:cNvGrpSpPr/>
          <p:nvPr/>
        </p:nvGrpSpPr>
        <p:grpSpPr>
          <a:xfrm>
            <a:off x="2759164" y="4182134"/>
            <a:ext cx="8756560" cy="373888"/>
            <a:chOff x="2759164" y="1552584"/>
            <a:chExt cx="8756560" cy="373888"/>
          </a:xfrm>
        </p:grpSpPr>
        <p:sp>
          <p:nvSpPr>
            <p:cNvPr id="41" name="Google Shape;120;p76">
              <a:extLst>
                <a:ext uri="{FF2B5EF4-FFF2-40B4-BE49-F238E27FC236}">
                  <a16:creationId xmlns:a16="http://schemas.microsoft.com/office/drawing/2014/main" id="{67A58D6E-2690-AA1F-BDAE-13286005C1FF}"/>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ECE</a:t>
              </a:r>
              <a:endParaRPr sz="900" b="0" i="0" u="none" strike="noStrike" cap="none" dirty="0">
                <a:solidFill>
                  <a:srgbClr val="000000"/>
                </a:solidFill>
                <a:latin typeface="Arial"/>
                <a:ea typeface="Arial"/>
                <a:cs typeface="Arial"/>
                <a:sym typeface="Arial"/>
              </a:endParaRPr>
            </a:p>
          </p:txBody>
        </p:sp>
        <p:sp>
          <p:nvSpPr>
            <p:cNvPr id="42" name="Google Shape;120;p76">
              <a:extLst>
                <a:ext uri="{FF2B5EF4-FFF2-40B4-BE49-F238E27FC236}">
                  <a16:creationId xmlns:a16="http://schemas.microsoft.com/office/drawing/2014/main" id="{9F6D9390-8022-9FBE-C1A3-8148AE7DF527}"/>
                </a:ext>
              </a:extLst>
            </p:cNvPr>
            <p:cNvSpPr/>
            <p:nvPr/>
          </p:nvSpPr>
          <p:spPr>
            <a:xfrm>
              <a:off x="4799359" y="1552584"/>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322010401029</a:t>
              </a:r>
              <a:endParaRPr sz="900" b="0" i="0" u="none" strike="noStrike" cap="none" dirty="0">
                <a:solidFill>
                  <a:srgbClr val="000000"/>
                </a:solidFill>
                <a:latin typeface="Arial"/>
                <a:ea typeface="Arial"/>
                <a:cs typeface="Arial"/>
                <a:sym typeface="Arial"/>
              </a:endParaRPr>
            </a:p>
          </p:txBody>
        </p:sp>
        <p:sp>
          <p:nvSpPr>
            <p:cNvPr id="43" name="Google Shape;120;p76">
              <a:extLst>
                <a:ext uri="{FF2B5EF4-FFF2-40B4-BE49-F238E27FC236}">
                  <a16:creationId xmlns:a16="http://schemas.microsoft.com/office/drawing/2014/main" id="{20E81964-A7B7-9477-DCA4-011D83633419}"/>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err="1">
                  <a:solidFill>
                    <a:schemeClr val="lt1"/>
                  </a:solidFill>
                  <a:latin typeface="Verdana"/>
                  <a:ea typeface="Verdana"/>
                  <a:cs typeface="Arial"/>
                  <a:sym typeface="Verdana"/>
                </a:rPr>
                <a:t>K.Lakshmi</a:t>
              </a:r>
              <a:r>
                <a:rPr lang="en-US" sz="1800" b="0" i="0" u="none" strike="noStrike" cap="none" dirty="0">
                  <a:solidFill>
                    <a:schemeClr val="lt1"/>
                  </a:solidFill>
                  <a:latin typeface="Verdana"/>
                  <a:ea typeface="Verdana"/>
                  <a:cs typeface="Arial"/>
                  <a:sym typeface="Verdana"/>
                </a:rPr>
                <a:t> Narasimha</a:t>
              </a:r>
              <a:endParaRPr sz="900" b="0" i="0" u="none" strike="noStrike" cap="none" dirty="0">
                <a:solidFill>
                  <a:srgbClr val="000000"/>
                </a:solidFill>
                <a:latin typeface="Arial"/>
                <a:ea typeface="Arial"/>
                <a:cs typeface="Arial"/>
                <a:sym typeface="Arial"/>
              </a:endParaRPr>
            </a:p>
          </p:txBody>
        </p:sp>
      </p:grpSp>
      <p:grpSp>
        <p:nvGrpSpPr>
          <p:cNvPr id="51" name="Group 50">
            <a:extLst>
              <a:ext uri="{FF2B5EF4-FFF2-40B4-BE49-F238E27FC236}">
                <a16:creationId xmlns:a16="http://schemas.microsoft.com/office/drawing/2014/main" id="{9DBFDB06-9863-6752-0CFB-766B801E525A}"/>
              </a:ext>
            </a:extLst>
          </p:cNvPr>
          <p:cNvGrpSpPr/>
          <p:nvPr/>
        </p:nvGrpSpPr>
        <p:grpSpPr>
          <a:xfrm>
            <a:off x="2759164" y="5672307"/>
            <a:ext cx="8756560" cy="373888"/>
            <a:chOff x="2759164" y="1552584"/>
            <a:chExt cx="8756560" cy="373888"/>
          </a:xfrm>
        </p:grpSpPr>
        <p:sp>
          <p:nvSpPr>
            <p:cNvPr id="53" name="Google Shape;120;p76">
              <a:extLst>
                <a:ext uri="{FF2B5EF4-FFF2-40B4-BE49-F238E27FC236}">
                  <a16:creationId xmlns:a16="http://schemas.microsoft.com/office/drawing/2014/main" id="{A63678E2-1D56-197B-07A5-32F9309E627B}"/>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ECE</a:t>
              </a:r>
              <a:endParaRPr sz="900" b="0" i="0" u="none" strike="noStrike" cap="none" dirty="0">
                <a:solidFill>
                  <a:srgbClr val="000000"/>
                </a:solidFill>
                <a:latin typeface="Arial"/>
                <a:ea typeface="Arial"/>
                <a:cs typeface="Arial"/>
                <a:sym typeface="Arial"/>
              </a:endParaRPr>
            </a:p>
          </p:txBody>
        </p:sp>
        <p:sp>
          <p:nvSpPr>
            <p:cNvPr id="54" name="Google Shape;120;p76">
              <a:extLst>
                <a:ext uri="{FF2B5EF4-FFF2-40B4-BE49-F238E27FC236}">
                  <a16:creationId xmlns:a16="http://schemas.microsoft.com/office/drawing/2014/main" id="{C7408E55-AC5B-DD9D-1080-26F7AD055F0C}"/>
                </a:ext>
              </a:extLst>
            </p:cNvPr>
            <p:cNvSpPr/>
            <p:nvPr/>
          </p:nvSpPr>
          <p:spPr>
            <a:xfrm>
              <a:off x="4799359" y="1552584"/>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322010401047</a:t>
              </a:r>
              <a:endParaRPr sz="900" b="0" i="0" u="none" strike="noStrike" cap="none" dirty="0">
                <a:solidFill>
                  <a:srgbClr val="000000"/>
                </a:solidFill>
                <a:latin typeface="Arial"/>
                <a:ea typeface="Arial"/>
                <a:cs typeface="Arial"/>
                <a:sym typeface="Arial"/>
              </a:endParaRPr>
            </a:p>
          </p:txBody>
        </p:sp>
        <p:sp>
          <p:nvSpPr>
            <p:cNvPr id="55" name="Google Shape;120;p76">
              <a:extLst>
                <a:ext uri="{FF2B5EF4-FFF2-40B4-BE49-F238E27FC236}">
                  <a16:creationId xmlns:a16="http://schemas.microsoft.com/office/drawing/2014/main" id="{F2E7C0AD-13B2-8289-48E7-4FB01A46AF97}"/>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G. Bharath Kumar</a:t>
              </a:r>
              <a:endParaRPr sz="900" b="0" i="0" u="none" strike="noStrike" cap="none" dirty="0">
                <a:solidFill>
                  <a:srgbClr val="000000"/>
                </a:solidFill>
                <a:latin typeface="Arial"/>
                <a:ea typeface="Arial"/>
                <a:cs typeface="Arial"/>
                <a:sym typeface="Arial"/>
              </a:endParaRPr>
            </a:p>
          </p:txBody>
        </p:sp>
      </p:grpSp>
      <p:pic>
        <p:nvPicPr>
          <p:cNvPr id="12" name="Picture 11">
            <a:extLst>
              <a:ext uri="{FF2B5EF4-FFF2-40B4-BE49-F238E27FC236}">
                <a16:creationId xmlns:a16="http://schemas.microsoft.com/office/drawing/2014/main" id="{CCF993F4-3BD5-7D08-1D30-76B062CA9A15}"/>
              </a:ext>
            </a:extLst>
          </p:cNvPr>
          <p:cNvPicPr>
            <a:picLocks noChangeAspect="1"/>
          </p:cNvPicPr>
          <p:nvPr/>
        </p:nvPicPr>
        <p:blipFill rotWithShape="1">
          <a:blip r:embed="rId5"/>
          <a:srcRect l="5176" b="22452"/>
          <a:stretch/>
        </p:blipFill>
        <p:spPr>
          <a:xfrm>
            <a:off x="976699" y="5274106"/>
            <a:ext cx="1143450" cy="1200545"/>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66868F08-82B6-5C56-1B59-370DF3F3F923}"/>
              </a:ext>
            </a:extLst>
          </p:cNvPr>
          <p:cNvPicPr>
            <a:picLocks noChangeAspect="1"/>
          </p:cNvPicPr>
          <p:nvPr/>
        </p:nvPicPr>
        <p:blipFill>
          <a:blip r:embed="rId6"/>
          <a:stretch>
            <a:fillRect/>
          </a:stretch>
        </p:blipFill>
        <p:spPr>
          <a:xfrm>
            <a:off x="990731" y="3808089"/>
            <a:ext cx="1109665" cy="1155173"/>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FD4D6508-8614-06AE-FEA4-FDBA33241325}"/>
              </a:ext>
            </a:extLst>
          </p:cNvPr>
          <p:cNvPicPr>
            <a:picLocks noChangeAspect="1"/>
          </p:cNvPicPr>
          <p:nvPr/>
        </p:nvPicPr>
        <p:blipFill>
          <a:blip r:embed="rId7"/>
          <a:stretch>
            <a:fillRect/>
          </a:stretch>
        </p:blipFill>
        <p:spPr>
          <a:xfrm>
            <a:off x="976699" y="2410539"/>
            <a:ext cx="1093619" cy="1186967"/>
          </a:xfrm>
          <a:prstGeom prst="rect">
            <a:avLst/>
          </a:prstGeom>
          <a:ln>
            <a:noFill/>
          </a:ln>
          <a:effectLst>
            <a:outerShdw blurRad="292100" dist="139700" dir="2700000" algn="tl" rotWithShape="0">
              <a:srgbClr val="333333">
                <a:alpha val="65000"/>
              </a:srgbClr>
            </a:outerShdw>
          </a:effectLst>
        </p:spPr>
      </p:pic>
      <p:sp>
        <p:nvSpPr>
          <p:cNvPr id="23" name="AutoShape 2">
            <a:extLst>
              <a:ext uri="{FF2B5EF4-FFF2-40B4-BE49-F238E27FC236}">
                <a16:creationId xmlns:a16="http://schemas.microsoft.com/office/drawing/2014/main" id="{7B380C5D-82DE-BB5E-6EB8-5BA5D6EC958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7" name="Picture 26">
            <a:extLst>
              <a:ext uri="{FF2B5EF4-FFF2-40B4-BE49-F238E27FC236}">
                <a16:creationId xmlns:a16="http://schemas.microsoft.com/office/drawing/2014/main" id="{17B7DAB1-1AAE-6825-2A0F-037D31E65D46}"/>
              </a:ext>
            </a:extLst>
          </p:cNvPr>
          <p:cNvPicPr>
            <a:picLocks noChangeAspect="1"/>
          </p:cNvPicPr>
          <p:nvPr/>
        </p:nvPicPr>
        <p:blipFill rotWithShape="1">
          <a:blip r:embed="rId8"/>
          <a:srcRect t="15433" b="20962"/>
          <a:stretch/>
        </p:blipFill>
        <p:spPr>
          <a:xfrm>
            <a:off x="1018917" y="1166696"/>
            <a:ext cx="1053291" cy="114523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LeftEndCaps" hidden="1">
            <a:extLst>
              <a:ext uri="{FF2B5EF4-FFF2-40B4-BE49-F238E27FC236}">
                <a16:creationId xmlns:a16="http://schemas.microsoft.com/office/drawing/2014/main" id="{0E4327AC-0E1B-AAE3-07D9-3F8515861CB2}"/>
              </a:ext>
            </a:extLst>
          </p:cNvPr>
          <p:cNvSpPr txBox="1"/>
          <p:nvPr>
            <p:custDataLst>
              <p:tags r:id="rId2"/>
            </p:custDataLst>
          </p:nvPr>
        </p:nvSpPr>
        <p:spPr>
          <a:xfrm>
            <a:off x="-221339" y="12700"/>
            <a:ext cx="469900" cy="276999"/>
          </a:xfrm>
          <a:prstGeom prst="rect">
            <a:avLst/>
          </a:prstGeom>
          <a:noFill/>
        </p:spPr>
        <p:txBody>
          <a:bodyPr vert="horz" wrap="none" lIns="0" tIns="0" rIns="0" bIns="0" rtlCol="0" anchor="ctr" anchorCtr="0">
            <a:spAutoFit/>
          </a:bodyPr>
          <a:lstStyle/>
          <a:p>
            <a:pPr algn="ctr"/>
            <a:r>
              <a:rPr lang="en-IN" b="1">
                <a:solidFill>
                  <a:srgbClr val="BD3A30"/>
                </a:solidFill>
                <a:latin typeface="Calibri" panose="020F0502020204030204" pitchFamily="34" charset="0"/>
              </a:rPr>
              <a:t>2023</a:t>
            </a:r>
          </a:p>
        </p:txBody>
      </p:sp>
      <p:sp>
        <p:nvSpPr>
          <p:cNvPr id="3" name="OTLSHAPE_TB_00000000000000000000000000000000_RightEndCaps" hidden="1">
            <a:extLst>
              <a:ext uri="{FF2B5EF4-FFF2-40B4-BE49-F238E27FC236}">
                <a16:creationId xmlns:a16="http://schemas.microsoft.com/office/drawing/2014/main" id="{1D025E36-052D-CE1E-F89A-2BFC149BFC4A}"/>
              </a:ext>
            </a:extLst>
          </p:cNvPr>
          <p:cNvSpPr txBox="1"/>
          <p:nvPr>
            <p:custDataLst>
              <p:tags r:id="rId3"/>
            </p:custDataLst>
          </p:nvPr>
        </p:nvSpPr>
        <p:spPr>
          <a:xfrm>
            <a:off x="-221339" y="12700"/>
            <a:ext cx="469900" cy="276999"/>
          </a:xfrm>
          <a:prstGeom prst="rect">
            <a:avLst/>
          </a:prstGeom>
          <a:noFill/>
        </p:spPr>
        <p:txBody>
          <a:bodyPr vert="horz" wrap="none" lIns="0" tIns="0" rIns="0" bIns="0" rtlCol="0" anchor="ctr" anchorCtr="0">
            <a:spAutoFit/>
          </a:bodyPr>
          <a:lstStyle/>
          <a:p>
            <a:pPr algn="ctr"/>
            <a:r>
              <a:rPr lang="en-IN" b="1">
                <a:solidFill>
                  <a:srgbClr val="BD3A30"/>
                </a:solidFill>
                <a:latin typeface="Calibri" panose="020F0502020204030204" pitchFamily="34" charset="0"/>
              </a:rPr>
              <a:t>2024</a:t>
            </a:r>
          </a:p>
        </p:txBody>
      </p:sp>
      <p:cxnSp>
        <p:nvCxnSpPr>
          <p:cNvPr id="224" name="OTLSHAPE_M_015922e7a3d048c29cff53e986355402_Connector1">
            <a:extLst>
              <a:ext uri="{FF2B5EF4-FFF2-40B4-BE49-F238E27FC236}">
                <a16:creationId xmlns:a16="http://schemas.microsoft.com/office/drawing/2014/main" id="{D049EE4E-E6FD-4558-688E-7FC7DA6682B9}"/>
              </a:ext>
            </a:extLst>
          </p:cNvPr>
          <p:cNvCxnSpPr/>
          <p:nvPr>
            <p:custDataLst>
              <p:tags r:id="rId4"/>
            </p:custDataLst>
          </p:nvPr>
        </p:nvCxnSpPr>
        <p:spPr>
          <a:xfrm>
            <a:off x="2229406" y="3746740"/>
            <a:ext cx="0" cy="1333260"/>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OTLSHAPE_M_cbe0fcacf5cc4b31bf698543f8c605f5_Connector1">
            <a:extLst>
              <a:ext uri="{FF2B5EF4-FFF2-40B4-BE49-F238E27FC236}">
                <a16:creationId xmlns:a16="http://schemas.microsoft.com/office/drawing/2014/main" id="{C90B971C-04AA-18F2-6EEB-290FDC6F55E5}"/>
              </a:ext>
            </a:extLst>
          </p:cNvPr>
          <p:cNvCxnSpPr/>
          <p:nvPr>
            <p:custDataLst>
              <p:tags r:id="rId5"/>
            </p:custDataLst>
          </p:nvPr>
        </p:nvCxnSpPr>
        <p:spPr>
          <a:xfrm>
            <a:off x="3845263" y="4124113"/>
            <a:ext cx="0" cy="955887"/>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5" name="OTLSHAPE_M_c63b6f222b2f457881e4a2d88db4327b_Connector1">
            <a:extLst>
              <a:ext uri="{FF2B5EF4-FFF2-40B4-BE49-F238E27FC236}">
                <a16:creationId xmlns:a16="http://schemas.microsoft.com/office/drawing/2014/main" id="{5733DF7A-8710-2ECF-FD60-646308AAB980}"/>
              </a:ext>
            </a:extLst>
          </p:cNvPr>
          <p:cNvCxnSpPr/>
          <p:nvPr>
            <p:custDataLst>
              <p:tags r:id="rId6"/>
            </p:custDataLst>
          </p:nvPr>
        </p:nvCxnSpPr>
        <p:spPr>
          <a:xfrm>
            <a:off x="3499007" y="3709670"/>
            <a:ext cx="0" cy="892387"/>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6" name="OTLSHAPE_M_c63b6f222b2f457881e4a2d88db4327b_Connector2">
            <a:extLst>
              <a:ext uri="{FF2B5EF4-FFF2-40B4-BE49-F238E27FC236}">
                <a16:creationId xmlns:a16="http://schemas.microsoft.com/office/drawing/2014/main" id="{00B841A6-940C-A0DF-A2A7-794B6C84C4EC}"/>
              </a:ext>
            </a:extLst>
          </p:cNvPr>
          <p:cNvCxnSpPr/>
          <p:nvPr>
            <p:custDataLst>
              <p:tags r:id="rId7"/>
            </p:custDataLst>
          </p:nvPr>
        </p:nvCxnSpPr>
        <p:spPr>
          <a:xfrm>
            <a:off x="3499007" y="4772575"/>
            <a:ext cx="0" cy="307425"/>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OTLSHAPE_M_f82796b869e54ac0a5390a935653a0f5_Connector1" hidden="1">
            <a:extLst>
              <a:ext uri="{FF2B5EF4-FFF2-40B4-BE49-F238E27FC236}">
                <a16:creationId xmlns:a16="http://schemas.microsoft.com/office/drawing/2014/main" id="{5AEDF4EB-C316-E120-F8D2-7073CF031C13}"/>
              </a:ext>
            </a:extLst>
          </p:cNvPr>
          <p:cNvCxnSpPr/>
          <p:nvPr>
            <p:custDataLst>
              <p:tags r:id="rId8"/>
            </p:custDataLst>
          </p:nvPr>
        </p:nvCxnSpPr>
        <p:spPr>
          <a:xfrm>
            <a:off x="10380100" y="3099308"/>
            <a:ext cx="0" cy="88900"/>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OTLSHAPE_M_6a981ccbc21547798439c87b66ff53ee_Connector1">
            <a:extLst>
              <a:ext uri="{FF2B5EF4-FFF2-40B4-BE49-F238E27FC236}">
                <a16:creationId xmlns:a16="http://schemas.microsoft.com/office/drawing/2014/main" id="{518F7EC6-491D-18D7-2EFD-C79FF8C9641F}"/>
              </a:ext>
            </a:extLst>
          </p:cNvPr>
          <p:cNvCxnSpPr>
            <a:cxnSpLocks/>
            <a:stCxn id="278" idx="2"/>
            <a:endCxn id="47" idx="0"/>
          </p:cNvCxnSpPr>
          <p:nvPr>
            <p:custDataLst>
              <p:tags r:id="rId9"/>
            </p:custDataLst>
          </p:nvPr>
        </p:nvCxnSpPr>
        <p:spPr>
          <a:xfrm>
            <a:off x="6084020" y="3965265"/>
            <a:ext cx="0" cy="1025835"/>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OTLSHAPE_M_825c0b5434e84d31ba6faf33e3ef41ea_Connector1">
            <a:extLst>
              <a:ext uri="{FF2B5EF4-FFF2-40B4-BE49-F238E27FC236}">
                <a16:creationId xmlns:a16="http://schemas.microsoft.com/office/drawing/2014/main" id="{3B3D1B52-54F8-5FD7-681C-D40205C58F43}"/>
              </a:ext>
            </a:extLst>
          </p:cNvPr>
          <p:cNvCxnSpPr>
            <a:cxnSpLocks/>
          </p:cNvCxnSpPr>
          <p:nvPr>
            <p:custDataLst>
              <p:tags r:id="rId10"/>
            </p:custDataLst>
          </p:nvPr>
        </p:nvCxnSpPr>
        <p:spPr>
          <a:xfrm>
            <a:off x="8173517" y="3922814"/>
            <a:ext cx="0" cy="1026279"/>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OTLSHAPE_M_24953598760247b0a3503131cebd3a74_Connector1">
            <a:extLst>
              <a:ext uri="{FF2B5EF4-FFF2-40B4-BE49-F238E27FC236}">
                <a16:creationId xmlns:a16="http://schemas.microsoft.com/office/drawing/2014/main" id="{58944D49-848D-8D56-0CCF-A05B035F1F53}"/>
              </a:ext>
            </a:extLst>
          </p:cNvPr>
          <p:cNvCxnSpPr/>
          <p:nvPr>
            <p:custDataLst>
              <p:tags r:id="rId11"/>
            </p:custDataLst>
          </p:nvPr>
        </p:nvCxnSpPr>
        <p:spPr>
          <a:xfrm>
            <a:off x="9616180" y="4124113"/>
            <a:ext cx="0" cy="63500"/>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OTLSHAPE_M_8fc1ba7fb0e04e47b7eda23355e9ae12_Connector1">
            <a:extLst>
              <a:ext uri="{FF2B5EF4-FFF2-40B4-BE49-F238E27FC236}">
                <a16:creationId xmlns:a16="http://schemas.microsoft.com/office/drawing/2014/main" id="{02CC12D6-0077-6108-2387-0587227729B3}"/>
              </a:ext>
            </a:extLst>
          </p:cNvPr>
          <p:cNvCxnSpPr/>
          <p:nvPr>
            <p:custDataLst>
              <p:tags r:id="rId12"/>
            </p:custDataLst>
          </p:nvPr>
        </p:nvCxnSpPr>
        <p:spPr>
          <a:xfrm>
            <a:off x="1421477" y="4161184"/>
            <a:ext cx="0" cy="918816"/>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5" name="OTLSHAPE_M_ce2baea0373841e59d64442bfab3fcd0_Connector1">
            <a:extLst>
              <a:ext uri="{FF2B5EF4-FFF2-40B4-BE49-F238E27FC236}">
                <a16:creationId xmlns:a16="http://schemas.microsoft.com/office/drawing/2014/main" id="{9F624C4E-AE8B-7B2D-8FCB-AA48AC137634}"/>
              </a:ext>
            </a:extLst>
          </p:cNvPr>
          <p:cNvCxnSpPr/>
          <p:nvPr>
            <p:custDataLst>
              <p:tags r:id="rId13"/>
            </p:custDataLst>
          </p:nvPr>
        </p:nvCxnSpPr>
        <p:spPr>
          <a:xfrm>
            <a:off x="1427827" y="5397500"/>
            <a:ext cx="0" cy="435822"/>
          </a:xfrm>
          <a:prstGeom prst="line">
            <a:avLst/>
          </a:prstGeom>
          <a:ln w="7620" cap="flat" cmpd="sng" algn="ctr">
            <a:solidFill>
              <a:schemeClr val="accent2">
                <a:alpha val="4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OTLSHAPE_M_988a4481bae44f5bb76cb40db7abdd39_Connector1">
            <a:extLst>
              <a:ext uri="{FF2B5EF4-FFF2-40B4-BE49-F238E27FC236}">
                <a16:creationId xmlns:a16="http://schemas.microsoft.com/office/drawing/2014/main" id="{3DC7C332-F3C1-92B6-8ECB-2D0FEE428230}"/>
              </a:ext>
            </a:extLst>
          </p:cNvPr>
          <p:cNvCxnSpPr/>
          <p:nvPr>
            <p:custDataLst>
              <p:tags r:id="rId14"/>
            </p:custDataLst>
          </p:nvPr>
        </p:nvCxnSpPr>
        <p:spPr>
          <a:xfrm>
            <a:off x="4653191" y="4538557"/>
            <a:ext cx="0" cy="541443"/>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5" name="OTLSHAPE_M_c46a80a88b544b27b3ed1ecf85ef26a3_Connector1" hidden="1">
            <a:extLst>
              <a:ext uri="{FF2B5EF4-FFF2-40B4-BE49-F238E27FC236}">
                <a16:creationId xmlns:a16="http://schemas.microsoft.com/office/drawing/2014/main" id="{E4EF2A1B-C3F7-7BCA-89DC-D0CB02B8E639}"/>
              </a:ext>
            </a:extLst>
          </p:cNvPr>
          <p:cNvCxnSpPr/>
          <p:nvPr>
            <p:custDataLst>
              <p:tags r:id="rId15"/>
            </p:custDataLst>
          </p:nvPr>
        </p:nvCxnSpPr>
        <p:spPr>
          <a:xfrm>
            <a:off x="9616180" y="4538557"/>
            <a:ext cx="0" cy="635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06" name="OTLSHAPE_M_c46a80a88b544b27b3ed1ecf85ef26a3_Connector2" hidden="1">
            <a:extLst>
              <a:ext uri="{FF2B5EF4-FFF2-40B4-BE49-F238E27FC236}">
                <a16:creationId xmlns:a16="http://schemas.microsoft.com/office/drawing/2014/main" id="{28AFC647-21DE-1319-1251-97763F0EBC93}"/>
              </a:ext>
            </a:extLst>
          </p:cNvPr>
          <p:cNvCxnSpPr/>
          <p:nvPr>
            <p:custDataLst>
              <p:tags r:id="rId16"/>
            </p:custDataLst>
          </p:nvPr>
        </p:nvCxnSpPr>
        <p:spPr>
          <a:xfrm>
            <a:off x="9616180" y="4772575"/>
            <a:ext cx="0" cy="307425"/>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307" name="OTLSHAPE_M_24953598760247b0a3503131cebd3a74_Connector2">
            <a:extLst>
              <a:ext uri="{FF2B5EF4-FFF2-40B4-BE49-F238E27FC236}">
                <a16:creationId xmlns:a16="http://schemas.microsoft.com/office/drawing/2014/main" id="{130EDA29-FB07-1ABA-977D-5BFDF8F17E06}"/>
              </a:ext>
            </a:extLst>
          </p:cNvPr>
          <p:cNvCxnSpPr/>
          <p:nvPr>
            <p:custDataLst>
              <p:tags r:id="rId17"/>
            </p:custDataLst>
          </p:nvPr>
        </p:nvCxnSpPr>
        <p:spPr>
          <a:xfrm>
            <a:off x="9616180" y="4513157"/>
            <a:ext cx="0" cy="88900"/>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OTLSHAPE_M_24953598760247b0a3503131cebd3a74_Connector3">
            <a:extLst>
              <a:ext uri="{FF2B5EF4-FFF2-40B4-BE49-F238E27FC236}">
                <a16:creationId xmlns:a16="http://schemas.microsoft.com/office/drawing/2014/main" id="{368ACC9A-B25A-CB71-6D19-AE2F0DC4F966}"/>
              </a:ext>
            </a:extLst>
          </p:cNvPr>
          <p:cNvCxnSpPr>
            <a:cxnSpLocks/>
          </p:cNvCxnSpPr>
          <p:nvPr>
            <p:custDataLst>
              <p:tags r:id="rId18"/>
            </p:custDataLst>
          </p:nvPr>
        </p:nvCxnSpPr>
        <p:spPr>
          <a:xfrm>
            <a:off x="8734393" y="4329982"/>
            <a:ext cx="0" cy="619111"/>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OTLSHAPE_TB_00000000000000000000000000000000_ScaleContainer">
            <a:extLst>
              <a:ext uri="{FF2B5EF4-FFF2-40B4-BE49-F238E27FC236}">
                <a16:creationId xmlns:a16="http://schemas.microsoft.com/office/drawing/2014/main" id="{C0E9B0A4-7B4D-A761-ED34-68AEDC19A7FA}"/>
              </a:ext>
            </a:extLst>
          </p:cNvPr>
          <p:cNvSpPr/>
          <p:nvPr>
            <p:custDataLst>
              <p:tags r:id="rId19"/>
            </p:custDataLst>
          </p:nvPr>
        </p:nvSpPr>
        <p:spPr>
          <a:xfrm>
            <a:off x="844464" y="5143499"/>
            <a:ext cx="11011183" cy="256625"/>
          </a:xfrm>
          <a:prstGeom prst="roundRect">
            <a:avLst/>
          </a:prstGeom>
          <a:solidFill>
            <a:srgbClr val="005996"/>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TLSHAPE_TB_00000000000000000000000000000000_ElapsedTime">
            <a:extLst>
              <a:ext uri="{FF2B5EF4-FFF2-40B4-BE49-F238E27FC236}">
                <a16:creationId xmlns:a16="http://schemas.microsoft.com/office/drawing/2014/main" id="{12C387F8-2186-0A00-C07B-2B9A06435D75}"/>
              </a:ext>
            </a:extLst>
          </p:cNvPr>
          <p:cNvSpPr/>
          <p:nvPr>
            <p:custDataLst>
              <p:tags r:id="rId20"/>
            </p:custDataLst>
          </p:nvPr>
        </p:nvSpPr>
        <p:spPr>
          <a:xfrm>
            <a:off x="844464" y="5346700"/>
            <a:ext cx="10770202" cy="45719"/>
          </a:xfrm>
          <a:prstGeom prst="roundRect">
            <a:avLst/>
          </a:prstGeom>
          <a:solidFill>
            <a:srgbClr val="FF0000">
              <a:alpha val="7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TLSHAPE_TB_00000000000000000000000000000000_TimescaleInterval1">
            <a:extLst>
              <a:ext uri="{FF2B5EF4-FFF2-40B4-BE49-F238E27FC236}">
                <a16:creationId xmlns:a16="http://schemas.microsoft.com/office/drawing/2014/main" id="{94C76573-5ED7-9887-66A7-AC24F50B8BD0}"/>
              </a:ext>
            </a:extLst>
          </p:cNvPr>
          <p:cNvSpPr txBox="1"/>
          <p:nvPr>
            <p:custDataLst>
              <p:tags r:id="rId21"/>
            </p:custDataLst>
          </p:nvPr>
        </p:nvSpPr>
        <p:spPr>
          <a:xfrm>
            <a:off x="907965" y="5177472"/>
            <a:ext cx="231858" cy="186055"/>
          </a:xfrm>
          <a:prstGeom prst="rect">
            <a:avLst/>
          </a:prstGeom>
          <a:noFill/>
        </p:spPr>
        <p:txBody>
          <a:bodyPr vert="horz" wrap="none" lIns="0" tIns="0" rIns="0" bIns="0" rtlCol="0" anchor="ctr" anchorCtr="0">
            <a:noAutofit/>
          </a:bodyPr>
          <a:lstStyle/>
          <a:p>
            <a:r>
              <a:rPr lang="en-IN" sz="1200" spc="-22">
                <a:solidFill>
                  <a:schemeClr val="lt1"/>
                </a:solidFill>
                <a:latin typeface="Calibri" panose="020F0502020204030204" pitchFamily="34" charset="0"/>
              </a:rPr>
              <a:t>Dec</a:t>
            </a:r>
          </a:p>
        </p:txBody>
      </p:sp>
      <p:sp>
        <p:nvSpPr>
          <p:cNvPr id="10" name="OTLSHAPE_TB_00000000000000000000000000000000_TimescaleInterval2">
            <a:extLst>
              <a:ext uri="{FF2B5EF4-FFF2-40B4-BE49-F238E27FC236}">
                <a16:creationId xmlns:a16="http://schemas.microsoft.com/office/drawing/2014/main" id="{01A8478E-3448-A098-77BD-37FBDCDD5E0C}"/>
              </a:ext>
            </a:extLst>
          </p:cNvPr>
          <p:cNvSpPr txBox="1"/>
          <p:nvPr>
            <p:custDataLst>
              <p:tags r:id="rId22"/>
            </p:custDataLst>
          </p:nvPr>
        </p:nvSpPr>
        <p:spPr>
          <a:xfrm>
            <a:off x="4485934" y="5177472"/>
            <a:ext cx="203582" cy="186055"/>
          </a:xfrm>
          <a:prstGeom prst="rect">
            <a:avLst/>
          </a:prstGeom>
          <a:noFill/>
        </p:spPr>
        <p:txBody>
          <a:bodyPr vert="horz" wrap="none" lIns="0" tIns="0" rIns="0" bIns="0" rtlCol="0" anchor="ctr" anchorCtr="0">
            <a:noAutofit/>
          </a:bodyPr>
          <a:lstStyle/>
          <a:p>
            <a:r>
              <a:rPr lang="en-IN" sz="1200" spc="-20">
                <a:solidFill>
                  <a:schemeClr val="lt1"/>
                </a:solidFill>
                <a:latin typeface="Calibri" panose="020F0502020204030204" pitchFamily="34" charset="0"/>
              </a:rPr>
              <a:t>Jan</a:t>
            </a:r>
          </a:p>
        </p:txBody>
      </p:sp>
      <p:sp>
        <p:nvSpPr>
          <p:cNvPr id="12" name="OTLSHAPE_TB_00000000000000000000000000000000_TimescaleInterval3">
            <a:extLst>
              <a:ext uri="{FF2B5EF4-FFF2-40B4-BE49-F238E27FC236}">
                <a16:creationId xmlns:a16="http://schemas.microsoft.com/office/drawing/2014/main" id="{CAABF407-7CD6-78CC-39B9-AAA9BFED0186}"/>
              </a:ext>
            </a:extLst>
          </p:cNvPr>
          <p:cNvSpPr txBox="1"/>
          <p:nvPr>
            <p:custDataLst>
              <p:tags r:id="rId23"/>
            </p:custDataLst>
          </p:nvPr>
        </p:nvSpPr>
        <p:spPr>
          <a:xfrm>
            <a:off x="8063904" y="5177472"/>
            <a:ext cx="219227" cy="186055"/>
          </a:xfrm>
          <a:prstGeom prst="rect">
            <a:avLst/>
          </a:prstGeom>
          <a:noFill/>
        </p:spPr>
        <p:txBody>
          <a:bodyPr vert="horz" wrap="none" lIns="0" tIns="0" rIns="0" bIns="0" rtlCol="0" anchor="ctr" anchorCtr="0">
            <a:noAutofit/>
          </a:bodyPr>
          <a:lstStyle/>
          <a:p>
            <a:r>
              <a:rPr lang="en-IN" sz="1200" spc="-18">
                <a:solidFill>
                  <a:schemeClr val="lt1"/>
                </a:solidFill>
                <a:latin typeface="Calibri" panose="020F0502020204030204" pitchFamily="34" charset="0"/>
              </a:rPr>
              <a:t>Feb</a:t>
            </a:r>
          </a:p>
        </p:txBody>
      </p:sp>
      <p:cxnSp>
        <p:nvCxnSpPr>
          <p:cNvPr id="9" name="OTLSHAPE_TB_00000000000000000000000000000000_Separator1">
            <a:extLst>
              <a:ext uri="{FF2B5EF4-FFF2-40B4-BE49-F238E27FC236}">
                <a16:creationId xmlns:a16="http://schemas.microsoft.com/office/drawing/2014/main" id="{45F7D6C6-89FC-4699-AE71-ADD5AACAC165}"/>
              </a:ext>
            </a:extLst>
          </p:cNvPr>
          <p:cNvCxnSpPr/>
          <p:nvPr>
            <p:custDataLst>
              <p:tags r:id="rId24"/>
            </p:custDataLst>
          </p:nvPr>
        </p:nvCxnSpPr>
        <p:spPr>
          <a:xfrm>
            <a:off x="4422433" y="5181600"/>
            <a:ext cx="0" cy="177800"/>
          </a:xfrm>
          <a:prstGeom prst="line">
            <a:avLst/>
          </a:prstGeom>
          <a:ln w="762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OTLSHAPE_TB_00000000000000000000000000000000_Separator2">
            <a:extLst>
              <a:ext uri="{FF2B5EF4-FFF2-40B4-BE49-F238E27FC236}">
                <a16:creationId xmlns:a16="http://schemas.microsoft.com/office/drawing/2014/main" id="{5548F6DB-EC5F-0DA5-0EDF-517C54DD4E03}"/>
              </a:ext>
            </a:extLst>
          </p:cNvPr>
          <p:cNvCxnSpPr>
            <a:cxnSpLocks/>
          </p:cNvCxnSpPr>
          <p:nvPr>
            <p:custDataLst>
              <p:tags r:id="rId25"/>
            </p:custDataLst>
          </p:nvPr>
        </p:nvCxnSpPr>
        <p:spPr>
          <a:xfrm>
            <a:off x="8000402" y="5181600"/>
            <a:ext cx="0" cy="177800"/>
          </a:xfrm>
          <a:prstGeom prst="line">
            <a:avLst/>
          </a:prstGeom>
          <a:ln w="762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5" name="OTLSHAPE_M_ce2baea0373841e59d64442bfab3fcd0_Shape">
            <a:extLst>
              <a:ext uri="{FF2B5EF4-FFF2-40B4-BE49-F238E27FC236}">
                <a16:creationId xmlns:a16="http://schemas.microsoft.com/office/drawing/2014/main" id="{427715C8-E458-A2C3-CFA9-73A54F654983}"/>
              </a:ext>
            </a:extLst>
          </p:cNvPr>
          <p:cNvSpPr/>
          <p:nvPr>
            <p:custDataLst>
              <p:tags r:id="rId26"/>
            </p:custDataLst>
          </p:nvPr>
        </p:nvSpPr>
        <p:spPr>
          <a:xfrm rot="16200000">
            <a:off x="1453227" y="5668222"/>
            <a:ext cx="165100" cy="165100"/>
          </a:xfrm>
          <a:prstGeom prst="flowChartMerge">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OTLSHAPE_M_015922e7a3d048c29cff53e986355402_Shape">
            <a:extLst>
              <a:ext uri="{FF2B5EF4-FFF2-40B4-BE49-F238E27FC236}">
                <a16:creationId xmlns:a16="http://schemas.microsoft.com/office/drawing/2014/main" id="{C7FE2A8E-057A-A075-4383-4357A597EDF7}"/>
              </a:ext>
            </a:extLst>
          </p:cNvPr>
          <p:cNvSpPr/>
          <p:nvPr>
            <p:custDataLst>
              <p:tags r:id="rId27"/>
            </p:custDataLst>
          </p:nvPr>
        </p:nvSpPr>
        <p:spPr>
          <a:xfrm>
            <a:off x="2115106" y="4953000"/>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 name="OTLSHAPE_M_3981114dab054b3e842e3bbbfd7ce370_Shape">
            <a:extLst>
              <a:ext uri="{FF2B5EF4-FFF2-40B4-BE49-F238E27FC236}">
                <a16:creationId xmlns:a16="http://schemas.microsoft.com/office/drawing/2014/main" id="{6270A80C-C6EA-697A-340D-D0ED4F6B351D}"/>
              </a:ext>
            </a:extLst>
          </p:cNvPr>
          <p:cNvSpPr/>
          <p:nvPr>
            <p:custDataLst>
              <p:tags r:id="rId28"/>
            </p:custDataLst>
          </p:nvPr>
        </p:nvSpPr>
        <p:spPr>
          <a:xfrm>
            <a:off x="2923034" y="4953000"/>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 name="OTLSHAPE_M_cbe0fcacf5cc4b31bf698543f8c605f5_Shape">
            <a:extLst>
              <a:ext uri="{FF2B5EF4-FFF2-40B4-BE49-F238E27FC236}">
                <a16:creationId xmlns:a16="http://schemas.microsoft.com/office/drawing/2014/main" id="{748312C0-A161-1919-C276-1617F3C23D0E}"/>
              </a:ext>
            </a:extLst>
          </p:cNvPr>
          <p:cNvSpPr/>
          <p:nvPr>
            <p:custDataLst>
              <p:tags r:id="rId29"/>
            </p:custDataLst>
          </p:nvPr>
        </p:nvSpPr>
        <p:spPr>
          <a:xfrm>
            <a:off x="3730963" y="4953000"/>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7" name="OTLSHAPE_M_9b174ea395ac4fa68816a6f4a3cd7825_Shape">
            <a:extLst>
              <a:ext uri="{FF2B5EF4-FFF2-40B4-BE49-F238E27FC236}">
                <a16:creationId xmlns:a16="http://schemas.microsoft.com/office/drawing/2014/main" id="{BF548FF4-BDBB-9955-DFB6-4BAB1C1D8194}"/>
              </a:ext>
            </a:extLst>
          </p:cNvPr>
          <p:cNvSpPr/>
          <p:nvPr>
            <p:custDataLst>
              <p:tags r:id="rId30"/>
            </p:custDataLst>
          </p:nvPr>
        </p:nvSpPr>
        <p:spPr>
          <a:xfrm>
            <a:off x="5346819" y="4953000"/>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OTLSHAPE_M_c46a80a88b544b27b3ed1ecf85ef26a3_Shape">
            <a:extLst>
              <a:ext uri="{FF2B5EF4-FFF2-40B4-BE49-F238E27FC236}">
                <a16:creationId xmlns:a16="http://schemas.microsoft.com/office/drawing/2014/main" id="{4EC12E31-DE3A-7217-BD9E-9E2E81E9DF8F}"/>
              </a:ext>
            </a:extLst>
          </p:cNvPr>
          <p:cNvSpPr/>
          <p:nvPr>
            <p:custDataLst>
              <p:tags r:id="rId31"/>
            </p:custDataLst>
          </p:nvPr>
        </p:nvSpPr>
        <p:spPr>
          <a:xfrm>
            <a:off x="9501880" y="4953000"/>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 name="OTLSHAPE_M_c63b6f222b2f457881e4a2d88db4327b_Shape">
            <a:extLst>
              <a:ext uri="{FF2B5EF4-FFF2-40B4-BE49-F238E27FC236}">
                <a16:creationId xmlns:a16="http://schemas.microsoft.com/office/drawing/2014/main" id="{403F1C75-45D2-91E2-6AFB-AC9419B3D053}"/>
              </a:ext>
            </a:extLst>
          </p:cNvPr>
          <p:cNvSpPr/>
          <p:nvPr>
            <p:custDataLst>
              <p:tags r:id="rId32"/>
            </p:custDataLst>
          </p:nvPr>
        </p:nvSpPr>
        <p:spPr>
          <a:xfrm>
            <a:off x="3384707" y="4953000"/>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OTLSHAPE_M_825c0b5434e84d31ba6faf33e3ef41ea_Shape">
            <a:extLst>
              <a:ext uri="{FF2B5EF4-FFF2-40B4-BE49-F238E27FC236}">
                <a16:creationId xmlns:a16="http://schemas.microsoft.com/office/drawing/2014/main" id="{CF1CD547-C1E2-3D8E-8829-8798174B215D}"/>
              </a:ext>
            </a:extLst>
          </p:cNvPr>
          <p:cNvSpPr/>
          <p:nvPr>
            <p:custDataLst>
              <p:tags r:id="rId33"/>
            </p:custDataLst>
          </p:nvPr>
        </p:nvSpPr>
        <p:spPr>
          <a:xfrm>
            <a:off x="8067954" y="4921443"/>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8" name="OTLSHAPE_M_24953598760247b0a3503131cebd3a74_Shape">
            <a:extLst>
              <a:ext uri="{FF2B5EF4-FFF2-40B4-BE49-F238E27FC236}">
                <a16:creationId xmlns:a16="http://schemas.microsoft.com/office/drawing/2014/main" id="{0AAA022C-7F21-6873-A272-8B3BEEC1DCF9}"/>
              </a:ext>
            </a:extLst>
          </p:cNvPr>
          <p:cNvSpPr/>
          <p:nvPr>
            <p:custDataLst>
              <p:tags r:id="rId34"/>
            </p:custDataLst>
          </p:nvPr>
        </p:nvSpPr>
        <p:spPr>
          <a:xfrm>
            <a:off x="8632742" y="4946146"/>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1" name="OTLSHAPE_M_ea3a8c3d8f574bdb90b2d5cf32e59c07_Shape">
            <a:extLst>
              <a:ext uri="{FF2B5EF4-FFF2-40B4-BE49-F238E27FC236}">
                <a16:creationId xmlns:a16="http://schemas.microsoft.com/office/drawing/2014/main" id="{9EA0FC7A-A5E2-BEC7-26FA-6AD82BAE9F8B}"/>
              </a:ext>
            </a:extLst>
          </p:cNvPr>
          <p:cNvSpPr/>
          <p:nvPr>
            <p:custDataLst>
              <p:tags r:id="rId35"/>
            </p:custDataLst>
          </p:nvPr>
        </p:nvSpPr>
        <p:spPr>
          <a:xfrm>
            <a:off x="10033206" y="4951602"/>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OTLSHAPE_M_8fc1ba7fb0e04e47b7eda23355e9ae12_Shape">
            <a:extLst>
              <a:ext uri="{FF2B5EF4-FFF2-40B4-BE49-F238E27FC236}">
                <a16:creationId xmlns:a16="http://schemas.microsoft.com/office/drawing/2014/main" id="{E1A90962-FEA2-D123-B850-351570313286}"/>
              </a:ext>
            </a:extLst>
          </p:cNvPr>
          <p:cNvSpPr/>
          <p:nvPr>
            <p:custDataLst>
              <p:tags r:id="rId36"/>
            </p:custDataLst>
          </p:nvPr>
        </p:nvSpPr>
        <p:spPr>
          <a:xfrm>
            <a:off x="1307177" y="4953000"/>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4" name="OTLSHAPE_M_988a4481bae44f5bb76cb40db7abdd39_Shape">
            <a:extLst>
              <a:ext uri="{FF2B5EF4-FFF2-40B4-BE49-F238E27FC236}">
                <a16:creationId xmlns:a16="http://schemas.microsoft.com/office/drawing/2014/main" id="{38D34335-C328-5194-E776-C10A4688D6DD}"/>
              </a:ext>
            </a:extLst>
          </p:cNvPr>
          <p:cNvSpPr/>
          <p:nvPr>
            <p:custDataLst>
              <p:tags r:id="rId37"/>
            </p:custDataLst>
          </p:nvPr>
        </p:nvSpPr>
        <p:spPr>
          <a:xfrm>
            <a:off x="4538891" y="4953000"/>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TLSHAPE_M_ce2baea0373841e59d64442bfab3fcd0_Title">
            <a:extLst>
              <a:ext uri="{FF2B5EF4-FFF2-40B4-BE49-F238E27FC236}">
                <a16:creationId xmlns:a16="http://schemas.microsoft.com/office/drawing/2014/main" id="{67BB1193-D364-FD23-29B7-0FD2AA3AE539}"/>
              </a:ext>
            </a:extLst>
          </p:cNvPr>
          <p:cNvSpPr txBox="1"/>
          <p:nvPr>
            <p:custDataLst>
              <p:tags r:id="rId38"/>
            </p:custDataLst>
          </p:nvPr>
        </p:nvSpPr>
        <p:spPr>
          <a:xfrm>
            <a:off x="1650077" y="5768425"/>
            <a:ext cx="863600" cy="170519"/>
          </a:xfrm>
          <a:prstGeom prst="rect">
            <a:avLst/>
          </a:prstGeom>
          <a:noFill/>
        </p:spPr>
        <p:txBody>
          <a:bodyPr vert="horz" wrap="square" lIns="0" tIns="0" rIns="0" bIns="0" rtlCol="0" anchor="ctr" anchorCtr="0">
            <a:spAutoFit/>
          </a:bodyPr>
          <a:lstStyle/>
          <a:p>
            <a:r>
              <a:rPr lang="en-IN" sz="1100" b="1" spc="-12">
                <a:solidFill>
                  <a:schemeClr val="dk1"/>
                </a:solidFill>
                <a:latin typeface="Calibri" panose="020F0502020204030204" pitchFamily="34" charset="0"/>
              </a:rPr>
              <a:t>Topic Selection</a:t>
            </a:r>
          </a:p>
        </p:txBody>
      </p:sp>
      <p:sp>
        <p:nvSpPr>
          <p:cNvPr id="40" name="OTLSHAPE_M_ce2baea0373841e59d64442bfab3fcd0_Date">
            <a:extLst>
              <a:ext uri="{FF2B5EF4-FFF2-40B4-BE49-F238E27FC236}">
                <a16:creationId xmlns:a16="http://schemas.microsoft.com/office/drawing/2014/main" id="{1F40C22F-92FB-80B6-B458-F3B0289CC41C}"/>
              </a:ext>
            </a:extLst>
          </p:cNvPr>
          <p:cNvSpPr txBox="1"/>
          <p:nvPr>
            <p:custDataLst>
              <p:tags r:id="rId39"/>
            </p:custDataLst>
          </p:nvPr>
        </p:nvSpPr>
        <p:spPr>
          <a:xfrm>
            <a:off x="1650077" y="5613400"/>
            <a:ext cx="279400" cy="155025"/>
          </a:xfrm>
          <a:prstGeom prst="rect">
            <a:avLst/>
          </a:prstGeom>
          <a:noFill/>
        </p:spPr>
        <p:txBody>
          <a:bodyPr vert="horz" wrap="square" lIns="0" tIns="0" rIns="0" bIns="0" rtlCol="0" anchor="ctr" anchorCtr="0">
            <a:noAutofit/>
          </a:bodyPr>
          <a:lstStyle/>
          <a:p>
            <a:r>
              <a:rPr lang="en-IN" sz="1000" spc="-16">
                <a:solidFill>
                  <a:srgbClr val="09213B"/>
                </a:solidFill>
                <a:latin typeface="Calibri" panose="020F0502020204030204" pitchFamily="34" charset="0"/>
              </a:rPr>
              <a:t>Dec 5</a:t>
            </a:r>
          </a:p>
        </p:txBody>
      </p:sp>
      <p:sp>
        <p:nvSpPr>
          <p:cNvPr id="256" name="OTLSHAPE_M_015922e7a3d048c29cff53e986355402_Title">
            <a:extLst>
              <a:ext uri="{FF2B5EF4-FFF2-40B4-BE49-F238E27FC236}">
                <a16:creationId xmlns:a16="http://schemas.microsoft.com/office/drawing/2014/main" id="{95AD32C2-64D5-775B-744C-102085429A4E}"/>
              </a:ext>
            </a:extLst>
          </p:cNvPr>
          <p:cNvSpPr txBox="1"/>
          <p:nvPr>
            <p:custDataLst>
              <p:tags r:id="rId40"/>
            </p:custDataLst>
          </p:nvPr>
        </p:nvSpPr>
        <p:spPr>
          <a:xfrm>
            <a:off x="1577980" y="3395797"/>
            <a:ext cx="1308100" cy="170519"/>
          </a:xfrm>
          <a:prstGeom prst="rect">
            <a:avLst/>
          </a:prstGeom>
          <a:noFill/>
        </p:spPr>
        <p:txBody>
          <a:bodyPr vert="horz" wrap="square" lIns="0" tIns="0" rIns="0" bIns="0" rtlCol="0" anchor="ctr" anchorCtr="0">
            <a:spAutoFit/>
          </a:bodyPr>
          <a:lstStyle/>
          <a:p>
            <a:pPr algn="ctr"/>
            <a:r>
              <a:rPr lang="en-IN" sz="1100" b="1" spc="-6" dirty="0">
                <a:solidFill>
                  <a:schemeClr val="dk1"/>
                </a:solidFill>
                <a:latin typeface="Calibri" panose="020F0502020204030204" pitchFamily="34" charset="0"/>
              </a:rPr>
              <a:t>Report to co-ordinator</a:t>
            </a:r>
          </a:p>
        </p:txBody>
      </p:sp>
      <p:sp>
        <p:nvSpPr>
          <p:cNvPr id="257" name="OTLSHAPE_M_015922e7a3d048c29cff53e986355402_Date">
            <a:extLst>
              <a:ext uri="{FF2B5EF4-FFF2-40B4-BE49-F238E27FC236}">
                <a16:creationId xmlns:a16="http://schemas.microsoft.com/office/drawing/2014/main" id="{F6E31597-7A68-9788-C394-E9D4A0D3031D}"/>
              </a:ext>
            </a:extLst>
          </p:cNvPr>
          <p:cNvSpPr txBox="1"/>
          <p:nvPr>
            <p:custDataLst>
              <p:tags r:id="rId41"/>
            </p:custDataLst>
          </p:nvPr>
        </p:nvSpPr>
        <p:spPr>
          <a:xfrm>
            <a:off x="2053130" y="3566316"/>
            <a:ext cx="355600" cy="155025"/>
          </a:xfrm>
          <a:prstGeom prst="rect">
            <a:avLst/>
          </a:prstGeom>
          <a:noFill/>
        </p:spPr>
        <p:txBody>
          <a:bodyPr vert="horz" wrap="square" lIns="0" tIns="0" rIns="0" bIns="0" rtlCol="0" anchor="ctr" anchorCtr="0">
            <a:spAutoFit/>
          </a:bodyPr>
          <a:lstStyle/>
          <a:p>
            <a:pPr algn="ctr"/>
            <a:r>
              <a:rPr lang="en-IN" sz="1000" spc="-6">
                <a:solidFill>
                  <a:srgbClr val="09213B"/>
                </a:solidFill>
                <a:latin typeface="Calibri" panose="020F0502020204030204" pitchFamily="34" charset="0"/>
              </a:rPr>
              <a:t>Dec 12</a:t>
            </a:r>
          </a:p>
        </p:txBody>
      </p:sp>
      <p:sp>
        <p:nvSpPr>
          <p:cNvPr id="259" name="OTLSHAPE_M_3981114dab054b3e842e3bbbfd7ce370_Title">
            <a:extLst>
              <a:ext uri="{FF2B5EF4-FFF2-40B4-BE49-F238E27FC236}">
                <a16:creationId xmlns:a16="http://schemas.microsoft.com/office/drawing/2014/main" id="{B80ADCCA-EE43-2BC8-9653-DCF72694151E}"/>
              </a:ext>
            </a:extLst>
          </p:cNvPr>
          <p:cNvSpPr txBox="1"/>
          <p:nvPr>
            <p:custDataLst>
              <p:tags r:id="rId42"/>
            </p:custDataLst>
          </p:nvPr>
        </p:nvSpPr>
        <p:spPr>
          <a:xfrm>
            <a:off x="2453388" y="4602057"/>
            <a:ext cx="1168400" cy="170519"/>
          </a:xfrm>
          <a:prstGeom prst="rect">
            <a:avLst/>
          </a:prstGeom>
          <a:noFill/>
        </p:spPr>
        <p:txBody>
          <a:bodyPr vert="horz" wrap="square" lIns="0" tIns="0" rIns="0" bIns="0" rtlCol="0" anchor="ctr" anchorCtr="0">
            <a:spAutoFit/>
          </a:bodyPr>
          <a:lstStyle/>
          <a:p>
            <a:pPr algn="ctr"/>
            <a:r>
              <a:rPr lang="en-IN" sz="1100" b="1" spc="-4">
                <a:solidFill>
                  <a:schemeClr val="dk1"/>
                </a:solidFill>
                <a:latin typeface="Calibri" panose="020F0502020204030204" pitchFamily="34" charset="0"/>
              </a:rPr>
              <a:t>Resource Gathering </a:t>
            </a:r>
          </a:p>
        </p:txBody>
      </p:sp>
      <p:sp>
        <p:nvSpPr>
          <p:cNvPr id="260" name="OTLSHAPE_M_3981114dab054b3e842e3bbbfd7ce370_Date">
            <a:extLst>
              <a:ext uri="{FF2B5EF4-FFF2-40B4-BE49-F238E27FC236}">
                <a16:creationId xmlns:a16="http://schemas.microsoft.com/office/drawing/2014/main" id="{FCEE57FF-31D6-DCE5-B0F4-74F2CCFE3E93}"/>
              </a:ext>
            </a:extLst>
          </p:cNvPr>
          <p:cNvSpPr txBox="1"/>
          <p:nvPr>
            <p:custDataLst>
              <p:tags r:id="rId43"/>
            </p:custDataLst>
          </p:nvPr>
        </p:nvSpPr>
        <p:spPr>
          <a:xfrm>
            <a:off x="2861058" y="4772575"/>
            <a:ext cx="355600" cy="155025"/>
          </a:xfrm>
          <a:prstGeom prst="rect">
            <a:avLst/>
          </a:prstGeom>
          <a:noFill/>
        </p:spPr>
        <p:txBody>
          <a:bodyPr vert="horz" wrap="square" lIns="0" tIns="0" rIns="0" bIns="0" rtlCol="0" anchor="ctr" anchorCtr="0">
            <a:spAutoFit/>
          </a:bodyPr>
          <a:lstStyle/>
          <a:p>
            <a:pPr algn="ctr"/>
            <a:r>
              <a:rPr lang="en-IN" sz="1000" spc="-6">
                <a:solidFill>
                  <a:srgbClr val="09213B"/>
                </a:solidFill>
                <a:latin typeface="Calibri" panose="020F0502020204030204" pitchFamily="34" charset="0"/>
              </a:rPr>
              <a:t>Dec 19</a:t>
            </a:r>
          </a:p>
        </p:txBody>
      </p:sp>
      <p:sp>
        <p:nvSpPr>
          <p:cNvPr id="262" name="OTLSHAPE_M_cbe0fcacf5cc4b31bf698543f8c605f5_Title">
            <a:extLst>
              <a:ext uri="{FF2B5EF4-FFF2-40B4-BE49-F238E27FC236}">
                <a16:creationId xmlns:a16="http://schemas.microsoft.com/office/drawing/2014/main" id="{A2DA228C-D63E-DECA-F4F1-A0ECA52B53EF}"/>
              </a:ext>
            </a:extLst>
          </p:cNvPr>
          <p:cNvSpPr txBox="1"/>
          <p:nvPr>
            <p:custDataLst>
              <p:tags r:id="rId44"/>
            </p:custDataLst>
          </p:nvPr>
        </p:nvSpPr>
        <p:spPr>
          <a:xfrm>
            <a:off x="3603264" y="3773170"/>
            <a:ext cx="495300" cy="170519"/>
          </a:xfrm>
          <a:prstGeom prst="rect">
            <a:avLst/>
          </a:prstGeom>
          <a:noFill/>
        </p:spPr>
        <p:txBody>
          <a:bodyPr vert="horz" wrap="square" lIns="0" tIns="0" rIns="0" bIns="0" rtlCol="0" anchor="ctr" anchorCtr="0">
            <a:spAutoFit/>
          </a:bodyPr>
          <a:lstStyle/>
          <a:p>
            <a:pPr algn="ctr"/>
            <a:r>
              <a:rPr lang="en-IN" sz="1100" b="1" spc="-10" dirty="0">
                <a:solidFill>
                  <a:schemeClr val="dk1"/>
                </a:solidFill>
                <a:latin typeface="Calibri" panose="020F0502020204030204" pitchFamily="34" charset="0"/>
              </a:rPr>
              <a:t>Abstract</a:t>
            </a:r>
          </a:p>
        </p:txBody>
      </p:sp>
      <p:sp>
        <p:nvSpPr>
          <p:cNvPr id="263" name="OTLSHAPE_M_cbe0fcacf5cc4b31bf698543f8c605f5_Date">
            <a:extLst>
              <a:ext uri="{FF2B5EF4-FFF2-40B4-BE49-F238E27FC236}">
                <a16:creationId xmlns:a16="http://schemas.microsoft.com/office/drawing/2014/main" id="{79309CFD-A6AA-0012-ED3F-61B94D0980E5}"/>
              </a:ext>
            </a:extLst>
          </p:cNvPr>
          <p:cNvSpPr txBox="1"/>
          <p:nvPr>
            <p:custDataLst>
              <p:tags r:id="rId45"/>
            </p:custDataLst>
          </p:nvPr>
        </p:nvSpPr>
        <p:spPr>
          <a:xfrm>
            <a:off x="3668987" y="3943689"/>
            <a:ext cx="342900" cy="155025"/>
          </a:xfrm>
          <a:prstGeom prst="rect">
            <a:avLst/>
          </a:prstGeom>
          <a:noFill/>
        </p:spPr>
        <p:txBody>
          <a:bodyPr vert="horz" wrap="square" lIns="0" tIns="0" rIns="0" bIns="0" rtlCol="0" anchor="ctr" anchorCtr="0">
            <a:spAutoFit/>
          </a:bodyPr>
          <a:lstStyle/>
          <a:p>
            <a:pPr algn="ctr"/>
            <a:r>
              <a:rPr lang="en-IN" sz="1000" spc="-16">
                <a:solidFill>
                  <a:srgbClr val="09213B"/>
                </a:solidFill>
                <a:latin typeface="Calibri" panose="020F0502020204030204" pitchFamily="34" charset="0"/>
              </a:rPr>
              <a:t>Dec 26</a:t>
            </a:r>
          </a:p>
        </p:txBody>
      </p:sp>
      <p:sp>
        <p:nvSpPr>
          <p:cNvPr id="265" name="OTLSHAPE_M_9b174ea395ac4fa68816a6f4a3cd7825_Title">
            <a:extLst>
              <a:ext uri="{FF2B5EF4-FFF2-40B4-BE49-F238E27FC236}">
                <a16:creationId xmlns:a16="http://schemas.microsoft.com/office/drawing/2014/main" id="{04BF64DC-49BF-4878-7542-AC77B1206D4B}"/>
              </a:ext>
            </a:extLst>
          </p:cNvPr>
          <p:cNvSpPr txBox="1"/>
          <p:nvPr>
            <p:custDataLst>
              <p:tags r:id="rId46"/>
            </p:custDataLst>
          </p:nvPr>
        </p:nvSpPr>
        <p:spPr>
          <a:xfrm>
            <a:off x="5148445" y="4602057"/>
            <a:ext cx="635000" cy="170519"/>
          </a:xfrm>
          <a:prstGeom prst="rect">
            <a:avLst/>
          </a:prstGeom>
          <a:noFill/>
        </p:spPr>
        <p:txBody>
          <a:bodyPr vert="horz" wrap="square" lIns="0" tIns="0" rIns="0" bIns="0" rtlCol="0" anchor="ctr" anchorCtr="0">
            <a:spAutoFit/>
          </a:bodyPr>
          <a:lstStyle/>
          <a:p>
            <a:pPr algn="ctr"/>
            <a:r>
              <a:rPr lang="en-IN" sz="1100" b="1" spc="-12">
                <a:solidFill>
                  <a:schemeClr val="dk1"/>
                </a:solidFill>
                <a:latin typeface="Calibri" panose="020F0502020204030204" pitchFamily="34" charset="0"/>
              </a:rPr>
              <a:t>1st Review</a:t>
            </a:r>
          </a:p>
        </p:txBody>
      </p:sp>
      <p:sp>
        <p:nvSpPr>
          <p:cNvPr id="266" name="OTLSHAPE_M_9b174ea395ac4fa68816a6f4a3cd7825_Date">
            <a:extLst>
              <a:ext uri="{FF2B5EF4-FFF2-40B4-BE49-F238E27FC236}">
                <a16:creationId xmlns:a16="http://schemas.microsoft.com/office/drawing/2014/main" id="{C1B056DA-72E4-5C50-885C-7EADAEFE5919}"/>
              </a:ext>
            </a:extLst>
          </p:cNvPr>
          <p:cNvSpPr txBox="1"/>
          <p:nvPr>
            <p:custDataLst>
              <p:tags r:id="rId47"/>
            </p:custDataLst>
          </p:nvPr>
        </p:nvSpPr>
        <p:spPr>
          <a:xfrm>
            <a:off x="5330542" y="4772575"/>
            <a:ext cx="266700" cy="155025"/>
          </a:xfrm>
          <a:prstGeom prst="rect">
            <a:avLst/>
          </a:prstGeom>
          <a:noFill/>
        </p:spPr>
        <p:txBody>
          <a:bodyPr vert="horz" wrap="square" lIns="0" tIns="0" rIns="0" bIns="0" rtlCol="0" anchor="ctr" anchorCtr="0">
            <a:spAutoFit/>
          </a:bodyPr>
          <a:lstStyle/>
          <a:p>
            <a:pPr algn="ctr"/>
            <a:r>
              <a:rPr lang="en-IN" sz="1000" spc="-6" dirty="0">
                <a:solidFill>
                  <a:srgbClr val="09213B"/>
                </a:solidFill>
                <a:latin typeface="Calibri" panose="020F0502020204030204" pitchFamily="34" charset="0"/>
              </a:rPr>
              <a:t>Jan 9</a:t>
            </a:r>
          </a:p>
        </p:txBody>
      </p:sp>
      <p:sp>
        <p:nvSpPr>
          <p:cNvPr id="268" name="OTLSHAPE_M_c46a80a88b544b27b3ed1ecf85ef26a3_Title">
            <a:extLst>
              <a:ext uri="{FF2B5EF4-FFF2-40B4-BE49-F238E27FC236}">
                <a16:creationId xmlns:a16="http://schemas.microsoft.com/office/drawing/2014/main" id="{7FB137FA-3CDF-7D77-D6E2-B8A256049AF7}"/>
              </a:ext>
            </a:extLst>
          </p:cNvPr>
          <p:cNvSpPr txBox="1"/>
          <p:nvPr>
            <p:custDataLst>
              <p:tags r:id="rId48"/>
            </p:custDataLst>
          </p:nvPr>
        </p:nvSpPr>
        <p:spPr>
          <a:xfrm>
            <a:off x="9109916" y="4187613"/>
            <a:ext cx="1016000" cy="170519"/>
          </a:xfrm>
          <a:prstGeom prst="rect">
            <a:avLst/>
          </a:prstGeom>
          <a:noFill/>
        </p:spPr>
        <p:txBody>
          <a:bodyPr vert="horz" wrap="square" lIns="0" tIns="0" rIns="0" bIns="0" rtlCol="0" anchor="ctr" anchorCtr="0">
            <a:spAutoFit/>
          </a:bodyPr>
          <a:lstStyle/>
          <a:p>
            <a:pPr algn="ctr"/>
            <a:r>
              <a:rPr lang="en-IN" sz="1100" b="1" spc="-6" dirty="0">
                <a:solidFill>
                  <a:schemeClr val="dk1"/>
                </a:solidFill>
                <a:latin typeface="Calibri" panose="020F0502020204030204" pitchFamily="34" charset="0"/>
              </a:rPr>
              <a:t>By weekly Report</a:t>
            </a:r>
          </a:p>
        </p:txBody>
      </p:sp>
      <p:sp>
        <p:nvSpPr>
          <p:cNvPr id="269" name="OTLSHAPE_M_c46a80a88b544b27b3ed1ecf85ef26a3_Date">
            <a:extLst>
              <a:ext uri="{FF2B5EF4-FFF2-40B4-BE49-F238E27FC236}">
                <a16:creationId xmlns:a16="http://schemas.microsoft.com/office/drawing/2014/main" id="{5E0B562F-8116-0193-74F5-1AA5E2C7CB07}"/>
              </a:ext>
            </a:extLst>
          </p:cNvPr>
          <p:cNvSpPr txBox="1"/>
          <p:nvPr>
            <p:custDataLst>
              <p:tags r:id="rId49"/>
            </p:custDataLst>
          </p:nvPr>
        </p:nvSpPr>
        <p:spPr>
          <a:xfrm>
            <a:off x="9444244" y="4358132"/>
            <a:ext cx="355600" cy="155025"/>
          </a:xfrm>
          <a:prstGeom prst="rect">
            <a:avLst/>
          </a:prstGeom>
          <a:noFill/>
        </p:spPr>
        <p:txBody>
          <a:bodyPr vert="horz" wrap="square" lIns="0" tIns="0" rIns="0" bIns="0" rtlCol="0" anchor="ctr" anchorCtr="0">
            <a:spAutoFit/>
          </a:bodyPr>
          <a:lstStyle/>
          <a:p>
            <a:pPr algn="ctr"/>
            <a:r>
              <a:rPr lang="en-IN" sz="1000" spc="-8">
                <a:solidFill>
                  <a:srgbClr val="09213B"/>
                </a:solidFill>
                <a:latin typeface="Calibri" panose="020F0502020204030204" pitchFamily="34" charset="0"/>
              </a:rPr>
              <a:t>Feb 14</a:t>
            </a:r>
          </a:p>
        </p:txBody>
      </p:sp>
      <p:sp>
        <p:nvSpPr>
          <p:cNvPr id="271" name="OTLSHAPE_M_c63b6f222b2f457881e4a2d88db4327b_Title">
            <a:extLst>
              <a:ext uri="{FF2B5EF4-FFF2-40B4-BE49-F238E27FC236}">
                <a16:creationId xmlns:a16="http://schemas.microsoft.com/office/drawing/2014/main" id="{26B07BB0-7CC8-CA14-F098-1EA8589CA6B0}"/>
              </a:ext>
            </a:extLst>
          </p:cNvPr>
          <p:cNvSpPr txBox="1"/>
          <p:nvPr>
            <p:custDataLst>
              <p:tags r:id="rId50"/>
            </p:custDataLst>
          </p:nvPr>
        </p:nvSpPr>
        <p:spPr>
          <a:xfrm>
            <a:off x="3037341" y="3358727"/>
            <a:ext cx="927100" cy="170519"/>
          </a:xfrm>
          <a:prstGeom prst="rect">
            <a:avLst/>
          </a:prstGeom>
          <a:noFill/>
        </p:spPr>
        <p:txBody>
          <a:bodyPr vert="horz" wrap="square" lIns="0" tIns="0" rIns="0" bIns="0" rtlCol="0" anchor="ctr" anchorCtr="0">
            <a:spAutoFit/>
          </a:bodyPr>
          <a:lstStyle/>
          <a:p>
            <a:pPr algn="ctr"/>
            <a:r>
              <a:rPr lang="en-IN" sz="1100" b="1" spc="-6" dirty="0">
                <a:solidFill>
                  <a:schemeClr val="dk1"/>
                </a:solidFill>
                <a:latin typeface="Calibri" panose="020F0502020204030204" pitchFamily="34" charset="0"/>
              </a:rPr>
              <a:t>Theoretical part</a:t>
            </a:r>
          </a:p>
        </p:txBody>
      </p:sp>
      <p:sp>
        <p:nvSpPr>
          <p:cNvPr id="272" name="OTLSHAPE_M_c63b6f222b2f457881e4a2d88db4327b_Date">
            <a:extLst>
              <a:ext uri="{FF2B5EF4-FFF2-40B4-BE49-F238E27FC236}">
                <a16:creationId xmlns:a16="http://schemas.microsoft.com/office/drawing/2014/main" id="{714EFB4F-0075-F8B8-0F67-8A4252BBEF5F}"/>
              </a:ext>
            </a:extLst>
          </p:cNvPr>
          <p:cNvSpPr txBox="1"/>
          <p:nvPr>
            <p:custDataLst>
              <p:tags r:id="rId51"/>
            </p:custDataLst>
          </p:nvPr>
        </p:nvSpPr>
        <p:spPr>
          <a:xfrm>
            <a:off x="3322731" y="3529245"/>
            <a:ext cx="342900" cy="155025"/>
          </a:xfrm>
          <a:prstGeom prst="rect">
            <a:avLst/>
          </a:prstGeom>
          <a:noFill/>
        </p:spPr>
        <p:txBody>
          <a:bodyPr vert="horz" wrap="square" lIns="0" tIns="0" rIns="0" bIns="0" rtlCol="0" anchor="ctr" anchorCtr="0">
            <a:spAutoFit/>
          </a:bodyPr>
          <a:lstStyle/>
          <a:p>
            <a:pPr algn="ctr"/>
            <a:r>
              <a:rPr lang="en-IN" sz="1000" spc="-16">
                <a:solidFill>
                  <a:srgbClr val="09213B"/>
                </a:solidFill>
                <a:latin typeface="Calibri" panose="020F0502020204030204" pitchFamily="34" charset="0"/>
              </a:rPr>
              <a:t>Dec 23</a:t>
            </a:r>
          </a:p>
        </p:txBody>
      </p:sp>
      <p:sp>
        <p:nvSpPr>
          <p:cNvPr id="277" name="OTLSHAPE_M_6a981ccbc21547798439c87b66ff53ee_Title">
            <a:extLst>
              <a:ext uri="{FF2B5EF4-FFF2-40B4-BE49-F238E27FC236}">
                <a16:creationId xmlns:a16="http://schemas.microsoft.com/office/drawing/2014/main" id="{EB3FA3C6-8DB9-1FBD-63E1-50A521DB34FA}"/>
              </a:ext>
            </a:extLst>
          </p:cNvPr>
          <p:cNvSpPr txBox="1"/>
          <p:nvPr>
            <p:custDataLst>
              <p:tags r:id="rId52"/>
            </p:custDataLst>
          </p:nvPr>
        </p:nvSpPr>
        <p:spPr>
          <a:xfrm>
            <a:off x="4999214" y="3443986"/>
            <a:ext cx="2247900" cy="338554"/>
          </a:xfrm>
          <a:prstGeom prst="rect">
            <a:avLst/>
          </a:prstGeom>
          <a:noFill/>
        </p:spPr>
        <p:txBody>
          <a:bodyPr vert="horz" wrap="square" lIns="0" tIns="0" rIns="0" bIns="0" rtlCol="0" anchor="ctr" anchorCtr="0">
            <a:spAutoFit/>
          </a:bodyPr>
          <a:lstStyle/>
          <a:p>
            <a:pPr algn="ctr"/>
            <a:r>
              <a:rPr lang="en-IN" sz="1100" b="1" dirty="0">
                <a:solidFill>
                  <a:schemeClr val="dk1"/>
                </a:solidFill>
                <a:latin typeface="Calibri" panose="020F0502020204030204" pitchFamily="34" charset="0"/>
              </a:rPr>
              <a:t>Conducted a detailed survey on required hardware and software</a:t>
            </a:r>
          </a:p>
        </p:txBody>
      </p:sp>
      <p:sp>
        <p:nvSpPr>
          <p:cNvPr id="278" name="OTLSHAPE_M_6a981ccbc21547798439c87b66ff53ee_Date">
            <a:extLst>
              <a:ext uri="{FF2B5EF4-FFF2-40B4-BE49-F238E27FC236}">
                <a16:creationId xmlns:a16="http://schemas.microsoft.com/office/drawing/2014/main" id="{5C76910A-3566-D9F5-E255-650C9559AC3C}"/>
              </a:ext>
            </a:extLst>
          </p:cNvPr>
          <p:cNvSpPr txBox="1"/>
          <p:nvPr>
            <p:custDataLst>
              <p:tags r:id="rId53"/>
            </p:custDataLst>
          </p:nvPr>
        </p:nvSpPr>
        <p:spPr>
          <a:xfrm>
            <a:off x="5912570" y="3810240"/>
            <a:ext cx="342900" cy="155025"/>
          </a:xfrm>
          <a:prstGeom prst="rect">
            <a:avLst/>
          </a:prstGeom>
          <a:noFill/>
        </p:spPr>
        <p:txBody>
          <a:bodyPr vert="horz" wrap="square" lIns="0" tIns="0" rIns="0" bIns="0" rtlCol="0" anchor="ctr" anchorCtr="0">
            <a:spAutoFit/>
          </a:bodyPr>
          <a:lstStyle/>
          <a:p>
            <a:pPr algn="ctr"/>
            <a:r>
              <a:rPr lang="en-IN" sz="1000" spc="-6" dirty="0">
                <a:solidFill>
                  <a:srgbClr val="09213B"/>
                </a:solidFill>
                <a:latin typeface="Calibri" panose="020F0502020204030204" pitchFamily="34" charset="0"/>
              </a:rPr>
              <a:t>Jan21</a:t>
            </a:r>
          </a:p>
        </p:txBody>
      </p:sp>
      <p:sp>
        <p:nvSpPr>
          <p:cNvPr id="284" name="OTLSHAPE_M_825c0b5434e84d31ba6faf33e3ef41ea_Date">
            <a:extLst>
              <a:ext uri="{FF2B5EF4-FFF2-40B4-BE49-F238E27FC236}">
                <a16:creationId xmlns:a16="http://schemas.microsoft.com/office/drawing/2014/main" id="{43D82215-7F57-7707-3E16-375523C2C4E8}"/>
              </a:ext>
            </a:extLst>
          </p:cNvPr>
          <p:cNvSpPr txBox="1"/>
          <p:nvPr>
            <p:custDataLst>
              <p:tags r:id="rId54"/>
            </p:custDataLst>
          </p:nvPr>
        </p:nvSpPr>
        <p:spPr>
          <a:xfrm>
            <a:off x="8036204" y="3764842"/>
            <a:ext cx="292100" cy="155025"/>
          </a:xfrm>
          <a:prstGeom prst="rect">
            <a:avLst/>
          </a:prstGeom>
          <a:noFill/>
        </p:spPr>
        <p:txBody>
          <a:bodyPr vert="horz" wrap="square" lIns="0" tIns="0" rIns="0" bIns="0" rtlCol="0" anchor="ctr" anchorCtr="0">
            <a:spAutoFit/>
          </a:bodyPr>
          <a:lstStyle/>
          <a:p>
            <a:pPr algn="ctr"/>
            <a:r>
              <a:rPr lang="en-IN" sz="1000" spc="-10" dirty="0">
                <a:solidFill>
                  <a:srgbClr val="09213B"/>
                </a:solidFill>
                <a:latin typeface="Calibri" panose="020F0502020204030204" pitchFamily="34" charset="0"/>
              </a:rPr>
              <a:t>Feb 6</a:t>
            </a:r>
          </a:p>
        </p:txBody>
      </p:sp>
      <p:sp>
        <p:nvSpPr>
          <p:cNvPr id="286" name="OTLSHAPE_M_24953598760247b0a3503131cebd3a74_Title">
            <a:extLst>
              <a:ext uri="{FF2B5EF4-FFF2-40B4-BE49-F238E27FC236}">
                <a16:creationId xmlns:a16="http://schemas.microsoft.com/office/drawing/2014/main" id="{5FBA8B83-4CB3-5631-F80E-BE111DB7B288}"/>
              </a:ext>
            </a:extLst>
          </p:cNvPr>
          <p:cNvSpPr txBox="1"/>
          <p:nvPr>
            <p:custDataLst>
              <p:tags r:id="rId55"/>
            </p:custDataLst>
          </p:nvPr>
        </p:nvSpPr>
        <p:spPr>
          <a:xfrm>
            <a:off x="8398716" y="3943103"/>
            <a:ext cx="711200" cy="170519"/>
          </a:xfrm>
          <a:prstGeom prst="rect">
            <a:avLst/>
          </a:prstGeom>
          <a:noFill/>
        </p:spPr>
        <p:txBody>
          <a:bodyPr vert="horz" wrap="square" lIns="0" tIns="0" rIns="0" bIns="0" rtlCol="0" anchor="ctr" anchorCtr="0">
            <a:spAutoFit/>
          </a:bodyPr>
          <a:lstStyle/>
          <a:p>
            <a:pPr algn="ctr"/>
            <a:r>
              <a:rPr lang="en-IN" sz="1100" b="1" spc="-6" dirty="0">
                <a:solidFill>
                  <a:schemeClr val="dk1"/>
                </a:solidFill>
                <a:latin typeface="Calibri" panose="020F0502020204030204" pitchFamily="34" charset="0"/>
              </a:rPr>
              <a:t>Coding Part </a:t>
            </a:r>
          </a:p>
        </p:txBody>
      </p:sp>
      <p:sp>
        <p:nvSpPr>
          <p:cNvPr id="287" name="OTLSHAPE_M_24953598760247b0a3503131cebd3a74_Date">
            <a:extLst>
              <a:ext uri="{FF2B5EF4-FFF2-40B4-BE49-F238E27FC236}">
                <a16:creationId xmlns:a16="http://schemas.microsoft.com/office/drawing/2014/main" id="{EF59DD55-E9EB-BD37-3E8E-75E170EDC4F6}"/>
              </a:ext>
            </a:extLst>
          </p:cNvPr>
          <p:cNvSpPr txBox="1"/>
          <p:nvPr>
            <p:custDataLst>
              <p:tags r:id="rId56"/>
            </p:custDataLst>
          </p:nvPr>
        </p:nvSpPr>
        <p:spPr>
          <a:xfrm>
            <a:off x="8562943" y="4149097"/>
            <a:ext cx="342900" cy="155025"/>
          </a:xfrm>
          <a:prstGeom prst="rect">
            <a:avLst/>
          </a:prstGeom>
          <a:noFill/>
        </p:spPr>
        <p:txBody>
          <a:bodyPr vert="horz" wrap="square" lIns="0" tIns="0" rIns="0" bIns="0" rtlCol="0" anchor="ctr" anchorCtr="0">
            <a:spAutoFit/>
          </a:bodyPr>
          <a:lstStyle/>
          <a:p>
            <a:pPr algn="ctr"/>
            <a:r>
              <a:rPr lang="en-IN" sz="1000" spc="-8" dirty="0">
                <a:solidFill>
                  <a:srgbClr val="09213B"/>
                </a:solidFill>
                <a:latin typeface="Calibri" panose="020F0502020204030204" pitchFamily="34" charset="0"/>
              </a:rPr>
              <a:t>Feb 10</a:t>
            </a:r>
          </a:p>
        </p:txBody>
      </p:sp>
      <p:sp>
        <p:nvSpPr>
          <p:cNvPr id="289" name="OTLSHAPE_M_ea3a8c3d8f574bdb90b2d5cf32e59c07_Title">
            <a:extLst>
              <a:ext uri="{FF2B5EF4-FFF2-40B4-BE49-F238E27FC236}">
                <a16:creationId xmlns:a16="http://schemas.microsoft.com/office/drawing/2014/main" id="{650F0C7D-0332-AEA5-8F62-BE9CA4444B46}"/>
              </a:ext>
            </a:extLst>
          </p:cNvPr>
          <p:cNvSpPr txBox="1"/>
          <p:nvPr>
            <p:custDataLst>
              <p:tags r:id="rId57"/>
            </p:custDataLst>
          </p:nvPr>
        </p:nvSpPr>
        <p:spPr>
          <a:xfrm>
            <a:off x="9841845" y="4553483"/>
            <a:ext cx="673100" cy="170519"/>
          </a:xfrm>
          <a:prstGeom prst="rect">
            <a:avLst/>
          </a:prstGeom>
          <a:noFill/>
        </p:spPr>
        <p:txBody>
          <a:bodyPr vert="horz" wrap="square" lIns="0" tIns="0" rIns="0" bIns="0" rtlCol="0" anchor="ctr" anchorCtr="0">
            <a:spAutoFit/>
          </a:bodyPr>
          <a:lstStyle/>
          <a:p>
            <a:pPr algn="ctr"/>
            <a:r>
              <a:rPr lang="en-IN" sz="1100" b="1" spc="-10" dirty="0">
                <a:solidFill>
                  <a:schemeClr val="dk1"/>
                </a:solidFill>
                <a:latin typeface="Calibri" panose="020F0502020204030204" pitchFamily="34" charset="0"/>
              </a:rPr>
              <a:t>2nd Review</a:t>
            </a:r>
          </a:p>
        </p:txBody>
      </p:sp>
      <p:sp>
        <p:nvSpPr>
          <p:cNvPr id="290" name="OTLSHAPE_M_ea3a8c3d8f574bdb90b2d5cf32e59c07_Date">
            <a:extLst>
              <a:ext uri="{FF2B5EF4-FFF2-40B4-BE49-F238E27FC236}">
                <a16:creationId xmlns:a16="http://schemas.microsoft.com/office/drawing/2014/main" id="{77120C6D-AC36-15D2-F2D5-214A4092E000}"/>
              </a:ext>
            </a:extLst>
          </p:cNvPr>
          <p:cNvSpPr txBox="1"/>
          <p:nvPr>
            <p:custDataLst>
              <p:tags r:id="rId58"/>
            </p:custDataLst>
          </p:nvPr>
        </p:nvSpPr>
        <p:spPr>
          <a:xfrm>
            <a:off x="9971103" y="4733164"/>
            <a:ext cx="342900" cy="155025"/>
          </a:xfrm>
          <a:prstGeom prst="rect">
            <a:avLst/>
          </a:prstGeom>
          <a:noFill/>
        </p:spPr>
        <p:txBody>
          <a:bodyPr vert="horz" wrap="square" lIns="0" tIns="0" rIns="0" bIns="0" rtlCol="0" anchor="ctr" anchorCtr="0">
            <a:spAutoFit/>
          </a:bodyPr>
          <a:lstStyle/>
          <a:p>
            <a:pPr algn="ctr"/>
            <a:r>
              <a:rPr lang="en-IN" sz="1000" spc="-8" dirty="0">
                <a:solidFill>
                  <a:srgbClr val="09213B"/>
                </a:solidFill>
                <a:latin typeface="Calibri" panose="020F0502020204030204" pitchFamily="34" charset="0"/>
              </a:rPr>
              <a:t>Mar 1</a:t>
            </a:r>
          </a:p>
        </p:txBody>
      </p:sp>
      <p:sp>
        <p:nvSpPr>
          <p:cNvPr id="292" name="OTLSHAPE_M_8fc1ba7fb0e04e47b7eda23355e9ae12_Title">
            <a:extLst>
              <a:ext uri="{FF2B5EF4-FFF2-40B4-BE49-F238E27FC236}">
                <a16:creationId xmlns:a16="http://schemas.microsoft.com/office/drawing/2014/main" id="{0CAC929B-9A8F-F24D-7759-B0CC956499B3}"/>
              </a:ext>
            </a:extLst>
          </p:cNvPr>
          <p:cNvSpPr txBox="1"/>
          <p:nvPr>
            <p:custDataLst>
              <p:tags r:id="rId59"/>
            </p:custDataLst>
          </p:nvPr>
        </p:nvSpPr>
        <p:spPr>
          <a:xfrm>
            <a:off x="790858" y="3810240"/>
            <a:ext cx="1270000" cy="170519"/>
          </a:xfrm>
          <a:prstGeom prst="rect">
            <a:avLst/>
          </a:prstGeom>
          <a:noFill/>
        </p:spPr>
        <p:txBody>
          <a:bodyPr vert="horz" wrap="square" lIns="0" tIns="0" rIns="0" bIns="0" rtlCol="0" anchor="ctr" anchorCtr="0">
            <a:spAutoFit/>
          </a:bodyPr>
          <a:lstStyle/>
          <a:p>
            <a:pPr algn="ctr"/>
            <a:r>
              <a:rPr lang="en-IN" sz="1100" b="1" spc="-4" dirty="0">
                <a:solidFill>
                  <a:schemeClr val="dk1"/>
                </a:solidFill>
                <a:latin typeface="Calibri" panose="020F0502020204030204" pitchFamily="34" charset="0"/>
              </a:rPr>
              <a:t>Project Title Selection</a:t>
            </a:r>
          </a:p>
        </p:txBody>
      </p:sp>
      <p:sp>
        <p:nvSpPr>
          <p:cNvPr id="293" name="OTLSHAPE_M_8fc1ba7fb0e04e47b7eda23355e9ae12_Date">
            <a:extLst>
              <a:ext uri="{FF2B5EF4-FFF2-40B4-BE49-F238E27FC236}">
                <a16:creationId xmlns:a16="http://schemas.microsoft.com/office/drawing/2014/main" id="{274308B9-84B3-94AC-924D-4B2822C67081}"/>
              </a:ext>
            </a:extLst>
          </p:cNvPr>
          <p:cNvSpPr txBox="1"/>
          <p:nvPr>
            <p:custDataLst>
              <p:tags r:id="rId60"/>
            </p:custDataLst>
          </p:nvPr>
        </p:nvSpPr>
        <p:spPr>
          <a:xfrm>
            <a:off x="1277395" y="3980759"/>
            <a:ext cx="292100" cy="155025"/>
          </a:xfrm>
          <a:prstGeom prst="rect">
            <a:avLst/>
          </a:prstGeom>
          <a:noFill/>
        </p:spPr>
        <p:txBody>
          <a:bodyPr vert="horz" wrap="square" lIns="0" tIns="0" rIns="0" bIns="0" rtlCol="0" anchor="ctr" anchorCtr="0">
            <a:spAutoFit/>
          </a:bodyPr>
          <a:lstStyle/>
          <a:p>
            <a:pPr algn="ctr"/>
            <a:r>
              <a:rPr lang="en-IN" sz="1000" spc="-6" dirty="0">
                <a:solidFill>
                  <a:srgbClr val="09213B"/>
                </a:solidFill>
                <a:latin typeface="Calibri" panose="020F0502020204030204" pitchFamily="34" charset="0"/>
              </a:rPr>
              <a:t>Dec 5</a:t>
            </a:r>
          </a:p>
        </p:txBody>
      </p:sp>
      <p:sp>
        <p:nvSpPr>
          <p:cNvPr id="302" name="OTLSHAPE_M_988a4481bae44f5bb76cb40db7abdd39_Title">
            <a:extLst>
              <a:ext uri="{FF2B5EF4-FFF2-40B4-BE49-F238E27FC236}">
                <a16:creationId xmlns:a16="http://schemas.microsoft.com/office/drawing/2014/main" id="{FAE85DBB-AC75-1B3A-7C33-E166706633E8}"/>
              </a:ext>
            </a:extLst>
          </p:cNvPr>
          <p:cNvSpPr txBox="1"/>
          <p:nvPr>
            <p:custDataLst>
              <p:tags r:id="rId61"/>
            </p:custDataLst>
          </p:nvPr>
        </p:nvSpPr>
        <p:spPr>
          <a:xfrm>
            <a:off x="3944594" y="4187613"/>
            <a:ext cx="1422400" cy="170519"/>
          </a:xfrm>
          <a:prstGeom prst="rect">
            <a:avLst/>
          </a:prstGeom>
          <a:noFill/>
        </p:spPr>
        <p:txBody>
          <a:bodyPr vert="horz" wrap="square" lIns="0" tIns="0" rIns="0" bIns="0" rtlCol="0" anchor="ctr" anchorCtr="0">
            <a:spAutoFit/>
          </a:bodyPr>
          <a:lstStyle/>
          <a:p>
            <a:pPr algn="ctr"/>
            <a:r>
              <a:rPr lang="en-IN" sz="1100" b="1" spc="-6" dirty="0">
                <a:solidFill>
                  <a:schemeClr val="dk1"/>
                </a:solidFill>
                <a:latin typeface="Calibri" panose="020F0502020204030204" pitchFamily="34" charset="0"/>
              </a:rPr>
              <a:t>Preparing for 1st Review</a:t>
            </a:r>
          </a:p>
        </p:txBody>
      </p:sp>
      <p:sp>
        <p:nvSpPr>
          <p:cNvPr id="303" name="OTLSHAPE_M_988a4481bae44f5bb76cb40db7abdd39_Date">
            <a:extLst>
              <a:ext uri="{FF2B5EF4-FFF2-40B4-BE49-F238E27FC236}">
                <a16:creationId xmlns:a16="http://schemas.microsoft.com/office/drawing/2014/main" id="{6F5F9E1C-87F1-C93E-00DE-099690B8E48A}"/>
              </a:ext>
            </a:extLst>
          </p:cNvPr>
          <p:cNvSpPr txBox="1"/>
          <p:nvPr>
            <p:custDataLst>
              <p:tags r:id="rId62"/>
            </p:custDataLst>
          </p:nvPr>
        </p:nvSpPr>
        <p:spPr>
          <a:xfrm>
            <a:off x="4522614" y="4358132"/>
            <a:ext cx="266700" cy="155025"/>
          </a:xfrm>
          <a:prstGeom prst="rect">
            <a:avLst/>
          </a:prstGeom>
          <a:noFill/>
        </p:spPr>
        <p:txBody>
          <a:bodyPr vert="horz" wrap="square" lIns="0" tIns="0" rIns="0" bIns="0" rtlCol="0" anchor="ctr" anchorCtr="0">
            <a:spAutoFit/>
          </a:bodyPr>
          <a:lstStyle/>
          <a:p>
            <a:pPr algn="ctr"/>
            <a:r>
              <a:rPr lang="en-IN" sz="1000" spc="-6">
                <a:solidFill>
                  <a:srgbClr val="09213B"/>
                </a:solidFill>
                <a:latin typeface="Calibri" panose="020F0502020204030204" pitchFamily="34" charset="0"/>
              </a:rPr>
              <a:t>Jan 2</a:t>
            </a:r>
          </a:p>
        </p:txBody>
      </p:sp>
      <p:pic>
        <p:nvPicPr>
          <p:cNvPr id="13" name="Google Shape;111;p76">
            <a:extLst>
              <a:ext uri="{FF2B5EF4-FFF2-40B4-BE49-F238E27FC236}">
                <a16:creationId xmlns:a16="http://schemas.microsoft.com/office/drawing/2014/main" id="{C09471EE-283C-FD6B-1400-6F3DAFF82FDD}"/>
              </a:ext>
            </a:extLst>
          </p:cNvPr>
          <p:cNvPicPr preferRelativeResize="0"/>
          <p:nvPr/>
        </p:nvPicPr>
        <p:blipFill rotWithShape="1">
          <a:blip r:embed="rId80">
            <a:alphaModFix/>
          </a:blip>
          <a:srcRect l="22326" t="32664" r="11836" b="35101"/>
          <a:stretch/>
        </p:blipFill>
        <p:spPr>
          <a:xfrm>
            <a:off x="262467" y="258234"/>
            <a:ext cx="1504951" cy="423333"/>
          </a:xfrm>
          <a:prstGeom prst="rect">
            <a:avLst/>
          </a:prstGeom>
          <a:noFill/>
          <a:ln>
            <a:noFill/>
          </a:ln>
        </p:spPr>
      </p:pic>
      <p:pic>
        <p:nvPicPr>
          <p:cNvPr id="14" name="Picture 13" descr="A logo with text overlay&#10;&#10;Description automatically generated">
            <a:extLst>
              <a:ext uri="{FF2B5EF4-FFF2-40B4-BE49-F238E27FC236}">
                <a16:creationId xmlns:a16="http://schemas.microsoft.com/office/drawing/2014/main" id="{7C9C3EF6-D077-1B32-C863-57EC1A19A3CC}"/>
              </a:ext>
            </a:extLst>
          </p:cNvPr>
          <p:cNvPicPr>
            <a:picLocks noChangeAspect="1"/>
          </p:cNvPicPr>
          <p:nvPr/>
        </p:nvPicPr>
        <p:blipFill rotWithShape="1">
          <a:blip r:embed="rId81"/>
          <a:srcRect l="37906" t="34096" r="9606" b="36394"/>
          <a:stretch/>
        </p:blipFill>
        <p:spPr>
          <a:xfrm>
            <a:off x="11125200" y="11945"/>
            <a:ext cx="1066800" cy="599768"/>
          </a:xfrm>
          <a:prstGeom prst="rect">
            <a:avLst/>
          </a:prstGeom>
        </p:spPr>
      </p:pic>
      <p:sp>
        <p:nvSpPr>
          <p:cNvPr id="16" name="TextBox 15">
            <a:extLst>
              <a:ext uri="{FF2B5EF4-FFF2-40B4-BE49-F238E27FC236}">
                <a16:creationId xmlns:a16="http://schemas.microsoft.com/office/drawing/2014/main" id="{C2278840-6417-E44B-E126-EF02F4421484}"/>
              </a:ext>
            </a:extLst>
          </p:cNvPr>
          <p:cNvSpPr txBox="1"/>
          <p:nvPr/>
        </p:nvSpPr>
        <p:spPr>
          <a:xfrm>
            <a:off x="2749191" y="124392"/>
            <a:ext cx="6096000" cy="477054"/>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25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Montserrat"/>
              </a:rPr>
              <a:t>Project Plan</a:t>
            </a:r>
            <a:endParaRPr lang="en-US" sz="2500" dirty="0">
              <a:latin typeface="Calibri" panose="020F0502020204030204" pitchFamily="34" charset="0"/>
              <a:ea typeface="Calibri" panose="020F0502020204030204" pitchFamily="34" charset="0"/>
              <a:cs typeface="Calibri" panose="020F0502020204030204" pitchFamily="34" charset="0"/>
            </a:endParaRPr>
          </a:p>
        </p:txBody>
      </p:sp>
      <p:cxnSp>
        <p:nvCxnSpPr>
          <p:cNvPr id="15" name="OTLSHAPE_M_6a981ccbc21547798439c87b66ff53ee_Connector1">
            <a:extLst>
              <a:ext uri="{FF2B5EF4-FFF2-40B4-BE49-F238E27FC236}">
                <a16:creationId xmlns:a16="http://schemas.microsoft.com/office/drawing/2014/main" id="{7E774A7F-AC3C-4A60-EBCB-A71627B5C55F}"/>
              </a:ext>
            </a:extLst>
          </p:cNvPr>
          <p:cNvCxnSpPr>
            <a:cxnSpLocks/>
          </p:cNvCxnSpPr>
          <p:nvPr>
            <p:custDataLst>
              <p:tags r:id="rId63"/>
            </p:custDataLst>
          </p:nvPr>
        </p:nvCxnSpPr>
        <p:spPr>
          <a:xfrm>
            <a:off x="7119931" y="4578168"/>
            <a:ext cx="0" cy="343275"/>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OTLSHAPE_M_6a981ccbc21547798439c87b66ff53ee_Title">
            <a:extLst>
              <a:ext uri="{FF2B5EF4-FFF2-40B4-BE49-F238E27FC236}">
                <a16:creationId xmlns:a16="http://schemas.microsoft.com/office/drawing/2014/main" id="{8A4C8377-3C9A-2C2A-C129-47E38DDBB21D}"/>
              </a:ext>
            </a:extLst>
          </p:cNvPr>
          <p:cNvSpPr txBox="1"/>
          <p:nvPr>
            <p:custDataLst>
              <p:tags r:id="rId64"/>
            </p:custDataLst>
          </p:nvPr>
        </p:nvSpPr>
        <p:spPr>
          <a:xfrm>
            <a:off x="6337320" y="3905052"/>
            <a:ext cx="1614685" cy="507831"/>
          </a:xfrm>
          <a:prstGeom prst="rect">
            <a:avLst/>
          </a:prstGeom>
          <a:noFill/>
        </p:spPr>
        <p:txBody>
          <a:bodyPr vert="horz" wrap="square" lIns="0" tIns="0" rIns="0" bIns="0" rtlCol="0" anchor="ctr" anchorCtr="0">
            <a:spAutoFit/>
          </a:bodyPr>
          <a:lstStyle/>
          <a:p>
            <a:pPr algn="ctr"/>
            <a:r>
              <a:rPr lang="en-US" sz="1100" b="1" dirty="0">
                <a:solidFill>
                  <a:schemeClr val="dk1"/>
                </a:solidFill>
                <a:latin typeface="Calibri" panose="020F0502020204030204" pitchFamily="34" charset="0"/>
              </a:rPr>
              <a:t>Understanding the Operation of a Li-Fi Transceiver</a:t>
            </a:r>
            <a:endParaRPr lang="en-IN" sz="1100" b="1" dirty="0">
              <a:solidFill>
                <a:schemeClr val="dk1"/>
              </a:solidFill>
              <a:latin typeface="Calibri" panose="020F0502020204030204" pitchFamily="34" charset="0"/>
            </a:endParaRPr>
          </a:p>
        </p:txBody>
      </p:sp>
      <p:sp>
        <p:nvSpPr>
          <p:cNvPr id="24" name="OTLSHAPE_M_9b174ea395ac4fa68816a6f4a3cd7825_Date">
            <a:extLst>
              <a:ext uri="{FF2B5EF4-FFF2-40B4-BE49-F238E27FC236}">
                <a16:creationId xmlns:a16="http://schemas.microsoft.com/office/drawing/2014/main" id="{62AE4C51-FA37-CD7E-D083-A3B9F4E93E44}"/>
              </a:ext>
            </a:extLst>
          </p:cNvPr>
          <p:cNvSpPr txBox="1"/>
          <p:nvPr>
            <p:custDataLst>
              <p:tags r:id="rId65"/>
            </p:custDataLst>
          </p:nvPr>
        </p:nvSpPr>
        <p:spPr>
          <a:xfrm>
            <a:off x="6913007" y="4368539"/>
            <a:ext cx="374097" cy="307777"/>
          </a:xfrm>
          <a:prstGeom prst="rect">
            <a:avLst/>
          </a:prstGeom>
          <a:noFill/>
        </p:spPr>
        <p:txBody>
          <a:bodyPr vert="horz" wrap="square" lIns="0" tIns="0" rIns="0" bIns="0" rtlCol="0" anchor="ctr" anchorCtr="0">
            <a:spAutoFit/>
          </a:bodyPr>
          <a:lstStyle/>
          <a:p>
            <a:pPr algn="ctr"/>
            <a:r>
              <a:rPr lang="en-IN" sz="1000" spc="-6" dirty="0">
                <a:solidFill>
                  <a:srgbClr val="09213B"/>
                </a:solidFill>
                <a:latin typeface="Calibri" panose="020F0502020204030204" pitchFamily="34" charset="0"/>
              </a:rPr>
              <a:t>Jan 30</a:t>
            </a:r>
          </a:p>
          <a:p>
            <a:pPr algn="ctr"/>
            <a:endParaRPr lang="en-IN" sz="1000" spc="-6" dirty="0">
              <a:solidFill>
                <a:srgbClr val="09213B"/>
              </a:solidFill>
              <a:latin typeface="Calibri" panose="020F0502020204030204" pitchFamily="34" charset="0"/>
            </a:endParaRPr>
          </a:p>
        </p:txBody>
      </p:sp>
      <p:sp>
        <p:nvSpPr>
          <p:cNvPr id="28" name="TextBox 27">
            <a:extLst>
              <a:ext uri="{FF2B5EF4-FFF2-40B4-BE49-F238E27FC236}">
                <a16:creationId xmlns:a16="http://schemas.microsoft.com/office/drawing/2014/main" id="{4DB158F7-4200-6B08-5A0E-6CBB81768EC1}"/>
              </a:ext>
            </a:extLst>
          </p:cNvPr>
          <p:cNvSpPr txBox="1"/>
          <p:nvPr/>
        </p:nvSpPr>
        <p:spPr>
          <a:xfrm>
            <a:off x="7072441" y="3600409"/>
            <a:ext cx="2462882" cy="261610"/>
          </a:xfrm>
          <a:prstGeom prst="rect">
            <a:avLst/>
          </a:prstGeom>
          <a:noFill/>
        </p:spPr>
        <p:txBody>
          <a:bodyPr wrap="square">
            <a:spAutoFit/>
          </a:bodyPr>
          <a:lstStyle/>
          <a:p>
            <a:r>
              <a:rPr lang="en-IN" sz="1100" b="1" dirty="0">
                <a:latin typeface="Calibri "/>
              </a:rPr>
              <a:t>Analysing Key Software in Arduino IDE</a:t>
            </a:r>
          </a:p>
        </p:txBody>
      </p:sp>
      <p:cxnSp>
        <p:nvCxnSpPr>
          <p:cNvPr id="32" name="OTLSHAPE_M_24953598760247b0a3503131cebd3a74_Connector3">
            <a:extLst>
              <a:ext uri="{FF2B5EF4-FFF2-40B4-BE49-F238E27FC236}">
                <a16:creationId xmlns:a16="http://schemas.microsoft.com/office/drawing/2014/main" id="{6772C55D-0D97-736B-2D91-C200ECB70505}"/>
              </a:ext>
            </a:extLst>
          </p:cNvPr>
          <p:cNvCxnSpPr>
            <a:cxnSpLocks/>
            <a:endCxn id="270" idx="0"/>
          </p:cNvCxnSpPr>
          <p:nvPr>
            <p:custDataLst>
              <p:tags r:id="rId66"/>
            </p:custDataLst>
          </p:nvPr>
        </p:nvCxnSpPr>
        <p:spPr>
          <a:xfrm>
            <a:off x="9611523" y="4510029"/>
            <a:ext cx="4657" cy="442971"/>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OTLSHAPE_TB_00000000000000000000000000000000_Separator1">
            <a:extLst>
              <a:ext uri="{FF2B5EF4-FFF2-40B4-BE49-F238E27FC236}">
                <a16:creationId xmlns:a16="http://schemas.microsoft.com/office/drawing/2014/main" id="{ADB01ECA-087E-F4CC-3758-E0C6C399B183}"/>
              </a:ext>
            </a:extLst>
          </p:cNvPr>
          <p:cNvCxnSpPr/>
          <p:nvPr>
            <p:custDataLst>
              <p:tags r:id="rId67"/>
            </p:custDataLst>
          </p:nvPr>
        </p:nvCxnSpPr>
        <p:spPr>
          <a:xfrm>
            <a:off x="9971103" y="5143500"/>
            <a:ext cx="0" cy="177800"/>
          </a:xfrm>
          <a:prstGeom prst="line">
            <a:avLst/>
          </a:prstGeom>
          <a:ln w="762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OTLSHAPE_M_ea3a8c3d8f574bdb90b2d5cf32e59c07_Title">
            <a:extLst>
              <a:ext uri="{FF2B5EF4-FFF2-40B4-BE49-F238E27FC236}">
                <a16:creationId xmlns:a16="http://schemas.microsoft.com/office/drawing/2014/main" id="{7657DE01-343D-5E57-8E29-CBD9227F82D3}"/>
              </a:ext>
            </a:extLst>
          </p:cNvPr>
          <p:cNvSpPr txBox="1"/>
          <p:nvPr>
            <p:custDataLst>
              <p:tags r:id="rId68"/>
            </p:custDataLst>
          </p:nvPr>
        </p:nvSpPr>
        <p:spPr>
          <a:xfrm>
            <a:off x="9826887" y="5150412"/>
            <a:ext cx="673100" cy="170519"/>
          </a:xfrm>
          <a:prstGeom prst="rect">
            <a:avLst/>
          </a:prstGeom>
          <a:noFill/>
        </p:spPr>
        <p:txBody>
          <a:bodyPr vert="horz" wrap="square" lIns="0" tIns="0" rIns="0" bIns="0" rtlCol="0" anchor="ctr" anchorCtr="0">
            <a:spAutoFit/>
          </a:bodyPr>
          <a:lstStyle/>
          <a:p>
            <a:pPr algn="ctr"/>
            <a:r>
              <a:rPr lang="en-IN" sz="1100" b="1" spc="-10" dirty="0">
                <a:solidFill>
                  <a:schemeClr val="bg1"/>
                </a:solidFill>
                <a:latin typeface="Calibri" panose="020F0502020204030204" pitchFamily="34" charset="0"/>
              </a:rPr>
              <a:t>Mar</a:t>
            </a:r>
          </a:p>
        </p:txBody>
      </p:sp>
      <p:sp>
        <p:nvSpPr>
          <p:cNvPr id="45" name="OTLSHAPE_M_825c0b5434e84d31ba6faf33e3ef41ea_Shape">
            <a:extLst>
              <a:ext uri="{FF2B5EF4-FFF2-40B4-BE49-F238E27FC236}">
                <a16:creationId xmlns:a16="http://schemas.microsoft.com/office/drawing/2014/main" id="{9B3BDA96-5435-4C57-206A-62665369CBA2}"/>
              </a:ext>
            </a:extLst>
          </p:cNvPr>
          <p:cNvSpPr/>
          <p:nvPr>
            <p:custDataLst>
              <p:tags r:id="rId69"/>
            </p:custDataLst>
          </p:nvPr>
        </p:nvSpPr>
        <p:spPr>
          <a:xfrm>
            <a:off x="7012585" y="4904061"/>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TLSHAPE_M_825c0b5434e84d31ba6faf33e3ef41ea_Shape">
            <a:extLst>
              <a:ext uri="{FF2B5EF4-FFF2-40B4-BE49-F238E27FC236}">
                <a16:creationId xmlns:a16="http://schemas.microsoft.com/office/drawing/2014/main" id="{3681754D-2D2E-F53D-6AB0-141BCD80CF71}"/>
              </a:ext>
            </a:extLst>
          </p:cNvPr>
          <p:cNvSpPr/>
          <p:nvPr>
            <p:custDataLst>
              <p:tags r:id="rId70"/>
            </p:custDataLst>
          </p:nvPr>
        </p:nvSpPr>
        <p:spPr>
          <a:xfrm>
            <a:off x="5969720" y="4991100"/>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TLSHAPE_M_ea3a8c3d8f574bdb90b2d5cf32e59c07_Title">
            <a:extLst>
              <a:ext uri="{FF2B5EF4-FFF2-40B4-BE49-F238E27FC236}">
                <a16:creationId xmlns:a16="http://schemas.microsoft.com/office/drawing/2014/main" id="{AB81A7D9-E295-6E2C-DAD9-73C2F33D24F6}"/>
              </a:ext>
            </a:extLst>
          </p:cNvPr>
          <p:cNvSpPr txBox="1"/>
          <p:nvPr>
            <p:custDataLst>
              <p:tags r:id="rId71"/>
            </p:custDataLst>
          </p:nvPr>
        </p:nvSpPr>
        <p:spPr>
          <a:xfrm>
            <a:off x="10261806" y="3647413"/>
            <a:ext cx="955601" cy="338554"/>
          </a:xfrm>
          <a:prstGeom prst="rect">
            <a:avLst/>
          </a:prstGeom>
          <a:noFill/>
        </p:spPr>
        <p:txBody>
          <a:bodyPr vert="horz" wrap="square" lIns="0" tIns="0" rIns="0" bIns="0" rtlCol="0" anchor="ctr" anchorCtr="0">
            <a:spAutoFit/>
          </a:bodyPr>
          <a:lstStyle/>
          <a:p>
            <a:pPr algn="ctr"/>
            <a:r>
              <a:rPr lang="en-IN" sz="1100" b="1" spc="-10" dirty="0">
                <a:solidFill>
                  <a:schemeClr val="dk1"/>
                </a:solidFill>
                <a:latin typeface="Calibri" panose="020F0502020204030204" pitchFamily="34" charset="0"/>
              </a:rPr>
              <a:t>Hardware Implementation</a:t>
            </a:r>
          </a:p>
        </p:txBody>
      </p:sp>
      <p:sp>
        <p:nvSpPr>
          <p:cNvPr id="6" name="OTLSHAPE_M_ea3a8c3d8f574bdb90b2d5cf32e59c07_Shape">
            <a:extLst>
              <a:ext uri="{FF2B5EF4-FFF2-40B4-BE49-F238E27FC236}">
                <a16:creationId xmlns:a16="http://schemas.microsoft.com/office/drawing/2014/main" id="{D23F1513-9ECA-DD56-91CD-2C26BA17083F}"/>
              </a:ext>
            </a:extLst>
          </p:cNvPr>
          <p:cNvSpPr/>
          <p:nvPr>
            <p:custDataLst>
              <p:tags r:id="rId72"/>
            </p:custDataLst>
          </p:nvPr>
        </p:nvSpPr>
        <p:spPr>
          <a:xfrm>
            <a:off x="11418452" y="4941228"/>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TLSHAPE_M_ea3a8c3d8f574bdb90b2d5cf32e59c07_Title">
            <a:extLst>
              <a:ext uri="{FF2B5EF4-FFF2-40B4-BE49-F238E27FC236}">
                <a16:creationId xmlns:a16="http://schemas.microsoft.com/office/drawing/2014/main" id="{BFE48BCD-AAF8-6BAB-456D-7C421C3808FF}"/>
              </a:ext>
            </a:extLst>
          </p:cNvPr>
          <p:cNvSpPr txBox="1"/>
          <p:nvPr>
            <p:custDataLst>
              <p:tags r:id="rId73"/>
            </p:custDataLst>
          </p:nvPr>
        </p:nvSpPr>
        <p:spPr>
          <a:xfrm>
            <a:off x="11082040" y="4113622"/>
            <a:ext cx="955601" cy="338554"/>
          </a:xfrm>
          <a:prstGeom prst="rect">
            <a:avLst/>
          </a:prstGeom>
          <a:noFill/>
        </p:spPr>
        <p:txBody>
          <a:bodyPr vert="horz" wrap="square" lIns="0" tIns="0" rIns="0" bIns="0" rtlCol="0" anchor="ctr" anchorCtr="0">
            <a:spAutoFit/>
          </a:bodyPr>
          <a:lstStyle/>
          <a:p>
            <a:pPr algn="ctr"/>
            <a:r>
              <a:rPr lang="en-IN" sz="1100" b="1" spc="-10" dirty="0">
                <a:solidFill>
                  <a:schemeClr val="dk1"/>
                </a:solidFill>
                <a:latin typeface="Calibri" panose="020F0502020204030204" pitchFamily="34" charset="0"/>
              </a:rPr>
              <a:t>Making project report</a:t>
            </a:r>
          </a:p>
        </p:txBody>
      </p:sp>
      <p:sp>
        <p:nvSpPr>
          <p:cNvPr id="20" name="OTLSHAPE_M_ea3a8c3d8f574bdb90b2d5cf32e59c07_Shape">
            <a:extLst>
              <a:ext uri="{FF2B5EF4-FFF2-40B4-BE49-F238E27FC236}">
                <a16:creationId xmlns:a16="http://schemas.microsoft.com/office/drawing/2014/main" id="{A0E2AC5F-9930-9544-1EAD-D80CF5FAB805}"/>
              </a:ext>
            </a:extLst>
          </p:cNvPr>
          <p:cNvSpPr/>
          <p:nvPr>
            <p:custDataLst>
              <p:tags r:id="rId74"/>
            </p:custDataLst>
          </p:nvPr>
        </p:nvSpPr>
        <p:spPr>
          <a:xfrm>
            <a:off x="10651236" y="4932263"/>
            <a:ext cx="228600" cy="254000"/>
          </a:xfrm>
          <a:prstGeom prst="diamond">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TLSHAPE_M_ea3a8c3d8f574bdb90b2d5cf32e59c07_Date">
            <a:extLst>
              <a:ext uri="{FF2B5EF4-FFF2-40B4-BE49-F238E27FC236}">
                <a16:creationId xmlns:a16="http://schemas.microsoft.com/office/drawing/2014/main" id="{52A7B10B-E061-7ED0-BC3F-7CD4F62605B6}"/>
              </a:ext>
            </a:extLst>
          </p:cNvPr>
          <p:cNvSpPr txBox="1"/>
          <p:nvPr>
            <p:custDataLst>
              <p:tags r:id="rId75"/>
            </p:custDataLst>
          </p:nvPr>
        </p:nvSpPr>
        <p:spPr>
          <a:xfrm>
            <a:off x="10552578" y="3989241"/>
            <a:ext cx="432391" cy="153888"/>
          </a:xfrm>
          <a:prstGeom prst="rect">
            <a:avLst/>
          </a:prstGeom>
          <a:noFill/>
        </p:spPr>
        <p:txBody>
          <a:bodyPr vert="horz" wrap="square" lIns="0" tIns="0" rIns="0" bIns="0" rtlCol="0" anchor="ctr" anchorCtr="0">
            <a:spAutoFit/>
          </a:bodyPr>
          <a:lstStyle/>
          <a:p>
            <a:pPr algn="ctr"/>
            <a:r>
              <a:rPr lang="en-IN" sz="1000" spc="-8" dirty="0">
                <a:solidFill>
                  <a:srgbClr val="09213B"/>
                </a:solidFill>
                <a:latin typeface="Calibri" panose="020F0502020204030204" pitchFamily="34" charset="0"/>
              </a:rPr>
              <a:t>Mar 10</a:t>
            </a:r>
          </a:p>
        </p:txBody>
      </p:sp>
      <p:cxnSp>
        <p:nvCxnSpPr>
          <p:cNvPr id="26" name="OTLSHAPE_M_8fc1ba7fb0e04e47b7eda23355e9ae12_Connector1">
            <a:extLst>
              <a:ext uri="{FF2B5EF4-FFF2-40B4-BE49-F238E27FC236}">
                <a16:creationId xmlns:a16="http://schemas.microsoft.com/office/drawing/2014/main" id="{6622C6DF-88CF-2271-D3AE-9FF5471BF02D}"/>
              </a:ext>
            </a:extLst>
          </p:cNvPr>
          <p:cNvCxnSpPr/>
          <p:nvPr>
            <p:custDataLst>
              <p:tags r:id="rId76"/>
            </p:custDataLst>
          </p:nvPr>
        </p:nvCxnSpPr>
        <p:spPr>
          <a:xfrm>
            <a:off x="10752240" y="4094075"/>
            <a:ext cx="0" cy="918816"/>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OTLSHAPE_M_ea3a8c3d8f574bdb90b2d5cf32e59c07_Date">
            <a:extLst>
              <a:ext uri="{FF2B5EF4-FFF2-40B4-BE49-F238E27FC236}">
                <a16:creationId xmlns:a16="http://schemas.microsoft.com/office/drawing/2014/main" id="{615BD58E-7F02-ADB3-25B5-5EC2AB1F9B43}"/>
              </a:ext>
            </a:extLst>
          </p:cNvPr>
          <p:cNvSpPr txBox="1"/>
          <p:nvPr>
            <p:custDataLst>
              <p:tags r:id="rId77"/>
            </p:custDataLst>
          </p:nvPr>
        </p:nvSpPr>
        <p:spPr>
          <a:xfrm>
            <a:off x="11343644" y="4417539"/>
            <a:ext cx="432391" cy="307777"/>
          </a:xfrm>
          <a:prstGeom prst="rect">
            <a:avLst/>
          </a:prstGeom>
          <a:noFill/>
        </p:spPr>
        <p:txBody>
          <a:bodyPr vert="horz" wrap="square" lIns="0" tIns="0" rIns="0" bIns="0" rtlCol="0" anchor="ctr" anchorCtr="0">
            <a:spAutoFit/>
          </a:bodyPr>
          <a:lstStyle/>
          <a:p>
            <a:pPr algn="ctr"/>
            <a:r>
              <a:rPr lang="en-IN" sz="1000" spc="-8" dirty="0">
                <a:solidFill>
                  <a:srgbClr val="09213B"/>
                </a:solidFill>
                <a:latin typeface="Calibri" panose="020F0502020204030204" pitchFamily="34" charset="0"/>
              </a:rPr>
              <a:t>Mar 21</a:t>
            </a:r>
          </a:p>
          <a:p>
            <a:pPr algn="ctr"/>
            <a:endParaRPr lang="en-IN" sz="1000" spc="-8" dirty="0">
              <a:solidFill>
                <a:srgbClr val="09213B"/>
              </a:solidFill>
              <a:latin typeface="Calibri" panose="020F0502020204030204" pitchFamily="34" charset="0"/>
            </a:endParaRPr>
          </a:p>
        </p:txBody>
      </p:sp>
      <p:cxnSp>
        <p:nvCxnSpPr>
          <p:cNvPr id="29" name="OTLSHAPE_M_24953598760247b0a3503131cebd3a74_Connector3">
            <a:extLst>
              <a:ext uri="{FF2B5EF4-FFF2-40B4-BE49-F238E27FC236}">
                <a16:creationId xmlns:a16="http://schemas.microsoft.com/office/drawing/2014/main" id="{6FA991B6-8176-8418-A01A-FA1787B43553}"/>
              </a:ext>
            </a:extLst>
          </p:cNvPr>
          <p:cNvCxnSpPr>
            <a:cxnSpLocks/>
          </p:cNvCxnSpPr>
          <p:nvPr>
            <p:custDataLst>
              <p:tags r:id="rId78"/>
            </p:custDataLst>
          </p:nvPr>
        </p:nvCxnSpPr>
        <p:spPr>
          <a:xfrm>
            <a:off x="11530423" y="4653268"/>
            <a:ext cx="4657" cy="442971"/>
          </a:xfrm>
          <a:prstGeom prst="line">
            <a:avLst/>
          </a:prstGeom>
          <a:ln w="7620" cap="flat" cmpd="sng" algn="ctr">
            <a:solidFill>
              <a:srgbClr val="1F497E">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3231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383767" y="3277908"/>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112363" y="1152426"/>
            <a:ext cx="9724048" cy="375487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0D0D0D"/>
                </a:solidFill>
                <a:latin typeface="Montserrat" panose="00000500000000000000" pitchFamily="2" charset="0"/>
              </a:rPr>
              <a:t>To </a:t>
            </a:r>
            <a:r>
              <a:rPr lang="en-IN" b="0" i="0" dirty="0">
                <a:solidFill>
                  <a:srgbClr val="0D0D0D"/>
                </a:solidFill>
                <a:effectLst/>
                <a:latin typeface="Montserrat" panose="00000500000000000000" pitchFamily="2" charset="0"/>
              </a:rPr>
              <a:t>Develop a robust V2V communication system by imposing Li-Fi technology to facilitate real-time exchange of crucial information among connected vehicles.</a:t>
            </a:r>
          </a:p>
          <a:p>
            <a:pPr marL="285750" indent="-285750" algn="just">
              <a:lnSpc>
                <a:spcPct val="150000"/>
              </a:lnSpc>
              <a:buFont typeface="Arial" panose="020B0604020202020204" pitchFamily="34" charset="0"/>
              <a:buChar char="•"/>
            </a:pPr>
            <a:endParaRPr lang="en-US" dirty="0">
              <a:solidFill>
                <a:srgbClr val="0D0D0D"/>
              </a:solidFill>
              <a:latin typeface="Montserrat" panose="00000500000000000000" pitchFamily="2" charset="0"/>
            </a:endParaRPr>
          </a:p>
          <a:p>
            <a:pPr marL="285750" indent="-285750" algn="just">
              <a:lnSpc>
                <a:spcPct val="150000"/>
              </a:lnSpc>
              <a:buFont typeface="Arial" panose="020B0604020202020204" pitchFamily="34" charset="0"/>
              <a:buChar char="•"/>
            </a:pPr>
            <a:r>
              <a:rPr lang="en-US" dirty="0">
                <a:solidFill>
                  <a:srgbClr val="0D0D0D"/>
                </a:solidFill>
                <a:latin typeface="Montserrat" panose="00000500000000000000" pitchFamily="2" charset="0"/>
              </a:rPr>
              <a:t>To identify various potential dangers and to monitor driving conditions by combining the sensor data with Li-Fi communication to improve the road safety.</a:t>
            </a:r>
            <a:endParaRPr lang="en-IN" dirty="0">
              <a:solidFill>
                <a:srgbClr val="0D0D0D"/>
              </a:solidFill>
              <a:latin typeface="Montserrat" panose="00000500000000000000" pitchFamily="2" charset="0"/>
            </a:endParaRPr>
          </a:p>
          <a:p>
            <a:pPr marL="285750" indent="-285750" algn="just">
              <a:lnSpc>
                <a:spcPct val="150000"/>
              </a:lnSpc>
              <a:buFont typeface="Arial" panose="020B0604020202020204" pitchFamily="34" charset="0"/>
              <a:buChar char="•"/>
            </a:pPr>
            <a:endParaRPr lang="en-IN" b="0" i="0" dirty="0">
              <a:solidFill>
                <a:srgbClr val="0D0D0D"/>
              </a:solidFill>
              <a:effectLst/>
              <a:latin typeface="Montserrat" panose="00000500000000000000" pitchFamily="2"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Text Placeholder 2">
            <a:extLst>
              <a:ext uri="{FF2B5EF4-FFF2-40B4-BE49-F238E27FC236}">
                <a16:creationId xmlns:a16="http://schemas.microsoft.com/office/drawing/2014/main" id="{29116219-87C0-BEB9-995D-131172B91860}"/>
              </a:ext>
            </a:extLst>
          </p:cNvPr>
          <p:cNvSpPr txBox="1">
            <a:spLocks/>
          </p:cNvSpPr>
          <p:nvPr/>
        </p:nvSpPr>
        <p:spPr>
          <a:xfrm>
            <a:off x="1000124" y="3923216"/>
            <a:ext cx="9724047" cy="1511464"/>
          </a:xfrm>
          <a:prstGeom prst="rect">
            <a:avLst/>
          </a:prstGeom>
        </p:spPr>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285750" algn="just">
              <a:lnSpc>
                <a:spcPct val="150000"/>
              </a:lnSpc>
              <a:buFont typeface="Arial" panose="020B0604020202020204" pitchFamily="34" charset="0"/>
              <a:buChar char="•"/>
            </a:pPr>
            <a:r>
              <a:rPr lang="en-US" sz="1500" dirty="0">
                <a:latin typeface="Montserrat" panose="00000500000000000000" pitchFamily="2" charset="0"/>
              </a:rPr>
              <a:t>To improve Road Safety and utilize V2V communication and Li-Fi technology to prevent accidents by enabling real-time data exchange and collision avoidance measures between vehicles.</a:t>
            </a:r>
          </a:p>
          <a:p>
            <a:pPr marL="400050" indent="-285750" algn="just">
              <a:lnSpc>
                <a:spcPct val="150000"/>
              </a:lnSpc>
              <a:buFont typeface="Arial" panose="020B0604020202020204" pitchFamily="34" charset="0"/>
              <a:buChar char="•"/>
            </a:pPr>
            <a:endParaRPr lang="en-US" sz="1500" dirty="0">
              <a:latin typeface="Montserrat" panose="00000500000000000000" pitchFamily="2" charset="0"/>
            </a:endParaRPr>
          </a:p>
          <a:p>
            <a:pPr marL="400050" indent="-285750" algn="just">
              <a:lnSpc>
                <a:spcPct val="150000"/>
              </a:lnSpc>
              <a:buFont typeface="Arial" panose="020B0604020202020204" pitchFamily="34" charset="0"/>
              <a:buChar char="•"/>
            </a:pPr>
            <a:r>
              <a:rPr lang="en-US" sz="1500" dirty="0">
                <a:latin typeface="Montserrat" panose="00000500000000000000" pitchFamily="2" charset="0"/>
              </a:rPr>
              <a:t>To enhance hazard detection and equip vehicles with required sensing modules to detect potential hazards, enabling identification of obstacles</a:t>
            </a:r>
            <a:r>
              <a:rPr lang="en-US" dirty="0">
                <a:latin typeface="Montserrat" panose="00000500000000000000" pitchFamily="2" charset="0"/>
              </a:rPr>
              <a:t>.</a:t>
            </a:r>
            <a:endParaRPr lang="en-IN" dirty="0">
              <a:latin typeface="Montserrat" panose="00000500000000000000" pitchFamily="2" charset="0"/>
            </a:endParaRPr>
          </a:p>
        </p:txBody>
      </p:sp>
    </p:spTree>
    <p:extLst>
      <p:ext uri="{BB962C8B-B14F-4D97-AF65-F5344CB8AC3E}">
        <p14:creationId xmlns:p14="http://schemas.microsoft.com/office/powerpoint/2010/main" val="142964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Publications </a:t>
            </a:r>
          </a:p>
          <a:p>
            <a:r>
              <a:rPr lang="en-IN" b="1" i="0" dirty="0">
                <a:solidFill>
                  <a:srgbClr val="000000"/>
                </a:solidFill>
                <a:effectLst/>
                <a:latin typeface="FSBrabo"/>
              </a:rPr>
              <a:t>       </a:t>
            </a:r>
            <a:r>
              <a:rPr lang="en-IN" dirty="0">
                <a:latin typeface="Verdana" panose="020B0604030504040204" pitchFamily="34" charset="0"/>
                <a:ea typeface="Verdana" panose="020B0604030504040204" pitchFamily="34" charset="0"/>
              </a:rPr>
              <a:t> </a:t>
            </a:r>
          </a:p>
          <a:p>
            <a:pPr marL="285750" indent="-285750" algn="just">
              <a:buFont typeface="Arial" panose="020B0604020202020204" pitchFamily="34" charset="0"/>
              <a:buChar char="•"/>
            </a:pPr>
            <a:r>
              <a:rPr lang="en-IN" i="0" dirty="0">
                <a:solidFill>
                  <a:srgbClr val="000000"/>
                </a:solidFill>
                <a:effectLst/>
                <a:latin typeface="Verdana" panose="020B0604030504040204" pitchFamily="34" charset="0"/>
                <a:ea typeface="Verdana" panose="020B0604030504040204" pitchFamily="34" charset="0"/>
              </a:rPr>
              <a:t>Vehicle Collision Avoidance System Using Li-Fi[June-2021]</a:t>
            </a:r>
          </a:p>
          <a:p>
            <a:pPr marR="0" lvl="0" algn="just" rtl="0">
              <a:lnSpc>
                <a:spcPct val="100000"/>
              </a:lnSpc>
              <a:spcBef>
                <a:spcPts val="0"/>
              </a:spcBef>
              <a:spcAft>
                <a:spcPts val="0"/>
              </a:spcAft>
            </a:pPr>
            <a:r>
              <a:rPr lang="en-US" dirty="0">
                <a:latin typeface="Verdana" panose="020B0604030504040204" pitchFamily="34" charset="0"/>
                <a:ea typeface="Verdana" panose="020B0604030504040204" pitchFamily="34" charset="0"/>
              </a:rPr>
              <a:t>     </a:t>
            </a:r>
            <a:r>
              <a:rPr lang="en-US" b="0" i="0" dirty="0">
                <a:solidFill>
                  <a:srgbClr val="000000"/>
                </a:solidFill>
                <a:effectLst/>
                <a:latin typeface="Verdana" panose="020B0604030504040204" pitchFamily="34" charset="0"/>
                <a:ea typeface="Verdana" panose="020B0604030504040204" pitchFamily="34" charset="0"/>
              </a:rPr>
              <a:t>P.M. Benson </a:t>
            </a:r>
            <a:r>
              <a:rPr lang="en-US" b="0" i="0" dirty="0" err="1">
                <a:solidFill>
                  <a:srgbClr val="000000"/>
                </a:solidFill>
                <a:effectLst/>
                <a:latin typeface="Verdana" panose="020B0604030504040204" pitchFamily="34" charset="0"/>
                <a:ea typeface="Verdana" panose="020B0604030504040204" pitchFamily="34" charset="0"/>
              </a:rPr>
              <a:t>Mansingh</a:t>
            </a:r>
            <a:r>
              <a:rPr lang="en-US" b="0" i="0" dirty="0">
                <a:solidFill>
                  <a:srgbClr val="000000"/>
                </a:solidFill>
                <a:effectLst/>
                <a:latin typeface="Verdana" panose="020B0604030504040204" pitchFamily="34" charset="0"/>
                <a:ea typeface="Verdana" panose="020B0604030504040204" pitchFamily="34" charset="0"/>
              </a:rPr>
              <a:t>, G. </a:t>
            </a:r>
            <a:r>
              <a:rPr lang="en-US" b="0" i="0" dirty="0" err="1">
                <a:solidFill>
                  <a:srgbClr val="000000"/>
                </a:solidFill>
                <a:effectLst/>
                <a:latin typeface="Verdana" panose="020B0604030504040204" pitchFamily="34" charset="0"/>
                <a:ea typeface="Verdana" panose="020B0604030504040204" pitchFamily="34" charset="0"/>
              </a:rPr>
              <a:t>Sekar</a:t>
            </a:r>
            <a:r>
              <a:rPr lang="en-US" b="0" i="0" dirty="0">
                <a:solidFill>
                  <a:srgbClr val="000000"/>
                </a:solidFill>
                <a:effectLst/>
                <a:latin typeface="Verdana" panose="020B0604030504040204" pitchFamily="34" charset="0"/>
                <a:ea typeface="Verdana" panose="020B0604030504040204" pitchFamily="34" charset="0"/>
              </a:rPr>
              <a:t> and T. Joby Titus</a:t>
            </a:r>
            <a:r>
              <a:rPr lang="en-US" dirty="0">
                <a:latin typeface="Verdana" panose="020B0604030504040204" pitchFamily="34" charset="0"/>
                <a:ea typeface="Verdana" panose="020B0604030504040204" pitchFamily="34" charset="0"/>
              </a:rPr>
              <a:t> </a:t>
            </a:r>
          </a:p>
          <a:p>
            <a:pPr marR="0" lvl="0" algn="just" rtl="0">
              <a:lnSpc>
                <a:spcPct val="100000"/>
              </a:lnSpc>
              <a:spcBef>
                <a:spcPts val="0"/>
              </a:spcBef>
              <a:spcAft>
                <a:spcPts val="0"/>
              </a:spcAft>
            </a:pPr>
            <a:endParaRPr lang="en-US" dirty="0">
              <a:latin typeface="Verdana" panose="020B0604030504040204" pitchFamily="34" charset="0"/>
              <a:ea typeface="Verdana" panose="020B0604030504040204" pitchFamily="34" charset="0"/>
            </a:endParaRPr>
          </a:p>
          <a:p>
            <a:pPr marL="285750" marR="0" lvl="0" indent="-285750" algn="just" rtl="0">
              <a:lnSpc>
                <a:spcPct val="100000"/>
              </a:lnSpc>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ACCIDENT ANALYSIS AND AVOIDANCE BY V2V COMMUNICATION USING LIFI TECHNOLOGY [March-2020]</a:t>
            </a:r>
          </a:p>
          <a:p>
            <a:pPr marR="0" lvl="0" algn="just" rtl="0">
              <a:lnSpc>
                <a:spcPct val="100000"/>
              </a:lnSpc>
              <a:spcBef>
                <a:spcPts val="0"/>
              </a:spcBef>
              <a:spcAft>
                <a:spcPts val="0"/>
              </a:spcAft>
            </a:pPr>
            <a:r>
              <a:rPr lang="en-US" dirty="0">
                <a:latin typeface="Verdana" panose="020B0604030504040204" pitchFamily="34" charset="0"/>
                <a:ea typeface="Verdana" panose="020B0604030504040204" pitchFamily="34" charset="0"/>
              </a:rPr>
              <a:t>     S. Sivakumar*1, A. </a:t>
            </a:r>
            <a:r>
              <a:rPr lang="en-US" dirty="0" err="1">
                <a:latin typeface="Verdana" panose="020B0604030504040204" pitchFamily="34" charset="0"/>
                <a:ea typeface="Verdana" panose="020B0604030504040204" pitchFamily="34" charset="0"/>
              </a:rPr>
              <a:t>Alagumurugan</a:t>
            </a:r>
            <a:r>
              <a:rPr lang="en-US" dirty="0">
                <a:latin typeface="Verdana" panose="020B0604030504040204" pitchFamily="34" charset="0"/>
                <a:ea typeface="Verdana" panose="020B0604030504040204" pitchFamily="34" charset="0"/>
              </a:rPr>
              <a:t>*2, G. </a:t>
            </a:r>
            <a:r>
              <a:rPr lang="en-US" dirty="0" err="1">
                <a:latin typeface="Verdana" panose="020B0604030504040204" pitchFamily="34" charset="0"/>
                <a:ea typeface="Verdana" panose="020B0604030504040204" pitchFamily="34" charset="0"/>
              </a:rPr>
              <a:t>B.Baala</a:t>
            </a:r>
            <a:r>
              <a:rPr lang="en-US" dirty="0">
                <a:latin typeface="Verdana" panose="020B0604030504040204" pitchFamily="34" charset="0"/>
                <a:ea typeface="Verdana" panose="020B0604030504040204" pitchFamily="34" charset="0"/>
              </a:rPr>
              <a:t> Vignesh*3, S. Dhanush*4</a:t>
            </a:r>
          </a:p>
          <a:p>
            <a:pPr marR="0" lvl="0" algn="just" rtl="0">
              <a:lnSpc>
                <a:spcPct val="100000"/>
              </a:lnSpc>
              <a:spcBef>
                <a:spcPts val="0"/>
              </a:spcBef>
              <a:spcAft>
                <a:spcPts val="0"/>
              </a:spcAft>
            </a:pPr>
            <a:endParaRPr lang="en-US"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US" dirty="0">
              <a:latin typeface="Verdana" panose="020B0604030504040204" pitchFamily="34" charset="0"/>
              <a:ea typeface="Verdana" panose="020B0604030504040204" pitchFamily="34" charset="0"/>
            </a:endParaRPr>
          </a:p>
          <a:p>
            <a:pPr marL="285750" marR="0" lvl="0" indent="-285750" algn="just" rtl="0">
              <a:lnSpc>
                <a:spcPct val="100000"/>
              </a:lnSpc>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LIFI BASED ADVANCED ACCIDENT DETECTION SYSTEMS[June-2020]</a:t>
            </a:r>
          </a:p>
          <a:p>
            <a:pPr marR="0" lvl="0" algn="just" rtl="0">
              <a:lnSpc>
                <a:spcPct val="100000"/>
              </a:lnSpc>
              <a:spcBef>
                <a:spcPts val="0"/>
              </a:spcBef>
              <a:spcAft>
                <a:spcPts val="0"/>
              </a:spcAft>
            </a:pP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Dr.S.CHINNAPPARAJ</a:t>
            </a:r>
            <a:r>
              <a:rPr lang="en-US" dirty="0">
                <a:latin typeface="Verdana" panose="020B0604030504040204" pitchFamily="34" charset="0"/>
                <a:ea typeface="Verdana" panose="020B0604030504040204" pitchFamily="34" charset="0"/>
              </a:rPr>
              <a:t>, 2ARCHANA M, 3BASKAR G, 4KARTHIGA DEVI M, 5MOHAN RAJ S</a:t>
            </a:r>
          </a:p>
          <a:p>
            <a:pPr marR="0" lvl="0" algn="just" rtl="0">
              <a:lnSpc>
                <a:spcPct val="100000"/>
              </a:lnSpc>
              <a:spcBef>
                <a:spcPts val="0"/>
              </a:spcBef>
              <a:spcAft>
                <a:spcPts val="0"/>
              </a:spcAft>
            </a:pPr>
            <a:endParaRPr lang="en-US" dirty="0">
              <a:latin typeface="Verdana" panose="020B0604030504040204" pitchFamily="34" charset="0"/>
              <a:ea typeface="Verdana" panose="020B0604030504040204" pitchFamily="34" charset="0"/>
            </a:endParaRPr>
          </a:p>
          <a:p>
            <a:pPr marL="0" marR="0" lvl="0" indent="0" algn="just"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Resources </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algn="just"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Vehicle to vehicle data transfer and communication using LI-FI technology[November-2021]</a:t>
            </a:r>
          </a:p>
          <a:p>
            <a:pPr marR="0" lvl="0" algn="just"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R.Anbalagana,M.ZahirHussaina,D</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Jayabalakrishnanb,D.B.NagaMurugab,M.Prabhahar</a:t>
            </a:r>
            <a:r>
              <a:rPr lang="en-IN" dirty="0">
                <a:latin typeface="Verdana" panose="020B0604030504040204" pitchFamily="34" charset="0"/>
                <a:ea typeface="Verdana" panose="020B0604030504040204" pitchFamily="34" charset="0"/>
              </a:rPr>
              <a:t>.</a:t>
            </a:r>
          </a:p>
          <a:p>
            <a:pPr marL="285750" marR="0" lvl="0" indent="-285750" algn="just" rtl="0">
              <a:lnSpc>
                <a:spcPct val="100000"/>
              </a:lnSpc>
              <a:spcBef>
                <a:spcPts val="0"/>
              </a:spcBef>
              <a:spcAft>
                <a:spcPts val="0"/>
              </a:spcAft>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marR="0" lvl="0" indent="-285750" algn="just" rtl="0">
              <a:lnSpc>
                <a:spcPct val="100000"/>
              </a:lnSpc>
              <a:spcBef>
                <a:spcPts val="0"/>
              </a:spcBef>
              <a:spcAft>
                <a:spcPts val="0"/>
              </a:spcAft>
              <a:buFont typeface="Arial" panose="020B0604020202020204" pitchFamily="34" charset="0"/>
              <a:buChar char="•"/>
            </a:pPr>
            <a:r>
              <a:rPr lang="en-US" dirty="0" err="1">
                <a:latin typeface="Verdana" panose="020B0604030504040204" pitchFamily="34" charset="0"/>
                <a:ea typeface="Verdana" panose="020B0604030504040204" pitchFamily="34" charset="0"/>
              </a:rPr>
              <a:t>LiFi</a:t>
            </a:r>
            <a:r>
              <a:rPr lang="en-US" dirty="0">
                <a:latin typeface="Verdana" panose="020B0604030504040204" pitchFamily="34" charset="0"/>
                <a:ea typeface="Verdana" panose="020B0604030504040204" pitchFamily="34" charset="0"/>
              </a:rPr>
              <a:t> for Vehicle to Vehicle Communication.[December 2020]</a:t>
            </a:r>
          </a:p>
          <a:p>
            <a:pPr marR="0" lvl="0" algn="just" rtl="0">
              <a:lnSpc>
                <a:spcPct val="100000"/>
              </a:lnSpc>
              <a:spcBef>
                <a:spcPts val="0"/>
              </a:spcBef>
              <a:spcAft>
                <a:spcPts val="0"/>
              </a:spcAft>
            </a:pPr>
            <a:r>
              <a:rPr lang="en-IN" dirty="0">
                <a:latin typeface="Verdana" panose="020B0604030504040204" pitchFamily="34" charset="0"/>
                <a:ea typeface="Verdana" panose="020B0604030504040204" pitchFamily="34" charset="0"/>
              </a:rPr>
              <a:t>     Rahul George, Srikumar Vaidyanathan, Amandeep Singh Rajput, K Deepa.</a:t>
            </a: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53824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dirty="0">
                <a:latin typeface="Montserrat"/>
                <a:sym typeface="Montserrat"/>
              </a:rPr>
              <a:t>SWOT-</a:t>
            </a:r>
            <a:r>
              <a:rPr lang="en-US" sz="1400" dirty="0">
                <a:latin typeface="Montserrat"/>
                <a:sym typeface="Montserrat"/>
              </a:rPr>
              <a:t> </a:t>
            </a:r>
            <a:r>
              <a:rPr lang="en-US" sz="2400" dirty="0">
                <a:latin typeface="Montserrat"/>
                <a:sym typeface="Montserrat"/>
              </a:rPr>
              <a:t>Analysis</a:t>
            </a:r>
            <a:r>
              <a:rPr lang="en-US" sz="1400" dirty="0">
                <a:latin typeface="Montserrat"/>
                <a:sym typeface="Montserrat"/>
              </a:rPr>
              <a:t> </a:t>
            </a:r>
            <a:endParaRPr dirty="0"/>
          </a:p>
        </p:txBody>
      </p:sp>
      <p:grpSp>
        <p:nvGrpSpPr>
          <p:cNvPr id="2" name="Google Shape;488;p10">
            <a:extLst>
              <a:ext uri="{FF2B5EF4-FFF2-40B4-BE49-F238E27FC236}">
                <a16:creationId xmlns:a16="http://schemas.microsoft.com/office/drawing/2014/main" id="{269C34FF-CDA4-B8DA-6F30-CF6FDF5266E1}"/>
              </a:ext>
            </a:extLst>
          </p:cNvPr>
          <p:cNvGrpSpPr/>
          <p:nvPr/>
        </p:nvGrpSpPr>
        <p:grpSpPr>
          <a:xfrm>
            <a:off x="213106" y="1087852"/>
            <a:ext cx="6735756" cy="2407480"/>
            <a:chOff x="928691" y="421011"/>
            <a:chExt cx="2812894" cy="1805655"/>
          </a:xfrm>
        </p:grpSpPr>
        <p:sp>
          <p:nvSpPr>
            <p:cNvPr id="6" name="Google Shape;489;p10">
              <a:extLst>
                <a:ext uri="{FF2B5EF4-FFF2-40B4-BE49-F238E27FC236}">
                  <a16:creationId xmlns:a16="http://schemas.microsoft.com/office/drawing/2014/main" id="{F9A37DA5-F2CD-1F6B-42EC-AAC693394F99}"/>
                </a:ext>
              </a:extLst>
            </p:cNvPr>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928691" y="421011"/>
              <a:ext cx="1944084" cy="1805655"/>
              <a:chOff x="928691" y="421011"/>
              <a:chExt cx="1944084" cy="1805655"/>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988175" y="812466"/>
                <a:ext cx="1884600" cy="14142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50000"/>
                  </a:lnSpc>
                  <a:spcBef>
                    <a:spcPts val="0"/>
                  </a:spcBef>
                  <a:spcAft>
                    <a:spcPts val="0"/>
                  </a:spcAft>
                  <a:buNone/>
                </a:pPr>
                <a:r>
                  <a:rPr lang="en-US" sz="1600" b="1" dirty="0">
                    <a:solidFill>
                      <a:srgbClr val="434343"/>
                    </a:solidFill>
                    <a:latin typeface="Roboto"/>
                    <a:ea typeface="Roboto"/>
                    <a:cs typeface="Roboto"/>
                    <a:sym typeface="Roboto"/>
                  </a:rPr>
                  <a:t>S1</a:t>
                </a:r>
                <a:r>
                  <a:rPr lang="en-US" b="1" dirty="0">
                    <a:solidFill>
                      <a:srgbClr val="434343"/>
                    </a:solidFill>
                    <a:latin typeface="Montserrat" panose="00000500000000000000" pitchFamily="2" charset="0"/>
                    <a:ea typeface="Roboto"/>
                    <a:cs typeface="Roboto"/>
                    <a:sym typeface="Roboto"/>
                  </a:rPr>
                  <a:t>. </a:t>
                </a:r>
                <a:r>
                  <a:rPr lang="en-US" b="1" dirty="0">
                    <a:solidFill>
                      <a:schemeClr val="tx1"/>
                    </a:solidFill>
                    <a:latin typeface="Montserrat" panose="00000500000000000000" pitchFamily="2" charset="0"/>
                    <a:ea typeface="Roboto"/>
                    <a:cs typeface="Roboto"/>
                    <a:sym typeface="Roboto"/>
                  </a:rPr>
                  <a:t>High speed</a:t>
                </a:r>
              </a:p>
              <a:p>
                <a:pPr marL="0" marR="0" lvl="0" indent="0" algn="just" rtl="0">
                  <a:lnSpc>
                    <a:spcPct val="150000"/>
                  </a:lnSpc>
                  <a:spcBef>
                    <a:spcPts val="0"/>
                  </a:spcBef>
                  <a:spcAft>
                    <a:spcPts val="0"/>
                  </a:spcAft>
                  <a:buNone/>
                </a:pPr>
                <a:r>
                  <a:rPr lang="en-US" b="1" dirty="0">
                    <a:solidFill>
                      <a:srgbClr val="434343"/>
                    </a:solidFill>
                    <a:latin typeface="Montserrat" panose="00000500000000000000" pitchFamily="2" charset="0"/>
                    <a:ea typeface="Roboto"/>
                    <a:cs typeface="Roboto"/>
                    <a:sym typeface="Roboto"/>
                  </a:rPr>
                  <a:t>S2. </a:t>
                </a:r>
                <a:r>
                  <a:rPr lang="en-IN" b="1" i="0" dirty="0">
                    <a:solidFill>
                      <a:srgbClr val="0D0D0D"/>
                    </a:solidFill>
                    <a:effectLst/>
                    <a:latin typeface="Montserrat" panose="00000500000000000000" pitchFamily="2" charset="0"/>
                  </a:rPr>
                  <a:t>Quick Response Time</a:t>
                </a:r>
                <a:endParaRPr lang="en-US" b="1" dirty="0">
                  <a:solidFill>
                    <a:srgbClr val="434343"/>
                  </a:solidFill>
                  <a:latin typeface="Montserrat" panose="00000500000000000000" pitchFamily="2" charset="0"/>
                  <a:ea typeface="Roboto"/>
                  <a:cs typeface="Roboto"/>
                  <a:sym typeface="Roboto"/>
                </a:endParaRPr>
              </a:p>
              <a:p>
                <a:pPr marL="0" marR="0" lvl="0" indent="0" algn="just" rtl="0">
                  <a:lnSpc>
                    <a:spcPct val="150000"/>
                  </a:lnSpc>
                  <a:spcBef>
                    <a:spcPts val="0"/>
                  </a:spcBef>
                  <a:spcAft>
                    <a:spcPts val="0"/>
                  </a:spcAft>
                  <a:buNone/>
                </a:pPr>
                <a:r>
                  <a:rPr lang="en-US" sz="1600" b="1" dirty="0">
                    <a:solidFill>
                      <a:srgbClr val="434343"/>
                    </a:solidFill>
                    <a:latin typeface="Roboto"/>
                    <a:ea typeface="Roboto"/>
                    <a:cs typeface="Roboto"/>
                    <a:sym typeface="Roboto"/>
                  </a:rPr>
                  <a:t>S3.</a:t>
                </a:r>
                <a:r>
                  <a:rPr lang="en-IN" b="0" i="0" dirty="0">
                    <a:solidFill>
                      <a:srgbClr val="0D0D0D"/>
                    </a:solidFill>
                    <a:effectLst/>
                    <a:latin typeface="Söhne"/>
                  </a:rPr>
                  <a:t> </a:t>
                </a:r>
                <a:r>
                  <a:rPr lang="en-IN" b="1" i="0" dirty="0">
                    <a:solidFill>
                      <a:srgbClr val="0D0D0D"/>
                    </a:solidFill>
                    <a:effectLst/>
                    <a:latin typeface="Montserrat" panose="00000500000000000000" pitchFamily="2" charset="0"/>
                  </a:rPr>
                  <a:t>Security</a:t>
                </a:r>
                <a:endParaRPr b="1" dirty="0">
                  <a:solidFill>
                    <a:srgbClr val="434343"/>
                  </a:solidFill>
                  <a:latin typeface="Montserrat" panose="00000500000000000000" pitchFamily="2" charset="0"/>
                  <a:ea typeface="Roboto"/>
                  <a:cs typeface="Roboto"/>
                  <a:sym typeface="Roboto"/>
                </a:endParaRP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6"/>
                    </a:solidFill>
                    <a:latin typeface="Fira Sans Extra Condensed Medium"/>
                    <a:ea typeface="Fira Sans Extra Condensed Medium"/>
                    <a:cs typeface="Fira Sans Extra Condensed Medium"/>
                    <a:sym typeface="Fira Sans Extra Condensed Medium"/>
                  </a:rPr>
                  <a:t>Strengths</a:t>
                </a:r>
                <a:endParaRPr sz="2267" b="1">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10" name="Google Shape;483;p10">
            <a:extLst>
              <a:ext uri="{FF2B5EF4-FFF2-40B4-BE49-F238E27FC236}">
                <a16:creationId xmlns:a16="http://schemas.microsoft.com/office/drawing/2014/main" id="{A77B6CF2-86FF-F242-427B-686D0329AF30}"/>
              </a:ext>
            </a:extLst>
          </p:cNvPr>
          <p:cNvGrpSpPr/>
          <p:nvPr/>
        </p:nvGrpSpPr>
        <p:grpSpPr>
          <a:xfrm>
            <a:off x="6918064" y="966877"/>
            <a:ext cx="5384757" cy="2386101"/>
            <a:chOff x="5188548" y="1049799"/>
            <a:chExt cx="4038567" cy="1258161"/>
          </a:xfrm>
        </p:grpSpPr>
        <p:sp>
          <p:nvSpPr>
            <p:cNvPr id="11" name="Google Shape;484;p10">
              <a:extLst>
                <a:ext uri="{FF2B5EF4-FFF2-40B4-BE49-F238E27FC236}">
                  <a16:creationId xmlns:a16="http://schemas.microsoft.com/office/drawing/2014/main" id="{6800CA5A-EB54-7A93-DB12-7831175802B6}"/>
                </a:ext>
              </a:extLst>
            </p:cNvPr>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2" name="Google Shape;485;p10">
              <a:extLst>
                <a:ext uri="{FF2B5EF4-FFF2-40B4-BE49-F238E27FC236}">
                  <a16:creationId xmlns:a16="http://schemas.microsoft.com/office/drawing/2014/main" id="{3A1B4FA6-53DA-BECD-B941-81C8CB1EFA80}"/>
                </a:ext>
              </a:extLst>
            </p:cNvPr>
            <p:cNvGrpSpPr/>
            <p:nvPr/>
          </p:nvGrpSpPr>
          <p:grpSpPr>
            <a:xfrm>
              <a:off x="6350617" y="1049799"/>
              <a:ext cx="2876498" cy="1258161"/>
              <a:chOff x="6350617" y="1049799"/>
              <a:chExt cx="2876498" cy="1258161"/>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72952" y="1049799"/>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1"/>
                    </a:solidFill>
                    <a:latin typeface="Fira Sans Extra Condensed Medium"/>
                    <a:ea typeface="Fira Sans Extra Condensed Medium"/>
                    <a:cs typeface="Fira Sans Extra Condensed Medium"/>
                    <a:sym typeface="Fira Sans Extra Condensed Medium"/>
                  </a:rPr>
                  <a:t>Weaknesses</a:t>
                </a:r>
                <a:endParaRPr sz="2267" b="1">
                  <a:solidFill>
                    <a:schemeClr val="accent1"/>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350617" y="1197659"/>
                <a:ext cx="2876498" cy="1110301"/>
              </a:xfrm>
              <a:prstGeom prst="rect">
                <a:avLst/>
              </a:prstGeom>
              <a:noFill/>
              <a:ln>
                <a:noFill/>
              </a:ln>
            </p:spPr>
            <p:txBody>
              <a:bodyPr spcFirstLastPara="1" wrap="square" lIns="121900" tIns="121900" rIns="121900" bIns="121900" anchor="ctr" anchorCtr="0">
                <a:noAutofit/>
              </a:bodyPr>
              <a:lstStyle/>
              <a:p>
                <a:pPr>
                  <a:lnSpc>
                    <a:spcPct val="150000"/>
                  </a:lnSpc>
                </a:pPr>
                <a:r>
                  <a:rPr lang="en-US" b="1" i="0" dirty="0">
                    <a:solidFill>
                      <a:srgbClr val="0D0D0D"/>
                    </a:solidFill>
                    <a:effectLst/>
                    <a:latin typeface="Montserrat" panose="00000500000000000000" pitchFamily="2" charset="0"/>
                  </a:rPr>
                  <a:t>W1. </a:t>
                </a:r>
                <a:r>
                  <a:rPr lang="en-IN" b="1" i="0" dirty="0">
                    <a:solidFill>
                      <a:srgbClr val="0D0D0D"/>
                    </a:solidFill>
                    <a:effectLst/>
                    <a:latin typeface="Montserrat" panose="00000500000000000000" pitchFamily="2" charset="0"/>
                  </a:rPr>
                  <a:t>Weather Dependence</a:t>
                </a:r>
                <a:endParaRPr lang="en-IN" b="1" dirty="0">
                  <a:solidFill>
                    <a:srgbClr val="434343"/>
                  </a:solidFill>
                  <a:latin typeface="Montserrat" panose="00000500000000000000" pitchFamily="2" charset="0"/>
                  <a:ea typeface="Roboto"/>
                  <a:cs typeface="Roboto"/>
                  <a:sym typeface="Roboto"/>
                </a:endParaRPr>
              </a:p>
              <a:p>
                <a:pPr algn="l">
                  <a:lnSpc>
                    <a:spcPct val="150000"/>
                  </a:lnSpc>
                </a:pPr>
                <a:r>
                  <a:rPr lang="en-US" b="1" i="0" dirty="0">
                    <a:solidFill>
                      <a:srgbClr val="0D0D0D"/>
                    </a:solidFill>
                    <a:effectLst/>
                    <a:latin typeface="Montserrat" panose="00000500000000000000" pitchFamily="2" charset="0"/>
                  </a:rPr>
                  <a:t>W2.Dependence on Line of Sight</a:t>
                </a:r>
              </a:p>
              <a:p>
                <a:endParaRPr lang="en-US" sz="1600" dirty="0">
                  <a:solidFill>
                    <a:srgbClr val="434343"/>
                  </a:solidFill>
                  <a:latin typeface="Roboto"/>
                  <a:ea typeface="Roboto"/>
                  <a:cs typeface="Roboto"/>
                  <a:sym typeface="Roboto"/>
                </a:endParaRPr>
              </a:p>
            </p:txBody>
          </p:sp>
        </p:grpSp>
      </p:grpSp>
      <p:grpSp>
        <p:nvGrpSpPr>
          <p:cNvPr id="15" name="Google Shape;493;p10">
            <a:extLst>
              <a:ext uri="{FF2B5EF4-FFF2-40B4-BE49-F238E27FC236}">
                <a16:creationId xmlns:a16="http://schemas.microsoft.com/office/drawing/2014/main" id="{851F0995-F55B-90A8-117C-17925C68C4C1}"/>
              </a:ext>
            </a:extLst>
          </p:cNvPr>
          <p:cNvGrpSpPr/>
          <p:nvPr/>
        </p:nvGrpSpPr>
        <p:grpSpPr>
          <a:xfrm>
            <a:off x="7231876" y="4299727"/>
            <a:ext cx="4833875" cy="1829819"/>
            <a:chOff x="5188548" y="2952300"/>
            <a:chExt cx="3670368" cy="1372398"/>
          </a:xfrm>
        </p:grpSpPr>
        <p:sp>
          <p:nvSpPr>
            <p:cNvPr id="16" name="Google Shape;494;p10">
              <a:extLst>
                <a:ext uri="{FF2B5EF4-FFF2-40B4-BE49-F238E27FC236}">
                  <a16:creationId xmlns:a16="http://schemas.microsoft.com/office/drawing/2014/main" id="{B778ABFC-F572-C69A-D4CA-CCE0E3C52B75}"/>
                </a:ext>
              </a:extLst>
            </p:cNvPr>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7" name="Google Shape;495;p10">
              <a:extLst>
                <a:ext uri="{FF2B5EF4-FFF2-40B4-BE49-F238E27FC236}">
                  <a16:creationId xmlns:a16="http://schemas.microsoft.com/office/drawing/2014/main" id="{5EAB7177-C39F-1239-7629-99522C12A496}"/>
                </a:ext>
              </a:extLst>
            </p:cNvPr>
            <p:cNvGrpSpPr/>
            <p:nvPr/>
          </p:nvGrpSpPr>
          <p:grpSpPr>
            <a:xfrm>
              <a:off x="6340416" y="2952300"/>
              <a:ext cx="2518500" cy="1372398"/>
              <a:chOff x="6340416" y="2952300"/>
              <a:chExt cx="2518500" cy="1372398"/>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5"/>
                    </a:solidFill>
                    <a:latin typeface="Fira Sans Extra Condensed Medium"/>
                    <a:ea typeface="Fira Sans Extra Condensed Medium"/>
                    <a:cs typeface="Fira Sans Extra Condensed Medium"/>
                    <a:sym typeface="Fira Sans Extra Condensed Medium"/>
                  </a:rPr>
                  <a:t>Threats</a:t>
                </a:r>
                <a:endParaRPr sz="2267" b="1">
                  <a:solidFill>
                    <a:schemeClr val="accent5"/>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340416" y="3298998"/>
                <a:ext cx="2518500" cy="1025700"/>
              </a:xfrm>
              <a:prstGeom prst="rect">
                <a:avLst/>
              </a:prstGeom>
              <a:noFill/>
              <a:ln>
                <a:noFill/>
              </a:ln>
            </p:spPr>
            <p:txBody>
              <a:bodyPr spcFirstLastPara="1" wrap="square" lIns="121900" tIns="121900" rIns="121900" bIns="121900" anchor="ctr" anchorCtr="0">
                <a:noAutofit/>
              </a:bodyPr>
              <a:lstStyle/>
              <a:p>
                <a:pPr marL="0" marR="0" lvl="0" indent="0" algn="l" rtl="0">
                  <a:lnSpc>
                    <a:spcPct val="150000"/>
                  </a:lnSpc>
                  <a:spcBef>
                    <a:spcPts val="0"/>
                  </a:spcBef>
                  <a:spcAft>
                    <a:spcPts val="0"/>
                  </a:spcAft>
                  <a:buNone/>
                </a:pPr>
                <a:r>
                  <a:rPr lang="en-IN" b="1" i="0" dirty="0">
                    <a:solidFill>
                      <a:srgbClr val="0D0D0D"/>
                    </a:solidFill>
                    <a:effectLst/>
                    <a:latin typeface="Montserrat" panose="00000500000000000000" pitchFamily="2" charset="0"/>
                  </a:rPr>
                  <a:t>T1.Resource Constraints</a:t>
                </a:r>
              </a:p>
              <a:p>
                <a:pPr marL="0" marR="0" lvl="0" indent="0" algn="l" rtl="0">
                  <a:lnSpc>
                    <a:spcPct val="150000"/>
                  </a:lnSpc>
                  <a:spcBef>
                    <a:spcPts val="0"/>
                  </a:spcBef>
                  <a:spcAft>
                    <a:spcPts val="0"/>
                  </a:spcAft>
                  <a:buNone/>
                </a:pPr>
                <a:r>
                  <a:rPr lang="en-IN" b="1" i="0" dirty="0">
                    <a:solidFill>
                      <a:srgbClr val="0D0D0D"/>
                    </a:solidFill>
                    <a:effectLst/>
                    <a:latin typeface="Montserrat" panose="00000500000000000000" pitchFamily="2" charset="0"/>
                  </a:rPr>
                  <a:t>T2.</a:t>
                </a:r>
                <a:r>
                  <a:rPr lang="en-IN" sz="2000" b="1" i="0" dirty="0">
                    <a:solidFill>
                      <a:srgbClr val="0D0D0D"/>
                    </a:solidFill>
                    <a:effectLst/>
                    <a:latin typeface="Söhne"/>
                  </a:rPr>
                  <a:t> </a:t>
                </a:r>
                <a:r>
                  <a:rPr lang="en-IN" b="1" i="0" dirty="0">
                    <a:solidFill>
                      <a:srgbClr val="0D0D0D"/>
                    </a:solidFill>
                    <a:effectLst/>
                    <a:latin typeface="Montserrat" panose="00000500000000000000" pitchFamily="2" charset="0"/>
                  </a:rPr>
                  <a:t>Cost of Implementation</a:t>
                </a: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0" name="Google Shape;498;p10">
            <a:extLst>
              <a:ext uri="{FF2B5EF4-FFF2-40B4-BE49-F238E27FC236}">
                <a16:creationId xmlns:a16="http://schemas.microsoft.com/office/drawing/2014/main" id="{0CBBCAA6-6560-FA17-7D57-8348284DB434}"/>
              </a:ext>
            </a:extLst>
          </p:cNvPr>
          <p:cNvGrpSpPr/>
          <p:nvPr/>
        </p:nvGrpSpPr>
        <p:grpSpPr>
          <a:xfrm>
            <a:off x="226476" y="4498050"/>
            <a:ext cx="6118738" cy="2098264"/>
            <a:chOff x="902789" y="3168878"/>
            <a:chExt cx="4589168" cy="1573737"/>
          </a:xfrm>
        </p:grpSpPr>
        <p:sp>
          <p:nvSpPr>
            <p:cNvPr id="21" name="Google Shape;499;p10">
              <a:extLst>
                <a:ext uri="{FF2B5EF4-FFF2-40B4-BE49-F238E27FC236}">
                  <a16:creationId xmlns:a16="http://schemas.microsoft.com/office/drawing/2014/main" id="{FCCD4B41-5E74-FF67-70B0-F0BC132EC36D}"/>
                </a:ext>
              </a:extLst>
            </p:cNvPr>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22" name="Google Shape;500;p10">
              <a:extLst>
                <a:ext uri="{FF2B5EF4-FFF2-40B4-BE49-F238E27FC236}">
                  <a16:creationId xmlns:a16="http://schemas.microsoft.com/office/drawing/2014/main" id="{17FE35FF-8B7E-E9E7-8527-E09AB60643CC}"/>
                </a:ext>
              </a:extLst>
            </p:cNvPr>
            <p:cNvGrpSpPr/>
            <p:nvPr/>
          </p:nvGrpSpPr>
          <p:grpSpPr>
            <a:xfrm>
              <a:off x="902789" y="3168878"/>
              <a:ext cx="3731700" cy="1573737"/>
              <a:chOff x="902789" y="3168878"/>
              <a:chExt cx="3731700" cy="1573737"/>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648349" y="3168878"/>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4"/>
                    </a:solidFill>
                    <a:latin typeface="Fira Sans Extra Condensed Medium"/>
                    <a:ea typeface="Fira Sans Extra Condensed Medium"/>
                    <a:cs typeface="Fira Sans Extra Condensed Medium"/>
                    <a:sym typeface="Fira Sans Extra Condensed Medium"/>
                  </a:rPr>
                  <a:t>Opportunities</a:t>
                </a:r>
                <a:endParaRPr sz="2267" b="1"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902789" y="3716915"/>
                <a:ext cx="3731700" cy="1025700"/>
              </a:xfrm>
              <a:prstGeom prst="rect">
                <a:avLst/>
              </a:prstGeom>
              <a:noFill/>
              <a:ln>
                <a:noFill/>
              </a:ln>
            </p:spPr>
            <p:txBody>
              <a:bodyPr spcFirstLastPara="1" wrap="square" lIns="121900" tIns="121900" rIns="121900" bIns="121900" anchor="ctr" anchorCtr="0">
                <a:noAutofit/>
              </a:bodyPr>
              <a:lstStyle/>
              <a:p>
                <a:pPr algn="l">
                  <a:lnSpc>
                    <a:spcPct val="150000"/>
                  </a:lnSpc>
                </a:pPr>
                <a:r>
                  <a:rPr lang="en-US" b="1" i="0" dirty="0">
                    <a:solidFill>
                      <a:srgbClr val="0D0D0D"/>
                    </a:solidFill>
                    <a:effectLst/>
                    <a:latin typeface="Montserrat" panose="00000500000000000000" pitchFamily="2" charset="0"/>
                  </a:rPr>
                  <a:t>O1.Collaboration with Automotive Industry</a:t>
                </a:r>
              </a:p>
              <a:p>
                <a:pPr algn="l">
                  <a:lnSpc>
                    <a:spcPct val="150000"/>
                  </a:lnSpc>
                </a:pPr>
                <a:r>
                  <a:rPr lang="en-US" b="1" dirty="0">
                    <a:solidFill>
                      <a:srgbClr val="0D0D0D"/>
                    </a:solidFill>
                    <a:latin typeface="Montserrat" panose="00000500000000000000" pitchFamily="2" charset="0"/>
                  </a:rPr>
                  <a:t>O2.</a:t>
                </a:r>
                <a:r>
                  <a:rPr lang="en-US" b="1" i="0" dirty="0">
                    <a:solidFill>
                      <a:srgbClr val="0D0D0D"/>
                    </a:solidFill>
                    <a:effectLst/>
                    <a:latin typeface="Montserrat" panose="00000500000000000000" pitchFamily="2" charset="0"/>
                  </a:rPr>
                  <a:t>Integration with Smart City Initiatives</a:t>
                </a:r>
              </a:p>
              <a:p>
                <a:pPr marL="0" marR="0" lvl="0" indent="0" algn="just" rtl="0">
                  <a:spcBef>
                    <a:spcPts val="0"/>
                  </a:spcBef>
                  <a:spcAft>
                    <a:spcPts val="0"/>
                  </a:spcAft>
                  <a:buNone/>
                </a:pPr>
                <a:r>
                  <a:rPr lang="en-US" b="1" dirty="0">
                    <a:solidFill>
                      <a:srgbClr val="434343"/>
                    </a:solidFill>
                    <a:latin typeface="Roboto"/>
                    <a:ea typeface="Roboto"/>
                    <a:cs typeface="Roboto"/>
                    <a:sym typeface="Roboto"/>
                  </a:rPr>
                  <a:t> </a:t>
                </a:r>
                <a:endParaRPr b="1" dirty="0"/>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785368" y="1955595"/>
            <a:ext cx="3978569" cy="3824127"/>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4W1H</a:t>
            </a:r>
            <a:endParaRPr dirty="0"/>
          </a:p>
        </p:txBody>
      </p:sp>
      <p:sp>
        <p:nvSpPr>
          <p:cNvPr id="5" name="Google Shape;125;p3">
            <a:extLst>
              <a:ext uri="{FF2B5EF4-FFF2-40B4-BE49-F238E27FC236}">
                <a16:creationId xmlns:a16="http://schemas.microsoft.com/office/drawing/2014/main" id="{F7076416-7623-0980-E438-26D7B8B56AE0}"/>
              </a:ext>
            </a:extLst>
          </p:cNvPr>
          <p:cNvSpPr txBox="1"/>
          <p:nvPr/>
        </p:nvSpPr>
        <p:spPr>
          <a:xfrm>
            <a:off x="432619" y="12144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Why</a:t>
            </a:r>
            <a:r>
              <a:rPr lang="en-IN" b="1" dirty="0">
                <a:latin typeface="Montserrat" panose="00000500000000000000" pitchFamily="2" charset="0"/>
                <a:ea typeface="Verdana" panose="020B0604030504040204" pitchFamily="34" charset="0"/>
              </a:rPr>
              <a:t>:</a:t>
            </a:r>
            <a:r>
              <a:rPr lang="en-US" b="0" i="0" dirty="0">
                <a:solidFill>
                  <a:srgbClr val="0D0D0D"/>
                </a:solidFill>
                <a:effectLst/>
                <a:latin typeface="Montserrat" panose="00000500000000000000" pitchFamily="2" charset="0"/>
              </a:rPr>
              <a:t>   With the increasing number of vehicles on roads leading to more accidents, there's a need for innovative solutions. By using Li-Fi, which is faster and less crowded than traditional Wi-Fi, accidents can be prevented through quick communication between vehicles</a:t>
            </a:r>
            <a:endParaRPr lang="en-IN" dirty="0">
              <a:latin typeface="Montserrat" panose="00000500000000000000" pitchFamily="2"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What: </a:t>
            </a:r>
            <a:r>
              <a:rPr lang="en-US" b="0" i="0" dirty="0">
                <a:solidFill>
                  <a:srgbClr val="0D0D0D"/>
                </a:solidFill>
                <a:effectLst/>
                <a:latin typeface="Montserrat" panose="00000500000000000000" pitchFamily="2" charset="0"/>
              </a:rPr>
              <a:t>The project aims to enhance road safety by implementing a system that allows vehicles to communicate with each other using light or Li-Fi technology.</a:t>
            </a: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Where: </a:t>
            </a:r>
            <a:r>
              <a:rPr lang="en-US" b="0" i="0" dirty="0">
                <a:solidFill>
                  <a:srgbClr val="0D0D0D"/>
                </a:solidFill>
                <a:effectLst/>
                <a:latin typeface="Montserrat" panose="00000500000000000000" pitchFamily="2" charset="0"/>
              </a:rPr>
              <a:t>The project will be implemented in vehicles worldwide, particularly in areas with high traffic congestion and accident rates.</a:t>
            </a: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When: </a:t>
            </a:r>
            <a:r>
              <a:rPr lang="en-US" b="0" i="0" dirty="0">
                <a:solidFill>
                  <a:srgbClr val="0D0D0D"/>
                </a:solidFill>
                <a:effectLst/>
                <a:latin typeface="Montserrat" panose="00000500000000000000" pitchFamily="2" charset="0"/>
              </a:rPr>
              <a:t>The project is set to commence immediately and will progress through various phases, including planning, development, testing, and deployment, each with its own specific timeline</a:t>
            </a: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How: </a:t>
            </a:r>
            <a:r>
              <a:rPr lang="en-US" b="0" i="0" dirty="0">
                <a:solidFill>
                  <a:srgbClr val="0D0D0D"/>
                </a:solidFill>
                <a:effectLst/>
                <a:latin typeface="Söhne"/>
              </a:rPr>
              <a:t> </a:t>
            </a:r>
            <a:r>
              <a:rPr lang="en-US" b="0" i="0" dirty="0">
                <a:solidFill>
                  <a:srgbClr val="0D0D0D"/>
                </a:solidFill>
                <a:effectLst/>
                <a:latin typeface="Montserrat" panose="00000500000000000000" pitchFamily="2" charset="0"/>
              </a:rPr>
              <a:t>The project will use a combination of hardware components and software (Arduino IDE) to create a system where vehicles can exchange crucial information quickly. This information includes data about nearby objects, environmental conditions, and potential collisions. The system will then trigger alerts to drivers to prevent accidents.</a:t>
            </a:r>
            <a:endParaRPr lang="en-IN" dirty="0">
              <a:latin typeface="Montserrat" panose="00000500000000000000" pitchFamily="2"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580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6" name="Google Shape;501;p10">
            <a:extLst>
              <a:ext uri="{FF2B5EF4-FFF2-40B4-BE49-F238E27FC236}">
                <a16:creationId xmlns:a16="http://schemas.microsoft.com/office/drawing/2014/main" id="{C976D23E-BAAD-E0C8-CA5B-B218D26ED9F1}"/>
              </a:ext>
            </a:extLst>
          </p:cNvPr>
          <p:cNvSpPr txBox="1"/>
          <p:nvPr/>
        </p:nvSpPr>
        <p:spPr>
          <a:xfrm>
            <a:off x="4100225" y="150147"/>
            <a:ext cx="3046669" cy="572786"/>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IN" sz="2267" b="1" dirty="0">
                <a:solidFill>
                  <a:schemeClr val="tx1"/>
                </a:solidFill>
                <a:latin typeface="Montserrat" panose="00000500000000000000" pitchFamily="2" charset="0"/>
                <a:ea typeface="Fira Sans Extra Condensed Medium"/>
                <a:cs typeface="Fira Sans Extra Condensed Medium"/>
                <a:sym typeface="Fira Sans Extra Condensed Medium"/>
              </a:rPr>
              <a:t>	Flow Chart</a:t>
            </a:r>
            <a:endParaRPr sz="2267" b="1" dirty="0">
              <a:solidFill>
                <a:schemeClr val="tx1"/>
              </a:solidFill>
              <a:latin typeface="Montserrat" panose="00000500000000000000" pitchFamily="2" charset="0"/>
              <a:ea typeface="Fira Sans Extra Condensed Medium"/>
              <a:cs typeface="Fira Sans Extra Condensed Medium"/>
              <a:sym typeface="Fira Sans Extra Condensed Medium"/>
            </a:endParaRPr>
          </a:p>
        </p:txBody>
      </p:sp>
      <p:pic>
        <p:nvPicPr>
          <p:cNvPr id="2054" name="Picture 6">
            <a:extLst>
              <a:ext uri="{FF2B5EF4-FFF2-40B4-BE49-F238E27FC236}">
                <a16:creationId xmlns:a16="http://schemas.microsoft.com/office/drawing/2014/main" id="{AACF611D-783C-B6F2-81C3-3BEEBFF61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251" y="609600"/>
            <a:ext cx="2905548" cy="563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Google Shape;125;p3">
            <a:extLst>
              <a:ext uri="{FF2B5EF4-FFF2-40B4-BE49-F238E27FC236}">
                <a16:creationId xmlns:a16="http://schemas.microsoft.com/office/drawing/2014/main" id="{19BD8B7A-1610-31D1-934A-95B83DED815C}"/>
              </a:ext>
            </a:extLst>
          </p:cNvPr>
          <p:cNvSpPr txBox="1"/>
          <p:nvPr/>
        </p:nvSpPr>
        <p:spPr>
          <a:xfrm>
            <a:off x="101600" y="1686560"/>
            <a:ext cx="2824480" cy="94488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400" b="1" i="0" u="none" strike="noStrike" cap="none" dirty="0">
                <a:solidFill>
                  <a:srgbClr val="000000"/>
                </a:solidFill>
                <a:latin typeface="Montserrat" panose="00000500000000000000" pitchFamily="2" charset="0"/>
                <a:sym typeface="Arial"/>
              </a:rPr>
              <a:t>Transmitter side</a:t>
            </a:r>
          </a:p>
        </p:txBody>
      </p:sp>
      <p:sp>
        <p:nvSpPr>
          <p:cNvPr id="8" name="Google Shape;125;p3">
            <a:extLst>
              <a:ext uri="{FF2B5EF4-FFF2-40B4-BE49-F238E27FC236}">
                <a16:creationId xmlns:a16="http://schemas.microsoft.com/office/drawing/2014/main" id="{0F10BF2A-0C10-56F4-FAEB-E0D35A363578}"/>
              </a:ext>
            </a:extLst>
          </p:cNvPr>
          <p:cNvSpPr txBox="1"/>
          <p:nvPr/>
        </p:nvSpPr>
        <p:spPr>
          <a:xfrm>
            <a:off x="8793025" y="1686560"/>
            <a:ext cx="2824480" cy="94488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1400" b="1" i="0" u="none" strike="noStrike" cap="none" dirty="0">
                <a:solidFill>
                  <a:srgbClr val="000000"/>
                </a:solidFill>
                <a:latin typeface="Montserrat" panose="00000500000000000000" pitchFamily="2" charset="0"/>
                <a:sym typeface="Arial"/>
              </a:rPr>
              <a:t>Receiver side</a:t>
            </a:r>
          </a:p>
        </p:txBody>
      </p:sp>
      <p:pic>
        <p:nvPicPr>
          <p:cNvPr id="4" name="Picture 3">
            <a:extLst>
              <a:ext uri="{FF2B5EF4-FFF2-40B4-BE49-F238E27FC236}">
                <a16:creationId xmlns:a16="http://schemas.microsoft.com/office/drawing/2014/main" id="{CF3326C1-9F2F-9450-33B4-66EC8E87B0EB}"/>
              </a:ext>
            </a:extLst>
          </p:cNvPr>
          <p:cNvPicPr>
            <a:picLocks noChangeAspect="1"/>
          </p:cNvPicPr>
          <p:nvPr/>
        </p:nvPicPr>
        <p:blipFill>
          <a:blip r:embed="rId3"/>
          <a:stretch>
            <a:fillRect/>
          </a:stretch>
        </p:blipFill>
        <p:spPr>
          <a:xfrm>
            <a:off x="2926080" y="335280"/>
            <a:ext cx="2590800" cy="6236996"/>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5;p3">
            <a:extLst>
              <a:ext uri="{FF2B5EF4-FFF2-40B4-BE49-F238E27FC236}">
                <a16:creationId xmlns:a16="http://schemas.microsoft.com/office/drawing/2014/main" id="{5068F440-2027-14FE-80E4-E4128895F760}"/>
              </a:ext>
            </a:extLst>
          </p:cNvPr>
          <p:cNvSpPr txBox="1"/>
          <p:nvPr/>
        </p:nvSpPr>
        <p:spPr>
          <a:xfrm>
            <a:off x="739246" y="412356"/>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pic>
        <p:nvPicPr>
          <p:cNvPr id="3" name="Picture 2">
            <a:extLst>
              <a:ext uri="{FF2B5EF4-FFF2-40B4-BE49-F238E27FC236}">
                <a16:creationId xmlns:a16="http://schemas.microsoft.com/office/drawing/2014/main" id="{46F1D040-94FE-D159-1004-4A51EBD21164}"/>
              </a:ext>
            </a:extLst>
          </p:cNvPr>
          <p:cNvPicPr>
            <a:picLocks noChangeAspect="1"/>
          </p:cNvPicPr>
          <p:nvPr/>
        </p:nvPicPr>
        <p:blipFill>
          <a:blip r:embed="rId2"/>
          <a:stretch>
            <a:fillRect/>
          </a:stretch>
        </p:blipFill>
        <p:spPr>
          <a:xfrm>
            <a:off x="902730" y="1397453"/>
            <a:ext cx="10352116" cy="4890209"/>
          </a:xfrm>
          <a:prstGeom prst="rect">
            <a:avLst/>
          </a:prstGeom>
        </p:spPr>
      </p:pic>
    </p:spTree>
    <p:extLst>
      <p:ext uri="{BB962C8B-B14F-4D97-AF65-F5344CB8AC3E}">
        <p14:creationId xmlns:p14="http://schemas.microsoft.com/office/powerpoint/2010/main" val="27080360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X3N3aW1sYW5lc1YyIjpbXSwiQ3VsdHVyZUluZm9OYW1lIjoiZW4tVVMiLCJTdHlsZU5hbWUiOm51bGwsIlZlcnNpb24iOnsiJGlkIjoiMiIsIlZlcnNpb24iOiIzLjkuMCIsIk9yaWdpbmFsQXNzZW1ibHlWZXJzaW9uIjoiNy4wNC4wNi4wMCIsIkVkaXRpb24iOm51bGwsIkxhc3RTYXZlZEVkaXRpb24iOjMsIklzUGx1c0VkaXRpb24iOmZhbHNlLCJJc1Byb0VkaXRpb24iOmZhbHNlfSwiRWZmZWN0Ijow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NSwiU3BhY2luZ0JlbG93VGltZWJhbmQiOjUsIlNwYWNpbmdBYm92ZUJldHdlZW5Td2ltbGFuZXNBbmRUYXNrcyI6NSwiU3BhY2luZ0JlbG93QmV0d2VlblN3aW1sYW5lc0FuZFRhc2tzIjo1fSwiVGltZWJhbmRTdHlsZSI6eyIkaWQiOiIyNSIsIlNjYWxlTWFya2luZyI6MCwiU2hhcGUiOjAsIlNoYXBlU3R5bGUiOnsiJGlkIjoiMjYiLCJNYXJnaW4iOnsiJGlkIjoiMjciLCJUb3AiOjAuMCwiTGVmdCI6MTAuMCwiUmlnaHQiOjEwLjAsIkJvdHRvbSI6MC4wfSwiUGFkZGluZyI6eyIkaWQiOiIyOCIsIlRvcCI6My4wLCJMZWZ0IjowLjAsIlJpZ2h0IjowLjAsIkJvdHRvbSI6My4wfSwiQmFja2dyb3VuZCI6eyIkaWQiOiIyOSIsIkNvbG9yIjp7IiRpZCI6IjMwIiwiQSI6MjU1LCJSIjowLCJHIjo4OSwiQiI6MTUwfX0sIklzVmlzaWJsZSI6dHJ1ZSwiV2lkdGgiOjg1OC4wLCJIZWlnaHQiOjIwLjAsIkJvcmRlclN0eWxlIjp7IiRpZCI6IjMxIiwiTGluZUNvbG9yIjp7IiRpZCI6IjMyIiwiJHR5cGUiOiJOTFJFLkNvbW1vbi5Eb20uU29saWRDb2xvckJydXNoLCBOTFJFLkNvbW1vbiIsIkNvbG9yIjp7IiRpZCI6IjMzIiwiQSI6MjU1LCJSIjoyNTUsIkciOjAsIkIiOjB9fSwiTGluZVdlaWdodCI6MC4wLCJMaW5lVHlwZSI6MCwiUGFyZW50U3R5bGUiOm51bGx9LCJQYXJlbnRTdHlsZSI6bnVsbH0sIk1pZGRsZVRpZXJTaGFwZVN0eWxlIjp7IiRpZCI6IjM0IiwiTWFyZ2luIjp7IiRpZCI6IjM1IiwiVG9wIjowLjAsIkxlZnQiOjEwLjAsIlJpZ2h0IjoxMC4wLCJCb3R0b20iOjAuMH0sIlBhZGRpbmciOnsiJGlkIjoiMzYiLCJUb3AiOjMuMCwiTGVmdCI6MC4wLCJSaWdodCI6MC4wLCJCb3R0b20iOjMuMH0sIkJhY2tncm91bmQiOnsiJGlkIjoiMzciLCJDb2xvciI6eyIkaWQiOiIzOCIsIkEiOjI1NSwiUiI6MCwiRyI6ODksIkIiOjE1MH19LCJJc1Zpc2libGUiOnRydWUsIldpZHRoIjo4NTguMCwiSGVpZ2h0IjoyMC4wLCJCb3JkZXJTdHlsZSI6eyIkaWQiOiIzOSIsIkxpbmVDb2xvciI6eyIkaWQiOiI0MCIsIiR0eXBlIjoiTkxSRS5Db21tb24uRG9tLlNvbGlkQ29sb3JCcnVzaCwgTkxSRS5Db21tb24iLCJDb2xvciI6eyIkaWQiOiI0MSIsIkEiOjI1NSwiUiI6MjU1LCJHIjowLCJCIjowfX0sIkxpbmVXZWlnaHQiOjAuMCwiTGluZVR5cGUiOjAsIlBhcmVudFN0eWxlIjpudWxsfSwiUGFyZW50U3R5bGUiOm51bGx9LCJCb3R0b21UaWVyU2hhcGVTdHlsZSI6eyIkaWQiOiI0MiIsIk1hcmdpbiI6eyIkaWQiOiI0MyIsIlRvcCI6MC4wLCJMZWZ0IjoxMC4wLCJSaWdodCI6MTAuMCwiQm90dG9tIjowLjB9LCJQYWRkaW5nIjp7IiRpZCI6IjQ0IiwiVG9wIjozLjAsIkxlZnQiOjAuMCwiUmlnaHQiOjAuMCwiQm90dG9tIjozLjB9LCJCYWNrZ3JvdW5kIjp7IiRpZCI6IjQ1IiwiQ29sb3IiOnsiJGlkIjoiNDYiLCJBIjoyNTUsIlIiOjAsIkciOjg5LCJCIjoxNTB9fSwiSXNWaXNpYmxlIjp0cnVlLCJXaWR0aCI6ODU4LjAsIkhlaWdodCI6MjAuMCwiQm9yZGVyU3R5bGUiOnsiJGlkIjoiNDciLCJMaW5lQ29sb3IiOnsiJGlkIjoiNDgiLCIkdHlwZSI6Ik5MUkUuQ29tbW9uLkRvbS5Tb2xpZENvbG9yQnJ1c2gsIE5MUkUuQ29tbW9uIiwiQ29sb3IiOnsiJGlkIjoiNDkiLCJBIjoyNTUsIlIiOjI1NSwiRyI6MCwiQiI6MH19LCJMaW5lV2VpZ2h0IjowLjAsIkxpbmVUeXBlIjowLCJQYXJlbnRTdHlsZSI6bnVsbH0sIlBhcmVudFN0eWxlIjpudWxsfSwiUmlnaHRFbmRDYXBzU3R5bGUiOnsiJGlkIjoiNTAiLCJGb250U2V0dGluZ3MiOnsiJGlkIjoiNTEiLCJGb250U2l6ZSI6MTgsIkZvbnROYW1lIjoiQ2FsaWJyaSIsIklzQm9sZCI6dHJ1ZSwiSXNJdGFsaWMiOmZhbHNlLCJJc1VuZGVybGluZWQiOmZhbHNlLCJQYXJlbnRTdHlsZSI6bnVsbH0sIkF1dG9TaXplIjowLCJGb3JlZ3JvdW5kIjp7IiRpZCI6IjUyIiwiQ29sb3IiOnsiJGlkIjoiNTMiLCJBIjoyNTUsIlIiOjE4OSwiRyI6NTgsIkIiOjQ4fX0sIk1heFdpZHRoIjoiSW5maW5pdHkiLCJNYXhIZWlnaHQiOiJJbmZpbml0eSIsIlNtYXJ0Rm9yZWdyb3VuZElzQWN0aXZlIjpmYWxzZSwiSG9yaXpvbnRhbEFsaWdubWVudCI6MCwiVmVydGljYWxBbGlnbm1lbnQiOjAsIlNtYXJ0Rm9yZWdyb3VuZCI6bnVsbCwiQmFja2dyb3VuZEZpbGxUeXBlIjowLCJNYXJnaW4iOnsiJGlkIjoiNTQiLCJUb3AiOjAuMCwiTGVmdCI6MC4wLCJSaWdodCI6MjAuMCwiQm90dG9tIjowLjB9LCJQYWRkaW5nIjp7IiRpZCI6IjU1IiwiVG9wIjowLjAsIkxlZnQiOjAuMCwiUmlnaHQiOjAuMCwiQm90dG9tIjowLjB9LCJCYWNrZ3JvdW5kIjp7IiRpZCI6IjU2IiwiQ29sb3IiOnsiJGlkIjoiNTciLCJBIjo4OSwiUiI6MCwiRyI6MCwiQiI6MH19LCJJc1Zpc2libGUiOmZhbHNlLCJXaWR0aCI6MC4wLCJIZWlnaHQiOjAuMCwiQm9yZGVyU3R5bGUiOm51bGwsIlBhcmVudFN0eWxlIjpudWxsfSwiTGVmdEVuZENhcHNTdHlsZSI6eyIkaWQiOiI1OCIsIkZvbnRTZXR0aW5ncyI6eyIkaWQiOiI1OSIsIkZvbnRTaXplIjoxOCwiRm9udE5hbWUiOiJDYWxpYnJpIiwiSXNCb2xkIjp0cnVlLCJJc0l0YWxpYyI6ZmFsc2UsIklzVW5kZXJsaW5lZCI6ZmFsc2UsIlBhcmVudFN0eWxlIjpudWxsfSwiQXV0b1NpemUiOjAsIkZvcmVncm91bmQiOnsiJGlkIjoiNjAiLCJDb2xvciI6eyIkaWQiOiI2MSIsIkEiOjI1NSwiUiI6MTg5LCJHIjo1OCwiQiI6NDh9fSwiTWF4V2lkdGgiOiJJbmZpbml0eSIsIk1heEhlaWdodCI6IkluZmluaXR5IiwiU21hcnRGb3JlZ3JvdW5kSXNBY3RpdmUiOmZhbHNlLCJIb3Jpem9udGFsQWxpZ25tZW50IjowLCJWZXJ0aWNhbEFsaWdubWVudCI6MCwiU21hcnRGb3JlZ3JvdW5kIjpudWxsLCJCYWNrZ3JvdW5kRmlsbFR5cGUiOjAsIk1hcmdpbiI6eyIkaWQiOiI2MiIsIlRvcCI6MC4wLCJMZWZ0IjoyMC4wLCJSaWdodCI6MC4wLCJCb3R0b20iOjAuMH0sIlBhZGRpbmciOnsiJGlkIjoiNjMiLCJUb3AiOjAuMCwiTGVmdCI6MC4wLCJSaWdodCI6MC4wLCJCb3R0b20iOjAuMH0sIkJhY2tncm91bmQiOnsiJGlkIjoiNjQiLCJDb2xvciI6eyIkaWQiOiI2NSIsIkEiOjg5LCJSIjowLCJHIjowLCJCIjowfX0sIklzVmlzaWJsZSI6ZmFsc2UsIldpZHRoIjowLjAsIkhlaWdodCI6MC4wLCJCb3JkZXJTdHlsZSI6bnVsbCwiUGFyZW50U3R5bGUiOm51bGx9LCJUb2RheVRleHRTdHlsZSI6eyIkaWQiOiI2NiIsIkZvbnRTZXR0aW5ncyI6eyIkaWQiOiI2NyIsIkZvbnRTaXplIjoxMiwiRm9udE5hbWUiOiJDYWxpYnJpIiwiSXNCb2xkIjpmYWxzZSwiSXNJdGFsaWMiOmZhbHNlLCJJc1VuZGVybGluZWQiOmZhbHNlLCJQYXJlbnRTdHlsZSI6bnVsbH0sIkF1dG9TaXplIjowLCJGb3JlZ3JvdW5kIjp7IiRpZCI6IjY4IiwiQ29sb3IiOnsiJGlkIjoiNj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AiLCJUb3AiOjAuMCwiTGVmdCI6MC4wLCJSaWdodCI6MC4wLCJCb3R0b20iOjAuMH0sIlBhZGRpbmciOnsiJGlkIjoiNzEiLCJUb3AiOjAuMCwiTGVmdCI6MC4wLCJSaWdodCI6MC4wLCJCb3R0b20iOjAuMH0sIkJhY2tncm91bmQiOnsiJGlkIjoiNzIiLCJDb2xvciI6eyIkaWQiOiI3MyIsIkEiOjg5LCJSIjowLCJHIjowLCJCIjowfX0sIklzVmlzaWJsZSI6dHJ1ZSwiV2lkdGgiOjAuMCwiSGVpZ2h0IjowLjAsIkJvcmRlclN0eWxlIjpudWxsLCJQYXJlbnRTdHlsZSI6bnVsbH0sIlRvZGF5TWFya2VyU3R5bGUiOnsiJGlkIjoiNzQiLCJNYXJnaW4iOnsiJGlkIjoiNzUiLCJUb3AiOjAuMCwiTGVmdCI6MC4wLCJSaWdodCI6MC4wLCJCb3R0b20iOjAuMH0sIlBhZGRpbmciOnsiJGlkIjoiNzYiLCJUb3AiOjAuMCwiTGVmdCI6MC4wLCJSaWdodCI6MC4wLCJCb3R0b20iOjAuMH0sIkJhY2tncm91bmQiOnsiJGlkIjoiNzciLCJDb2xvciI6eyIkaWQiOiI3OCIsIkEiOjI1NSwiUiI6MjU1LCJHIjowLCJCIjowfX0sIklzVmlzaWJsZSI6dHJ1ZSwiV2lkdGgiOjAuMCwiSGVpZ2h0IjowLjAsIkJvcmRlclN0eWxlIjpudWxsLCJQYXJlbnRTdHlsZSI6bnVsbH0sIlNjYWxlU3R5bGUiOnsiJGlkIjoiNzkiLCJTaGFwZSI6MywiU2hvd1NlZ21lbnRTZXBhcmF0b3JzIjp0cnVlLCJTZWdtZW50U2VwYXJhdG9yT3BhY2l0eSI6MzAsIkhhc0JlZW5WaXNpYmxlQmVmb3JlIjp0cnVlLCJGb250U2V0dGluZ3MiOnsiJGlkIjoiODAiLCJGb250U2l6ZSI6MTIsIkZvbnROYW1lIjoiQ2FsaWJyaSIsIklzQm9sZCI6ZmFsc2UsIklzSXRhbGljIjpmYWxzZSwiSXNVbmRlcmxpbmVkIjpmYWxzZSwiUGFyZW50U3R5bGUiOm51bGx9LCJBdXRvU2l6ZSI6MCwiRm9yZWdyb3VuZCI6eyIkaWQiOiI4MSIsIkNvbG9yIjp7IiRpZCI6Ijgy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gzIiwiVG9wIjowLjAsIkxlZnQiOjUuMCwiUmlnaHQiOjAuMCwiQm90dG9tIjowLjB9LCJQYWRkaW5nIjp7IiRpZCI6Ijg0IiwiVG9wIjowLjAsIkxlZnQiOjAuMCwiUmlnaHQiOjAuMCwiQm90dG9tIjowLjB9LCJCYWNrZ3JvdW5kIjp7IiRpZCI6Ijg1IiwiQ29sb3IiOnsiJGlkIjoiODYiLCJBIjo4OSwiUiI6MCwiRyI6MCwiQiI6MH19LCJJc1Zpc2libGUiOnRydWUsIldpZHRoIjowLjAsIkhlaWdodCI6MC4wLCJCb3JkZXJTdHlsZSI6bnVsbCwiUGFyZW50U3R5bGUiOm51bGx9LCJTaW5nbGVTY2FsZVNoYXBlU3R5bGUiOnsiJGlkIjoiODciLCJTaGFwZSI6MCwiSGVpZ2h0IjowLjB9LCJNaWRkbGVUaWVyU2NhbGVTdHlsZSI6eyIkaWQiOiI4OCIsIlNoYXBlIjozLCJTaG93U2VnbWVudFNlcGFyYXRvcnMiOnRydWUsIlNlZ21lbnRTZXBhcmF0b3JPcGFjaXR5IjozMCwiSGFzQmVlblZpc2libGVCZWZvcmUiOmZhbHNlLCJGb250U2V0dGluZ3MiOnsiJGlkIjoiODkiLCJGb250U2l6ZSI6MTIsIkZvbnROYW1lIjoiQ2FsaWJyaSIsIklzQm9sZCI6ZmFsc2UsIklzSXRhbGljIjpmYWxzZSwiSXNVbmRlcmxpbmVkIjpmYWxzZSwiUGFyZW50U3R5bGUiOm51bGx9LCJBdXRvU2l6ZSI6MCwiRm9yZWdyb3VuZCI6eyIkaWQiOiI5MCIsIkNvbG9yIjp7IiRpZCI6Ijkx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kyIiwiVG9wIjowLjAsIkxlZnQiOjUuMCwiUmlnaHQiOjAuMCwiQm90dG9tIjowLjB9LCJQYWRkaW5nIjp7IiRpZCI6IjkzIiwiVG9wIjowLjAsIkxlZnQiOjAuMCwiUmlnaHQiOjAuMCwiQm90dG9tIjowLjB9LCJCYWNrZ3JvdW5kIjp7IiRpZCI6Ijk0IiwiQ29sb3IiOnsiJGlkIjoiOTUiLCJBIjo4OSwiUiI6MCwiRyI6MCwiQiI6MH19LCJJc1Zpc2libGUiOmZhbHNlLCJXaWR0aCI6MC4wLCJIZWlnaHQiOjAuMCwiQm9yZGVyU3R5bGUiOm51bGwsIlBhcmVudFN0eWxlIjpudWxsfSwiQm90dG9tVGllclNjYWxlU3R5bGUiOnsiJGlkIjoiOTYiLCJTaGFwZSI6MywiU2hvd1NlZ21lbnRTZXBhcmF0b3JzIjp0cnVlLCJTZWdtZW50U2VwYXJhdG9yT3BhY2l0eSI6MzAsIkhhc0JlZW5WaXNpYmxlQmVmb3JlIjpmYWxzZSwiRm9udFNldHRpbmdzIjp7IiRpZCI6Ijk3IiwiRm9udFNpemUiOjEyLCJGb250TmFtZSI6IkNhbGlicmkiLCJJc0JvbGQiOmZhbHNlLCJJc0l0YWxpYyI6ZmFsc2UsIklzVW5kZXJsaW5lZCI6ZmFsc2UsIlBhcmVudFN0eWxlIjpudWxsfSwiQXV0b1NpemUiOjAsIkZvcmVncm91bmQiOnsiJGlkIjoiOTgiLCJDb2xvciI6eyIkaWQiOiI5O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xMDAiLCJUb3AiOjAuMCwiTGVmdCI6NS4wLCJSaWdodCI6MC4wLCJCb3R0b20iOjAuMH0sIlBhZGRpbmciOnsiJGlkIjoiMTAxIiwiVG9wIjowLjAsIkxlZnQiOjAuMCwiUmlnaHQiOjAuMCwiQm90dG9tIjowLjB9LCJCYWNrZ3JvdW5kIjp7IiRpZCI6IjEwMiIsIkNvbG9yIjp7IiRpZCI6IjEwMyIsIkEiOjg5LCJSIjowLCJHIjowLCJCIjowfX0sIklzVmlzaWJsZSI6ZmFsc2UsIldpZHRoIjowLjAsIkhlaWdodCI6MC4wLCJCb3JkZXJTdHlsZSI6bnVsbCwiUGFyZW50U3R5bGUiOm51bGx9LCJFbGFwc2VkVGltZUJhY2tncm91bmQiOnsiJGlkIjoiMTA0IiwiQ29sb3IiOnsiJGlkIjoiMTA1IiwiQSI6MTkxLCJSIjoyNTUsIkciOjAsIkIiOjB9fSwiQXBwZW5kWWVhck9uWWVhckNoYW5nZSI6ZmFsc2UsIkVsYXBzZWRUaW1lRm9ybWF0IjoyLCJUb2RheU1hcmtlclBvc2l0aW9uIjozLCJRdWlja1Bvc2l0aW9uIjoyLCJBYnNvbHV0ZVBvc2l0aW9uIjo0MDUuMCwiTWFyZ2luIjp7IiRpZCI6IjEwNiIsIlRvcCI6MC4wLCJMZWZ0IjoxMC4wLCJSaWdodCI6MTAuMCwiQm90dG9tIjowLjB9LCJQYWRkaW5nIjp7IiRpZCI6IjEwNyIsIlRvcCI6MC4wLCJMZWZ0IjowLjAsIlJpZ2h0IjowLjAsIkJvdHRvbSI6MC4wfSwiQmFja2dyb3VuZCI6eyIkaWQiOiIxMDgiLCJDb2xvciI6eyIkaWQiOiIxMDkiLCJBIjoyNTUsIlIiOjExNSwiRyI6MTE1LCJCIjoxMTV9fSwiSXNWaXNpYmxlIjp0cnVlLCJXaWR0aCI6MC4wLCJIZWlnaHQiOjAuMCwiQm9yZGVyU3R5bGUiOm51bGwsIlBhcmVudFN0eWxlIjpudWxsfSwiRGVmYXVsdE1pbGVzdG9uZVN0eWxlIjp7IiRpZCI6IjExMCIsIlNoYXBlIjoyLCJDb25uZWN0b3JNYXJnaW4iOnsiJGlkIjoiMTExIiwiVG9wIjowLjAsIkxlZnQiOjIuMCwiUmlnaHQiOjIuMCwiQm90dG9tIjowLjB9LCJDb25uZWN0b3JTdHlsZSI6eyIkaWQiOiIxMTIiLCJMaW5lQ29sb3IiOnsiJGlkIjoiMTEzIiwiJHR5cGUiOiJOTFJFLkNvbW1vbi5Eb20uU29saWRDb2xvckJydXNoLCBOTFJFLkNvbW1vbiIsIkNvbG9yIjp7IiRpZCI6IjExNCIsIkEiOjEyNywiUiI6MzEsIkciOjczLCJCIjoxMjZ9fSwiTGluZVdlaWdodCI6MS4wLCJMaW5lVHlwZSI6MCwiUGFyZW50U3R5bGUiOm51bGx9LCJJc0JlbG93VGltZWJhbmQiOmZhbHNlLCJQb3NpdGlvbk9uVGFzayI6MCwiSGlkZURhdGUiOmZhbHNlLCJTaGFwZVNpemUiOjEsIlNwYWNpbmciOjAuMCwiUGFkZGluZyI6eyIkaWQiOiIxMTUiLCJUb3AiOjUuMCwiTGVmdCI6My4wLCJSaWdodCI6MC4wLCJCb3R0b20iOjIuMH0sIlNoYXBlU3R5bGUiOnsiJGlkIjoiMTE2IiwiTWFyZ2luIjp7IiRpZCI6IjExNyIsIlRvcCI6MC4wLCJMZWZ0IjowLjAsIlJpZ2h0IjowLjAsIkJvdHRvbSI6MC4wfSwiUGFkZGluZyI6eyIkaWQiOiIxMTgiLCJUb3AiOjAuMCwiTGVmdCI6MC4wLCJSaWdodCI6MC4wLCJCb3R0b20iOjAuMH0sIkJhY2tncm91bmQiOnsiJGlkIjoiMTE5IiwiQ29sb3IiOnsiJGlkIjoiMTIwIiwiQSI6MjU1LCJSIjowLCJHIjoxMTQsIkIiOjE4OH19LCJJc1Zpc2libGUiOnRydWUsIldpZHRoIjoxMy4wLCJIZWlnaHQiOjEzLjAsIkJvcmRlclN0eWxlIjp7IiRpZCI6IjEyMSIsIkxpbmVDb2xvciI6eyIkaWQiOiIxMjIiLCIkdHlwZSI6Ik5MUkUuQ29tbW9uLkRvbS5Tb2xpZENvbG9yQnJ1c2gsIE5MUkUuQ29tbW9uIiwiQ29sb3IiOnsiJGlkIjoiMTIzIiwiQSI6MjU1LCJSIjoyNTUsIkciOjAsIkIiOjB9fSwiTGluZVdlaWdodCI6MC4wLCJMaW5lVHlwZSI6MCwiUGFyZW50U3R5bGUiOm51bGx9LCJQYXJlbnRTdHlsZSI6bnVsbH0sIlRpdGxlU3R5bGUiOnsiJGlkIjoiMTI0IiwiRm9udFNldHRpbmdzIjp7IiRpZCI6IjEyNSIsIkZvbnRTaXplIjoxMSwiRm9udE5hbWUiOiJDYWxpYnJpIiwiSXNCb2xkIjp0cnVlLCJJc0l0YWxpYyI6ZmFsc2UsIklzVW5kZXJsaW5lZCI6ZmFsc2UsIlBhcmVudFN0eWxlIjpudWxsfSwiQXV0b1NpemUiOjAsIkZvcmVncm91bmQiOnsiJGlkIjoiMTI2IiwiQ29sb3IiOnsiJGlkIjoiMTI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yOCIsIlRvcCI6MC4wLCJMZWZ0IjowLjAsIlJpZ2h0IjowLjAsIkJvdHRvbSI6MC4wfSwiUGFkZGluZyI6eyIkaWQiOiIxMjkiLCJUb3AiOjAuMCwiTGVmdCI6MC4wLCJSaWdodCI6MC4wLCJCb3R0b20iOjAuMH0sIkJhY2tncm91bmQiOnsiJGlkIjoiMTMwIiwiQ29sb3IiOnsiJGlkIjoiMTMxIiwiQSI6ODksIlIiOjAsIkciOjAsIkIiOjB9fSwiSXNWaXNpYmxlIjp0cnVlLCJXaWR0aCI6MC4wLCJIZWlnaHQiOjAuMCwiQm9yZGVyU3R5bGUiOm51bGwsIlBhcmVudFN0eWxlIjpudWxsfSwiRGF0ZVN0eWxlIjp7IiRpZCI6IjEzMiIsIkZvbnRTZXR0aW5ncyI6eyIkaWQiOiIxMzMiLCJGb250U2l6ZSI6MTAsIkZvbnROYW1lIjoiQ2FsaWJyaSIsIklzQm9sZCI6ZmFsc2UsIklzSXRhbGljIjpmYWxzZSwiSXNVbmRlcmxpbmVkIjpmYWxzZSwiUGFyZW50U3R5bGUiOm51bGx9LCJBdXRvU2l6ZSI6MCwiRm9yZWdyb3VuZCI6eyIkaWQiOiIxMzQiLCJDb2xvciI6eyIkaWQiOiIxMzUiLCJBIjoyNTUsIlIiOjksIkciOjMzLCJCIjo1OX19LCJNYXhXaWR0aCI6MjAwLjAsIk1heEhlaWdodCI6IkluZmluaXR5IiwiU21hcnRGb3JlZ3JvdW5kSXNBY3RpdmUiOmZhbHNlLCJIb3Jpem9udGFsQWxpZ25tZW50IjowLCJWZXJ0aWNhbEFsaWdubWVudCI6MCwiU21hcnRGb3JlZ3JvdW5kIjpudWxsLCJCYWNrZ3JvdW5kRmlsbFR5cGUiOjAsIk1hcmdpbiI6eyIkaWQiOiIxMzYiLCJUb3AiOjAuMCwiTGVmdCI6MC4wLCJSaWdodCI6MC4wLCJCb3R0b20iOjAuMH0sIlBhZGRpbmciOnsiJGlkIjoiMTM3IiwiVG9wIjowLjAsIkxlZnQiOjAuMCwiUmlnaHQiOjAuMCwiQm90dG9tIjowLjB9LCJCYWNrZ3JvdW5kIjp7IiRpZCI6IjEzOCIsIkNvbG9yIjp7IiRpZCI6IjEzOSIsIkEiOjg5LCJSIjowLCJHIjowLCJCIjowfX0sIklzVmlzaWJsZSI6dHJ1ZSwiV2lkdGgiOjAuMCwiSGVpZ2h0IjowLjAsIkJvcmRlclN0eWxlIjpudWxsLCJQYXJlbnRTdHlsZSI6bnVsbH0sIkRhdGVGb3JtYXQiOnsiJGlkIjoiMTQ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MSIsIkZvcm1hdCI6MCwiSXNWaXNpYmxlIjpmYWxzZSwiTGFzdEtub3duVmlzaWJpbGl0eVN0YXRlIjpmYWxzZX0sIklzVmlzaWJsZSI6dHJ1ZSwiUGFyZW50U3R5bGUiOm51bGx9LCJEZWZhdWx0VGFza1N0eWxlIjp7IiRpZCI6IjE0MiIsIlNoYXBlIjoxLCJTaGFwZVRoaWNrbmVzcyI6MCwiRHVyYXRpb25Gb3JtYXQiOjAsIkluY2x1ZGVOb25Xb3JraW5nRGF5c0luRHVyYXRpb24iOmZhbHNlLCJQZXJjZW50YWdlQ29tcGxldGVTdHlsZSI6eyIkaWQiOiIxNDMiLCJGb250U2V0dGluZ3MiOnsiJGlkIjoiMTQ0IiwiRm9udFNpemUiOjEwLCJGb250TmFtZSI6IkNhbGlicmkiLCJJc0JvbGQiOmZhbHNlLCJJc0l0YWxpYyI6ZmFsc2UsIklzVW5kZXJsaW5lZCI6ZmFsc2UsIlBhcmVudFN0eWxlIjpudWxsfSwiQXV0b1NpemUiOjAsIkZvcmVncm91bmQiOnsiJGlkIjoiMTQ1IiwiQ29sb3IiOnsiJGlkIjoiMTQ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NDciLCJUb3AiOjAuMCwiTGVmdCI6MC4wLCJSaWdodCI6MC4wLCJCb3R0b20iOjAuMH0sIlBhZGRpbmciOnsiJGlkIjoiMTQ4IiwiVG9wIjowLjAsIkxlZnQiOjAuMCwiUmlnaHQiOjAuMCwiQm90dG9tIjowLjB9LCJCYWNrZ3JvdW5kIjp7IiRpZCI6IjE0OSIsIkNvbG9yIjp7IiRpZCI6IjE1MCIsIkEiOjg5LCJSIjowLCJHIjowLCJCIjowfX0sIklzVmlzaWJsZSI6dHJ1ZSwiV2lkdGgiOjAuMCwiSGVpZ2h0IjowLjAsIkJvcmRlclN0eWxlIjpudWxsLCJQYXJlbnRTdHlsZSI6bnVsbH0sIkR1cmF0aW9uU3R5bGUiOnsiJGlkIjoiMTUxIiwiRm9udFNldHRpbmdzIjp7IiRpZCI6IjE1MiIsIkZvbnRTaXplIjoxMCwiRm9udE5hbWUiOiJDYWxpYnJpIiwiSXNCb2xkIjpmYWxzZSwiSXNJdGFsaWMiOnRydWUsIklzVW5kZXJsaW5lZCI6ZmFsc2UsIlBhcmVudFN0eWxlIjpudWxsfSwiQXV0b1NpemUiOjAsIkZvcmVncm91bmQiOnsiJGlkIjoiMTUzIiwiQ29sb3IiOnsiJGlkIjoiMTU0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E1NSIsIlRvcCI6MC4wLCJMZWZ0IjowLjAsIlJpZ2h0IjowLjAsIkJvdHRvbSI6MC4wfSwiUGFkZGluZyI6eyIkaWQiOiIxNTYiLCJUb3AiOjAuMCwiTGVmdCI6MC4wLCJSaWdodCI6MC4wLCJCb3R0b20iOjAuMH0sIkJhY2tncm91bmQiOnsiJGlkIjoiMTU3IiwiQ29sb3IiOnsiJGlkIjoiMTU4IiwiQSI6ODksIlIiOjAsIkciOjAsIkIiOjB9fSwiSXNWaXNpYmxlIjp0cnVlLCJXaWR0aCI6MC4wLCJIZWlnaHQiOjAuMCwiQm9yZGVyU3R5bGUiOm51bGwsIlBhcmVudFN0eWxlIjpudWxsfSwiSG9yaXpvbnRhbENvbm5lY3RvclN0eWxlIjp7IiRpZCI6IjE1OSIsIkxpbmVDb2xvciI6eyIkaWQiOiIxNjAiLCIkdHlwZSI6Ik5MUkUuQ29tbW9uLkRvbS5Tb2xpZENvbG9yQnJ1c2gsIE5MUkUuQ29tbW9uIiwiQ29sb3IiOnsiJGlkIjoiMTYxIiwiQSI6MjU1LCJSIjoyMDQsIkciOjIwNCwiQiI6MjA0fX0sIkxpbmVXZWlnaHQiOjEuMCwiTGluZVR5cGUiOjAsIlBhcmVudFN0eWxlIjpudWxsfSwiVmVydGljYWxDb25uZWN0b3JTdHlsZSI6eyIkaWQiOiIxNjIiLCJMaW5lQ29sb3IiOnsiJGlkIjoiMTYzIiwiJHR5cGUiOiJOTFJFLkNvbW1vbi5Eb20uU29saWRDb2xvckJydXNoLCBOTFJFLkNvbW1vbiIsIkNvbG9yIjp7IiRpZCI6IjE2NCIsIkEiOjI1NSwiUiI6MjA0LCJHIjoyMDQsIkIiOjIwNH19LCJMaW5lV2VpZ2h0IjowLjAsIkxpbmVUeXBlIjowLCJQYXJlbnRTdHlsZSI6bnVsbH0sIk1hcmdpbiI6bnVsbCwiU3RhcnREYXRlUG9zaXRpb24iOjMsIkVuZERhdGVQb3NpdGlvbiI6MywiRGF0ZUlzVmlzaWJsZSI6dHJ1ZSwiVGl0bGVQb3NpdGlvbiI6MiwiRHVyYXRpb25Qb3NpdGlvbiI6NCwiUGVyY2VudGFnZUNvbXBsZXRlZFBvc2l0aW9uIjo2LCJTcGFjaW5nIjo1LCJJc0JlbG93VGltZWJhbmQiOmZhbHNlLCJQZXJjZW50YWdlQ29tcGxldGVTaGFwZU9wYWNpdHkiOjM1LCJTaGFwZVN0eWxlIjp7IiRpZCI6IjE2NSIsIk1hcmdpbiI6eyIkaWQiOiIxNjYiLCJUb3AiOjAuMCwiTGVmdCI6NC4wLCJSaWdodCI6NC4wLCJCb3R0b20iOjAuMH0sIlBhZGRpbmciOnsiJGlkIjoiMTY3IiwiVG9wIjowLjAsIkxlZnQiOjAuMCwiUmlnaHQiOjAuMCwiQm90dG9tIjowLjB9LCJCYWNrZ3JvdW5kIjp7IiRpZCI6IjE2OCIsIkNvbG9yIjp7IiRpZCI6IjE2OSIsIkEiOjI1NSwiUiI6MCwiRyI6MTE0LCJCIjoxODh9fSwiSXNWaXNpYmxlIjp0cnVlLCJXaWR0aCI6MC4wLCJIZWlnaHQiOjEwLjAsIkJvcmRlclN0eWxlIjp7IiRpZCI6IjE3MCIsIkxpbmVDb2xvciI6eyIkaWQiOiIxNzEiLCIkdHlwZSI6Ik5MUkUuQ29tbW9uLkRvbS5Tb2xpZENvbG9yQnJ1c2gsIE5MUkUuQ29tbW9uIiwiQ29sb3IiOnsiJGlkIjoiMTcyIiwiQSI6MjU1LCJSIjoyNTUsIkciOjAsIkIiOjB9fSwiTGluZVdlaWdodCI6MC4wLCJMaW5lVHlwZSI6MCwiUGFyZW50U3R5bGUiOm51bGx9LCJQYXJlbnRTdHlsZSI6bnVsbH0sIlRpdGxlU3R5bGUiOnsiJGlkIjoiMTczIiwiRm9udFNldHRpbmdzIjp7IiRpZCI6IjE3NCIsIkZvbnRTaXplIjoxMCwiRm9udE5hbWUiOiJDYWxpYnJpIiwiSXNCb2xkIjp0cnVlLCJJc0l0YWxpYyI6ZmFsc2UsIklzVW5kZXJsaW5lZCI6ZmFsc2UsIlBhcmVudFN0eWxlIjpudWxsfSwiQXV0b1NpemUiOjAsIkZvcmVncm91bmQiOnsiJGlkIjoiMTc1IiwiQ29sb3IiOnsiJGlkIjoiMTc2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3NyIsIlRvcCI6MC4wLCJMZWZ0IjowLjAsIlJpZ2h0IjowLjAsIkJvdHRvbSI6MC4wfSwiUGFkZGluZyI6eyIkaWQiOiIxNzgiLCJUb3AiOjAuMCwiTGVmdCI6MC4wLCJSaWdodCI6MC4wLCJCb3R0b20iOjAuMH0sIkJhY2tncm91bmQiOnsiJGlkIjoiMTc5IiwiQ29sb3IiOnsiJGlkIjoiMTgwIiwiQSI6ODksIlIiOjAsIkciOjAsIkIiOjB9fSwiSXNWaXNpYmxlIjp0cnVlLCJXaWR0aCI6MC4wLCJIZWlnaHQiOjAuMCwiQm9yZGVyU3R5bGUiOm51bGwsIlBhcmVudFN0eWxlIjpudWxsfSwiRGF0ZVN0eWxlIjp7IiRpZCI6IjE4MSIsIkZvbnRTZXR0aW5ncyI6eyIkaWQiOiIxODIiLCJGb250U2l6ZSI6OCwiRm9udE5hbWUiOiJDYWxpYnJpIiwiSXNCb2xkIjpmYWxzZSwiSXNJdGFsaWMiOmZhbHNlLCJJc1VuZGVybGluZWQiOmZhbHNlLCJQYXJlbnRTdHlsZSI6bnVsbH0sIkF1dG9TaXplIjowLCJGb3JlZ3JvdW5kIjp7IiRpZCI6IjE4MyIsIkNvbG9yIjp7IiRpZCI6IjE4NCIsIkEiOjI1NSwiUiI6OSwiRyI6MzMsIkIiOjU5fX0sIk1heFdpZHRoIjoyMDAuMCwiTWF4SGVpZ2h0IjoiSW5maW5pdHkiLCJTbWFydEZvcmVncm91bmRJc0FjdGl2ZSI6ZmFsc2UsIkhvcml6b250YWxBbGlnbm1lbnQiOjIsIlZlcnRpY2FsQWxpZ25tZW50IjowLCJTbWFydEZvcmVncm91bmQiOm51bGwsIkJhY2tncm91bmRGaWxsVHlwZSI6MCwiTWFyZ2luIjp7IiRpZCI6IjE4NSIsIlRvcCI6MC4wLCJMZWZ0IjowLjAsIlJpZ2h0IjowLjAsIkJvdHRvbSI6MC4wfSwiUGFkZGluZyI6eyIkaWQiOiIxODYiLCJUb3AiOjAuMCwiTGVmdCI6MC4wLCJSaWdodCI6MC4wLCJCb3R0b20iOjAuMH0sIkJhY2tncm91bmQiOnsiJGlkIjoiMTg3IiwiQ29sb3IiOnsiJGlkIjoiMTg4IiwiQSI6ODksIlIiOjAsIkciOjAsIkIiOjB9fSwiSXNWaXNpYmxlIjp0cnVlLCJXaWR0aCI6MC4wLCJIZWlnaHQiOjAuMCwiQm9yZGVyU3R5bGUiOm51bGwsIlBhcmVudFN0eWxlIjpudWxsfSwiRGF0ZUZvcm1hdCI6eyIkaWQiOiIxO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wIiwiRm9ybWF0IjowLCJJc1Zpc2libGUiOmZhbHNlLCJMYXN0S25vd25WaXNpYmlsaXR5U3RhdGUiOmZhbHNlfSwiSXNWaXNpYmxlIjp0cnVlLCJQYXJlbnRTdHlsZSI6bnVsbCwiX2V4cGxpY2l0bHlTZXQiOnsiJGlkIjoiMTkx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pbGVzdG9uZVN0eWxlIjp7IiRpZCI6IjE5MiIsIlRpdGxlUG9zaXRpb24iOiJSaWdodCIsIkRhdGVQb3NpdGlvbiI6IkxlZnQiLCJTaGFwZVR5cGUiOjIsIlNoYXBlU2l6ZSI6MSwiU3BhY2luZyI6NSwiU2hhcGVTdHlsZSI6eyIkaWQiOiIxOTMiLCJNYXJnaW4iOnsiJGlkIjoiMTk0IiwiVG9wIjowLjAsIkxlZnQiOjAuMCwiUmlnaHQiOjAuMCwiQm90dG9tIjowLjB9LCJQYWRkaW5nIjp7IiRpZCI6IjE5NSIsIlRvcCI6MC4wLCJMZWZ0IjowLjAsIlJpZ2h0IjowLjAsIkJvdHRvbSI6MC4wfSwiQmFja2dyb3VuZCI6eyIkaWQiOiIxOTYiLCJDb2xvciI6eyIkaWQiOiIxOTciLCJBIjoyNTUsIlIiOjAsIkciOjExNCwiQiI6MTg4fX0sIklzVmlzaWJsZSI6dHJ1ZSwiV2lkdGgiOjEzLjAsIkhlaWdodCI6MTMuMCwiQm9yZGVyU3R5bGUiOnsiJGlkIjoiMTk4IiwiTGluZUNvbG9yIjp7IiRpZCI6IjE5OSIsIiR0eXBlIjoiTkxSRS5Db21tb24uRG9tLlNvbGlkQ29sb3JCcnVzaCwgTkxSRS5Db21tb24iLCJDb2xvciI6eyIkaWQiOiIyMDAiLCJBIjoyNTUsIlIiOjI1NSwiRyI6MCwiQiI6MH19LCJMaW5lV2VpZ2h0IjowLjAsIkxpbmVUeXBlIjowLCJQYXJlbnRTdHlsZSI6bnVsbH0sIlBhcmVudFN0eWxlIjpudWxsfSwiVGl0bGVTdHlsZSI6eyIkaWQiOiIyMDEiLCJGb250U2V0dGluZ3MiOnsiJGlkIjoiMjAyIiwiRm9udFNpemUiOjExLCJGb250TmFtZSI6IkNhbGlicmkiLCJJc0JvbGQiOnRydWUsIklzSXRhbGljIjpmYWxzZSwiSXNVbmRlcmxpbmVkIjpmYWxzZSwiUGFyZW50U3R5bGUiOm51bGx9LCJBdXRvU2l6ZSI6MCwiRm9yZWdyb3VuZCI6eyIkaWQiOiIyMDMiLCJDb2xvciI6eyIkaWQiOiIyMDQ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A1IiwiVG9wIjowLjAsIkxlZnQiOjAuMCwiUmlnaHQiOjAuMCwiQm90dG9tIjowLjB9LCJQYWRkaW5nIjp7IiRpZCI6IjIwNiIsIlRvcCI6MC4wLCJMZWZ0IjowLjAsIlJpZ2h0IjowLjAsIkJvdHRvbSI6MC4wfSwiQmFja2dyb3VuZCI6eyIkaWQiOiIyMDciLCJDb2xvciI6eyIkaWQiOiIyMDgiLCJBIjo4OSwiUiI6MCwiRyI6MCwiQiI6MH19LCJJc1Zpc2libGUiOnRydWUsIldpZHRoIjowLjAsIkhlaWdodCI6MC4wLCJCb3JkZXJTdHlsZSI6bnVsbCwiUGFyZW50U3R5bGUiOm51bGx9LCJEYXRlU3R5bGUiOnsiJGlkIjoiMjA5IiwiRm9udFNldHRpbmdzIjp7IiRpZCI6IjIxMCIsIkZvbnRTaXplIjoxMCwiRm9udE5hbWUiOiJDYWxpYnJpIiwiSXNCb2xkIjpmYWxzZSwiSXNJdGFsaWMiOmZhbHNlLCJJc1VuZGVybGluZWQiOmZhbHNlLCJQYXJlbnRTdHlsZSI6bnVsbH0sIkF1dG9TaXplIjowLCJGb3JlZ3JvdW5kIjp7IiRpZCI6IjIxMSIsIkNvbG9yIjp7IiRpZCI6IjIxMiIsIkEiOjI1NSwiUiI6OSwiRyI6MzMsIkIiOjU5fX0sIk1heFdpZHRoIjoyMDAuMCwiTWF4SGVpZ2h0IjoiSW5maW5pdHkiLCJTbWFydEZvcmVncm91bmRJc0FjdGl2ZSI6ZmFsc2UsIkhvcml6b250YWxBbGlnbm1lbnQiOjAsIlZlcnRpY2FsQWxpZ25tZW50IjowLCJTbWFydEZvcmVncm91bmQiOm51bGwsIkJhY2tncm91bmRGaWxsVHlwZSI6MCwiTWFyZ2luIjp7IiRpZCI6IjIxMyIsIlRvcCI6MC4wLCJMZWZ0IjowLjAsIlJpZ2h0IjowLjAsIkJvdHRvbSI6MC4wfSwiUGFkZGluZyI6eyIkaWQiOiIyMTQiLCJUb3AiOjAuMCwiTGVmdCI6MC4wLCJSaWdodCI6MC4wLCJCb3R0b20iOjAuMH0sIkJhY2tncm91bmQiOnsiJGlkIjoiMjE1IiwiQ29sb3IiOnsiJGlkIjoiMjE2IiwiQSI6ODksIlIiOjAsIkciOjAsIkIiOjB9fSwiSXNWaXNpYmxlIjp0cnVlLCJXaWR0aCI6MC4wLCJIZWlnaHQiOjAuMCwiQm9yZGVyU3R5bGUiOm51bGwsIlBhcmVudFN0eWxlIjpudWxsfSwiRGF0ZUZvcm1hdCI6eyIkaWQiOiIy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4IiwiRm9ybWF0IjowLCJJc1Zpc2libGUiOmZhbHNlLCJMYXN0S25vd25WaXNpYmlsaXR5U3RhdGUiOmZhbHNlfSwiSXNWaXNpYmxlIjp0cnVlLCJQYXJlbnRTdHlsZSI6bnVsbH0sIkdyaWRsaW5lUGFuZWxTdHlsZSI6eyIkaWQiOiIyMTkiLCJHcmlkbGluZVN0eWxlIjp7IiRpZCI6IjIyMCIsIkxpbmVDb2xvciI6eyIkaWQiOiIyMjEiLCIkdHlwZSI6Ik5MUkUuQ29tbW9uLkRvbS5Tb2xpZENvbG9yQnJ1c2gsIE5MUkUuQ29tbW9uIiwiQ29sb3IiOnsiJGlkIjoiMjIyIiwiQSI6MzgsIlIiOjkxLCJHIjoxNTUsIkIiOjIxM319LCJMaW5lV2VpZ2h0IjoxLjAsIkxpbmVUeXBlIjowLCJQYXJlbnRTdHlsZSI6bnVsbH0sIk1hcmdpbiI6eyIkaWQiOiIyMjMiLCJUb3AiOjAuMCwiTGVmdCI6MC4wLCJSaWdodCI6MC4wLCJCb3R0b20iOjAuMH0sIlBhZGRpbmciOnsiJGlkIjoiMjI0IiwiVG9wIjowLjAsIkxlZnQiOjAuMCwiUmlnaHQiOjAuMCwiQm90dG9tIjowLjB9LCJCYWNrZ3JvdW5kIjpudWxsLCJJc1Zpc2libGUiOnRydWUsIldpZHRoIjowLjAsIkhlaWdodCI6MC4wLCJCb3JkZXJTdHlsZSI6eyIkaWQiOiIyMjUiLCJMaW5lQ29sb3IiOm51bGwsIkxpbmVXZWlnaHQiOjAuMCwiTGluZVR5cGUiOjAsIlBhcmVudFN0eWxlIjpudWxsfSwiUGFyZW50U3R5bGUiOm51bGx9LCJBY3Rpdml0eUxpbmVQYW5lbFN0eWxlIjp7IiRpZCI6IjIyNiIsIkFjdGl2aXR5TGluZVN0eWxlIjp7IiRpZCI6IjIyNyIsIkxpbmVDb2xvciI6eyIkaWQiOiIyMjgiLCIkdHlwZSI6Ik5MUkUuQ29tbW9uLkRvbS5Tb2xpZENvbG9yQnJ1c2gsIE5MUkUuQ29tbW9uIiwiQ29sb3IiOnsiJGlkIjoiMjI5IiwiQSI6MzgsIlIiOjY4LCJHIjoxMTQsIkIiOjE5Nn19LCJMaW5lV2VpZ2h0IjoxLjAsIkxpbmVUeXBlIjowLCJQYXJlbnRTdHlsZSI6bnVsbH0sIk1hcmdpbiI6eyIkaWQiOiIyMzAiLCJUb3AiOjAuMCwiTGVmdCI6MC4wLCJSaWdodCI6MC4wLCJCb3R0b20iOjAuMH0sIlBhZGRpbmciOnsiJGlkIjoiMjMxIiwiVG9wIjowLjAsIkxlZnQiOjAuMCwiUmlnaHQiOjAuMCwiQm90dG9tIjowLjB9LCJCYWNrZ3JvdW5kIjpudWxsLCJJc1Zpc2libGUiOnRydWUsIldpZHRoIjowLjAsIkhlaWdodCI6MC4wLCJCb3JkZXJTdHlsZSI6eyIkaWQiOiIyMzIiLCJMaW5lQ29sb3IiOm51bGwsIkxpbmVXZWlnaHQiOjAuMCwiTGluZVR5cGUiOjAsIlBhcmVudFN0eWxlIjpudWxsfSwiUGFyZW50U3R5bGUiOm51bGx9LCJTaG93RWxhcHNlZFRpbWVHcmFkaWVudFN0eWxlIjpmYWxzZSwiVGltZWJhbmRSZXNlcnZlZExlZnRBcmVhU3R5bGUiOnsiJGlkIjoiMjMzIiwiQWN0aXZpdHlIZWFkZXJXaWR0aCI6MC4wLCJJc1NldCI6ZmFsc2V9LCJEZWZhdWx0U3dpbWxhbmVTdHlsZSI6bnVsbCwiRGVmYXVsdFN3aW1sYW5lVjJTdHlsZSI6eyIkaWQiOiIyMzQiLCJIZWFkZXJTdHlsZSI6eyIkaWQiOiIyMzUiLCJUZXh0SXNWZXJ0aWNhbCI6ZmFsc2UsIlRleHRTdHlsZSI6eyIkaWQiOiIyMzYiLCJGb250U2V0dGluZ3MiOnsiJGlkIjoiMjM3IiwiRm9udFNpemUiOjEyLCJGb250TmFtZSI6IkNhbGlicmkiLCJJc0JvbGQiOmZhbHNlLCJJc0l0YWxpYyI6ZmFsc2UsIklzVW5kZXJsaW5lZCI6ZmFsc2UsIlBhcmVudFN0eWxlIjpudWxsfSwiQXV0b1NpemUiOjIsIkZvcmVncm91bmQiOnsiJGlkIjoiMjM4IiwiQ29sb3IiOnsiJGlkIjoiMjM5IiwiQSI6MjU1LCJSIjoyNTUsIkciOjI1NSwiQiI6MjU1fX0sIk1heFdpZHRoIjoiSW5maW5pdHkiLCJNYXhIZWlnaHQiOjAuMCwiU21hcnRGb3JlZ3JvdW5kSXNBY3RpdmUiOmZhbHNlLCJIb3Jpem9udGFsQWxpZ25tZW50IjowLCJWZXJ0aWNhbEFsaWdubWVudCI6MCwiU21hcnRGb3JlZ3JvdW5kIjpudWxsLCJCYWNrZ3JvdW5kRmlsbFR5cGUiOjAsIk1hcmdpbiI6eyIkaWQiOiIyNDAiLCJUb3AiOjAuMCwiTGVmdCI6MC4wLCJSaWdodCI6MC4wLCJCb3R0b20iOjAuMH0sIlBhZGRpbmciOnsiJGlkIjoiMjQxIiwiVG9wIjowLjAsIkxlZnQiOjAuMCwiUmlnaHQiOjAuMCwiQm90dG9tIjowLjB9LCJCYWNrZ3JvdW5kIjpudWxsLCJJc1Zpc2libGUiOnRydWUsIldpZHRoIjowLjAsIkhlaWdodCI6MC4wLCJCb3JkZXJTdHlsZSI6bnVsbCwiUGFyZW50U3R5bGUiOm51bGx9LCJSZWN0YW5nbGVTdHlsZSI6eyIkaWQiOiIyNDIiLCJNYXJnaW4iOnsiJGlkIjoiMjQzIiwiVG9wIjowLjAsIkxlZnQiOjAuMCwiUmlnaHQiOjAuMCwiQm90dG9tIjowLjB9LCJQYWRkaW5nIjp7IiRpZCI6IjI0NCIsIlRvcCI6MC4wLCJMZWZ0IjowLjAsIlJpZ2h0IjowLjAsIkJvdHRvbSI6MC4wfSwiQmFja2dyb3VuZCI6eyIkaWQiOiIyNDUiLCJDb2xvciI6eyIkaWQiOiIyNDYiLCJBIjoyNTUsIlIiOjY4LCJHIjoxMTQsIkIiOjE5Nn19LCJJc1Zpc2libGUiOnRydWUsIldpZHRoIjowLjAsIkhlaWdodCI6MC4wLCJCb3JkZXJTdHlsZSI6eyIkaWQiOiIyNDciLCJMaW5lQ29sb3IiOnsiJGlkIjoiMjQ4IiwiJHR5cGUiOiJOTFJFLkNvbW1vbi5Eb20uU29saWRDb2xvckJydXNoLCBOTFJFLkNvbW1vbiIsIkNvbG9yIjp7IiRpZCI6IjI0OSIsIkEiOjI1NSwiUiI6MjU1LCJHIjowLCJCIjowfX0sIkxpbmVXZWlnaHQiOjAuMCwiTGluZVR5cGUiOjAsIlBhcmVudFN0eWxlIjpudWxsfSwiUGFyZW50U3R5bGUiOm51bGx9LCJNYXJnaW4iOnsiJGlkIjoiMjUwIiwiVG9wIjowLjAsIkxlZnQiOjAuMCwiUmlnaHQiOjAuMCwiQm90dG9tIjowLjB9LCJQYWRkaW5nIjp7IiRpZCI6IjI1MSIsIlRvcCI6MC4wLCJMZWZ0IjowLjAsIlJpZ2h0IjowLjAsIkJvdHRvbSI6MC4wfSwiQmFja2dyb3VuZCI6bnVsbCwiSXNWaXNpYmxlIjp0cnVlLCJXaWR0aCI6MC4wLCJIZWlnaHQiOjAuMCwiQm9yZGVyU3R5bGUiOm51bGwsIlBhcmVudFN0eWxlIjpudWxsfSwiQmFja2dyb3VuZFN0eWxlIjp7IiRpZCI6IjI1MiIsIk1hcmdpbiI6eyIkaWQiOiIyNTMiLCJUb3AiOjAuMCwiTGVmdCI6MC4wLCJSaWdodCI6MC4wLCJCb3R0b20iOjAuMH0sIlBhZGRpbmciOnsiJGlkIjoiMjU0IiwiVG9wIjowLjAsIkxlZnQiOjAuMCwiUmlnaHQiOjAuMCwiQm90dG9tIjowLjB9LCJCYWNrZ3JvdW5kIjp7IiRpZCI6IjI1NSIsIkNvbG9yIjp7IiRpZCI6IjI1NiIsIkEiOjUxLCJSIjoxNjUsIkciOjE2NSwiQiI6MTY1fX0sIklzVmlzaWJsZSI6dHJ1ZSwiV2lkdGgiOjAuMCwiSGVpZ2h0IjowLjAsIkJvcmRlclN0eWxlIjp7IiRpZCI6IjI1NyIsIkxpbmVDb2xvciI6eyIkaWQiOiIyNTgiLCIkdHlwZSI6Ik5MUkUuQ29tbW9uLkRvbS5Tb2xpZENvbG9yQnJ1c2gsIE5MUkUuQ29tbW9uIiwiQ29sb3IiOnsiJGlkIjoiMjU5IiwiQSI6MjU1LCJSIjoyNTUsIkciOjAsIkIiOjB9fSwiTGluZVdlaWdodCI6MC4wLCJMaW5lVHlwZSI6MCwiUGFyZW50U3R5bGUiOm51bGx9LCJQYXJlbnRTdHlsZSI6bnVsbH0sIklzQWJvdmVUaW1lYmFuZCI6ZmFsc2UsIlNwYWNpbmciOjIsIk1hcmdpbiI6eyIkaWQiOiIyNjAiLCJUb3AiOjAuMCwiTGVmdCI6MC4wLCJSaWdodCI6MC4wLCJCb3R0b20iOjAuMH0sIlBhZGRpbmciOnsiJGlkIjoiMjYxIiwiVG9wIjowLjAsIkxlZnQiOjAuMCwiUmlnaHQiOjAuMCwiQm90dG9tIjowLjB9LCJJc1Zpc2libGUiOnRydWUsIldpZHRoIjowLjAsIkhlaWdodCI6MC4wLCJCb3JkZXJTdHlsZSI6eyIkaWQiOiIyNjIiLCJMaW5lQ29sb3IiOm51bGwsIkxpbmVXZWlnaHQiOjAuMCwiTGluZVR5cGUiOjAsIlBhcmVudFN0eWxlIjpudWxsfSwiUGFyZW50U3R5bGUiOm51bGx9fSwiU2NhbGUiOm51bGwsIlNjYWxlVjIiOnsiJGlkIjoiMjYzIiwiU3RhcnREYXRlIjoiMjAxNi0wNS0yM1QwMDowMDowMFoiLCJFbmREYXRlIjoiMjAyNC0wNC0yM1QyMzo1OTowMCIsIkF1dG9EYXRlUmFuZ2UiOnRydWUsIldvcmtpbmdEYXlzIjozMSwiRmlzY2FsWWVhciI6eyIkaWQiOiIyNjQiLCJTdGFydE1vbnRoIjoxLCJVc2VTdGFydGluZ1llYXJGb3JOdW1iZXJpbmciOnRydWUsIlNob3dGaXNjYWxZZWFyTGFiZWwiOnRydWV9LCJUb2RheU1hcmtlclRleHQiOiJUb2RheSIsIkF1dG9TY2FsZVR5cGUiOnRydWUsIlRpbWViYW5kU2NhbGVzIjp7IiRpZCI6IjI2NSIsIlRvcFNjYWxlTGF5ZXIiOnsiJGlkIjoiMjY2IiwiRm9ybWF0IjoiTU1NIiwiVHlwZSI6Mn0sIk1pZGRsZVNjYWxlTGF5ZXIiOnsiJGlkIjoiMjY3IiwiRm9ybWF0IjpudWxsLCJUeXBlIjowfSwiQm90dG9tU2NhbGVMYXllciI6eyIkaWQiOiIyNjgiLCJGb3JtYXQiOm51bGwsIlR5cGUiOjB9fX0sIk1pbGVzdG9uZXMiOlt7IiRpZCI6IjI2OSIsIkRhdGUiOiIyMDIzLTEyLTEyVDIzOjU5OjAwIiwiU3R5bGUiOnsiJGlkIjoiMjcwIiwiU2hhcGUiOjEsIkNvbm5lY3Rvck1hcmdpbiI6eyIkcmVmIjoiMTExIn0sIkNvbm5lY3RvclN0eWxlIjp7IiRpZCI6IjI3MSIsIkxpbmVDb2xvciI6eyIkcmVmIjoiMTEzIn0sIkxpbmVXZWlnaHQiOjEuMCwiTGluZVR5cGUiOjAsIlBhcmVudFN0eWxlIjpudWxsfSwiSXNCZWxvd1RpbWViYW5kIjpmYWxzZSwiUG9zaXRpb25PblRhc2siOjAsIkhpZGVEYXRlIjpmYWxzZSwiU2hhcGVTaXplIjoxLCJTcGFjaW5nIjowLjAsIlBhZGRpbmciOnsiJHJlZiI6IjExNSJ9LCJTaGFwZVN0eWxlIjp7IiRpZCI6IjI3MiIsIk1hcmdpbiI6eyIkcmVmIjoiMTE3In0sIlBhZGRpbmciOnsiJHJlZiI6IjExOCJ9LCJCYWNrZ3JvdW5kIjp7IiRpZCI6IjI3MyIsIkNvbG9yIjp7IiRpZCI6IjI3NCIsIkEiOjI1NSwiUiI6MjM3LCJHIjoxMjUsIkIiOjQ5fX0sIklzVmlzaWJsZSI6dHJ1ZSwiV2lkdGgiOjE4LjAsIkhlaWdodCI6MjAuMCwiQm9yZGVyU3R5bGUiOnsiJGlkIjoiMjc1IiwiTGluZUNvbG9yIjp7IiRpZCI6IjI3NiIsIiR0eXBlIjoiTkxSRS5Db21tb24uRG9tLlNvbGlkQ29sb3JCcnVzaCwgTkxSRS5Db21tb24iLCJDb2xvciI6eyIkaWQiOiIyNzciLCJBIjoyNTUsIlIiOjI1NSwiRyI6MCwiQiI6MH19LCJMaW5lV2VpZ2h0IjowLjAsIkxpbmVUeXBlIjowLCJQYXJlbnRTdHlsZSI6bnVsbH0sIlBhcmVudFN0eWxlIjpudWxsfSwiVGl0bGVTdHlsZSI6eyIkaWQiOiIyNzgiLCJGb250U2V0dGluZ3MiOnsiJGlkIjoiMjc5IiwiRm9udFNpemUiOjExLCJGb250TmFtZSI6IkNhbGlicmkiLCJJc0JvbGQiOnRydWUsIklzSXRhbGljIjpmYWxzZSwiSXNVbmRlcmxpbmVkIjpmYWxzZSwiUGFyZW50U3R5bGUiOm51bGx9LCJBdXRvU2l6ZSI6MCwiRm9yZWdyb3VuZCI6eyIkaWQiOiIyODAiLCJDb2xvciI6eyIkaWQiOiIyODE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yODIiLCJDb2xvciI6eyIkaWQiOiIyODMiLCJBIjowLCJSIjoyNTUsIkciOjI1NSwiQiI6MjU1fX0sIklzVmlzaWJsZSI6dHJ1ZSwiV2lkdGgiOjAuMCwiSGVpZ2h0IjowLjAsIkJvcmRlclN0eWxlIjp7IiRpZCI6IjI4NCIsIkxpbmVDb2xvciI6bnVsbCwiTGluZVdlaWdodCI6MC4wLCJMaW5lVHlwZSI6MCwiUGFyZW50U3R5bGUiOm51bGx9LCJQYXJlbnRTdHlsZSI6bnVsbH0sIkRhdGVTdHlsZSI6eyIkaWQiOiIyODUiLCJGb250U2V0dGluZ3MiOnsiJGlkIjoiMjg2IiwiRm9udFNpemUiOjEwLCJGb250TmFtZSI6IkNhbGlicmkiLCJJc0JvbGQiOmZhbHNlLCJJc0l0YWxpYyI6ZmFsc2UsIklzVW5kZXJsaW5lZCI6ZmFsc2UsIlBhcmVudFN0eWxlIjpudWxsfSwiQXV0b1NpemUiOjAsIkZvcmVncm91bmQiOnsiJGlkIjoiMjg3IiwiQ29sb3IiOnsiJGlkIjoiMjg4IiwiQSI6MjU1LCJSIjo5LCJHIjozMywiQiI6NTl9fSwiTWF4V2lkdGgiOjIwMC4wLCJNYXhIZWlnaHQiOiJJbmZpbml0eSIsIlNtYXJ0Rm9yZWdyb3VuZElzQWN0aXZlIjpmYWxzZSwiSG9yaXpvbnRhbEFsaWdubWVudCI6MSwiVmVydGljYWxBbGlnbm1lbnQiOjAsIlNtYXJ0Rm9yZWdyb3VuZCI6bnVsbCwiQmFja2dyb3VuZEZpbGxUeXBlIjowLCJNYXJnaW4iOnsiJHJlZiI6IjEzNiJ9LCJQYWRkaW5nIjp7IiRyZWYiOiIxMzcifSwiQmFja2dyb3VuZCI6eyIkaWQiOiIyODkiLCJDb2xvciI6eyIkaWQiOiIyOTAiLCJBIjowLCJSIjoyNTUsIkciOjI1NSwiQiI6MjU1fX0sIklzVmlzaWJsZSI6dHJ1ZSwiV2lkdGgiOjAuMCwiSGVpZ2h0IjowLjAsIkJvcmRlclN0eWxlIjp7IiRpZCI6IjI5MSIsIkxpbmVDb2xvciI6bnVsbCwiTGluZVdlaWdodCI6MC4wLCJMaW5lVHlwZSI6MCwiUGFyZW50U3R5bGUiOm51bGx9LCJQYXJlbnRTdHlsZSI6bnVsbH0sIkRhdGVGb3JtYXQiOnsiJGlkIjoiM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MyIsIkZvcm1hdCI6MCwiSXNWaXNpYmxlIjpmYWxzZSwiTGFzdEtub3duVmlzaWJpbGl0eVN0YXRlIjpmYWxzZX0sIklzVmlzaWJsZSI6dHJ1ZSwiUGFyZW50U3R5bGUiOm51bGx9LCJJbmRleCI6MCwiUGVyY2VudGFnZUNvbXBsZXRlIjoxMDAuMCwiUG9zaXRpb24iOnsiUmF0aW8iOjAuMCwiSXNDdXN0b20iOmZhbHNlfSwiRGF0ZUZvcm1hdCI6eyIkcmVmIjoiMjkyIn0sIldlZWtOdW1iZXJpbmciOnsiJGlkIjoiMjk0IiwiRm9ybWF0IjowLCJJc1Zpc2libGUiOmZhbHNlLCJMYXN0S25vd25WaXNpYmlsaXR5U3RhdGUiOmZhbHNlfSwiUmVsYXRlZFRhc2tJZCI6IjAwMDAwMDAwLTAwMDAtMDAwMC0wMDAwLTAwMDAwMDAwMDAwMCIsIklkIjoiMDE1OTIyZTctYTNkMC00OGMyLTljZmYtNTNlOTg2MzU1NDAyIiwiSW1wb3J0SWQiOm51bGwsIlRpdGxlIjoiUmVwb3J0IHRvIGNvLW9yZGluYXRvciIsIk5vdGUiOm51bGwsIkh5cGVybGluayI6eyIkaWQiOiIyOTUiLCJBZGRyZXNzIjoiIiwiU3ViQWRkcmVzcyI6IiJ9LCJJc0NoYW5nZWQiOmZhbHNlLCJJc05ldyI6ZmFsc2V9LHsiJGlkIjoiMjk2IiwiRGF0ZSI6IjIwMjMtMTItMTlUMjM6NTk6MDAiLCJTdHlsZSI6eyIkaWQiOiIyOTciLCJTaGFwZSI6MSwiQ29ubmVjdG9yTWFyZ2luIjp7IiRyZWYiOiIxMTEifSwiQ29ubmVjdG9yU3R5bGUiOnsiJGlkIjoiMjk4IiwiTGluZUNvbG9yIjp7IiRyZWYiOiIxMTMifSwiTGluZVdlaWdodCI6MS4wLCJMaW5lVHlwZSI6MCwiUGFyZW50U3R5bGUiOm51bGx9LCJJc0JlbG93VGltZWJhbmQiOmZhbHNlLCJQb3NpdGlvbk9uVGFzayI6MCwiSGlkZURhdGUiOmZhbHNlLCJTaGFwZVNpemUiOjEsIlNwYWNpbmciOjAuMCwiUGFkZGluZyI6eyIkcmVmIjoiMTE1In0sIlNoYXBlU3R5bGUiOnsiJGlkIjoiMjk5IiwiTWFyZ2luIjp7IiRyZWYiOiIxMTcifSwiUGFkZGluZyI6eyIkcmVmIjoiMTE4In0sIkJhY2tncm91bmQiOnsiJGlkIjoiMzAwIiwiQ29sb3IiOnsiJGlkIjoiMzAxIiwiQSI6MjU1LCJSIjoyMzcsIkciOjEyNSwiQiI6NDl9fSwiSXNWaXNpYmxlIjp0cnVlLCJXaWR0aCI6MTguMCwiSGVpZ2h0IjoyMC4wLCJCb3JkZXJTdHlsZSI6eyIkaWQiOiIzMDIiLCJMaW5lQ29sb3IiOnsiJHJlZiI6IjI3NiJ9LCJMaW5lV2VpZ2h0IjowLjAsIkxpbmVUeXBlIjowLCJQYXJlbnRTdHlsZSI6bnVsbH0sIlBhcmVudFN0eWxlIjpudWxsfSwiVGl0bGVTdHlsZSI6eyIkaWQiOiIzMDMiLCJGb250U2V0dGluZ3MiOnsiJGlkIjoiMzA0IiwiRm9udFNpemUiOjExLCJGb250TmFtZSI6IkNhbGlicmkiLCJJc0JvbGQiOnRydWUsIklzSXRhbGljIjpmYWxzZSwiSXNVbmRlcmxpbmVkIjpmYWxzZSwiUGFyZW50U3R5bGUiOm51bGx9LCJBdXRvU2l6ZSI6MCwiRm9yZWdyb3VuZCI6eyIkaWQiOiIzMDUiLCJDb2xvciI6eyIkaWQiOiIzMDY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zMDciLCJDb2xvciI6eyIkaWQiOiIzMDgiLCJBIjowLCJSIjoyNTUsIkciOjI1NSwiQiI6MjU1fX0sIklzVmlzaWJsZSI6dHJ1ZSwiV2lkdGgiOjAuMCwiSGVpZ2h0IjowLjAsIkJvcmRlclN0eWxlIjp7IiRpZCI6IjMwOSIsIkxpbmVDb2xvciI6bnVsbCwiTGluZVdlaWdodCI6MC4wLCJMaW5lVHlwZSI6MCwiUGFyZW50U3R5bGUiOm51bGx9LCJQYXJlbnRTdHlsZSI6bnVsbH0sIkRhdGVTdHlsZSI6eyIkaWQiOiIzMTAiLCJGb250U2V0dGluZ3MiOnsiJGlkIjoiMzExIiwiRm9udFNpemUiOjEwLCJGb250TmFtZSI6IkNhbGlicmkiLCJJc0JvbGQiOmZhbHNlLCJJc0l0YWxpYyI6ZmFsc2UsIklzVW5kZXJsaW5lZCI6ZmFsc2UsIlBhcmVudFN0eWxlIjpudWxsfSwiQXV0b1NpemUiOjAsIkZvcmVncm91bmQiOnsiJGlkIjoiMzEyIiwiQ29sb3IiOnsiJGlkIjoiMzEzIiwiQSI6MjU1LCJSIjo5LCJHIjozMywiQiI6NTl9fSwiTWF4V2lkdGgiOjIwMC4wLCJNYXhIZWlnaHQiOiJJbmZpbml0eSIsIlNtYXJ0Rm9yZWdyb3VuZElzQWN0aXZlIjpmYWxzZSwiSG9yaXpvbnRhbEFsaWdubWVudCI6MSwiVmVydGljYWxBbGlnbm1lbnQiOjAsIlNtYXJ0Rm9yZWdyb3VuZCI6bnVsbCwiQmFja2dyb3VuZEZpbGxUeXBlIjowLCJNYXJnaW4iOnsiJHJlZiI6IjEzNiJ9LCJQYWRkaW5nIjp7IiRyZWYiOiIxMzcifSwiQmFja2dyb3VuZCI6eyIkaWQiOiIzMTQiLCJDb2xvciI6eyIkaWQiOiIzMTUiLCJBIjowLCJSIjoyNTUsIkciOjI1NSwiQiI6MjU1fX0sIklzVmlzaWJsZSI6dHJ1ZSwiV2lkdGgiOjAuMCwiSGVpZ2h0IjowLjAsIkJvcmRlclN0eWxlIjp7IiRpZCI6IjMxNiIsIkxpbmVDb2xvciI6bnVsbCwiTGluZVdlaWdodCI6MC4wLCJMaW5lVHlwZSI6MCwiUGFyZW50U3R5bGUiOm51bGx9LCJQYXJlbnRTdHlsZSI6bnVsbH0sIkRhdGVGb3JtYXQiOnsiJHJlZiI6IjI5MiJ9LCJXZWVrTnVtYmVyaW5nIjp7IiRpZCI6IjMxNyIsIkZvcm1hdCI6MCwiSXNWaXNpYmxlIjpmYWxzZSwiTGFzdEtub3duVmlzaWJpbGl0eVN0YXRlIjpmYWxzZX0sIklzVmlzaWJsZSI6dHJ1ZSwiUGFyZW50U3R5bGUiOm51bGx9LCJJbmRleCI6MSwiUGVyY2VudGFnZUNvbXBsZXRlIjoxMDAuMCwiUG9zaXRpb24iOnsiUmF0aW8iOjAuMDg4MjA5ODc2NTQzMjA5ODU5LCJJc0N1c3RvbSI6dHJ1ZX0sIkRhdGVGb3JtYXQiOnsiJHJlZiI6IjI5MiJ9LCJXZWVrTnVtYmVyaW5nIjp7IiRpZCI6IjMxOCIsIkZvcm1hdCI6MCwiSXNWaXNpYmxlIjpmYWxzZSwiTGFzdEtub3duVmlzaWJpbGl0eVN0YXRlIjpmYWxzZX0sIlJlbGF0ZWRUYXNrSWQiOiIwMDAwMDAwMC0wMDAwLTAwMDAtMDAwMC0wMDAwMDAwMDAwMDAiLCJJZCI6IjM5ODExMTRkLWFiMDUtNGIzZS04NDJlLTNiYmJmZDdjZTM3MCIsIkltcG9ydElkIjpudWxsLCJUaXRsZSI6IlJlc291cmNlIEdhdGhlcmluZyAiLCJOb3RlIjpudWxsLCJIeXBlcmxpbmsiOnsiJGlkIjoiMzE5IiwiQWRkcmVzcyI6IiIsIlN1YkFkZHJlc3MiOiIifSwiSXNDaGFuZ2VkIjpmYWxzZSwiSXNOZXciOmZhbHNlfSx7IiRpZCI6IjMyMCIsIkRhdGUiOiIyMDIzLTEyLTI2VDIzOjU5OjAwIiwiU3R5bGUiOnsiJGlkIjoiMzIxIiwiU2hhcGUiOjEsIkNvbm5lY3Rvck1hcmdpbiI6eyIkcmVmIjoiMTExIn0sIkNvbm5lY3RvclN0eWxlIjp7IiRpZCI6IjMyMiIsIkxpbmVDb2xvciI6eyIkcmVmIjoiMTEzIn0sIkxpbmVXZWlnaHQiOjEuMCwiTGluZVR5cGUiOjAsIlBhcmVudFN0eWxlIjpudWxsfSwiSXNCZWxvd1RpbWViYW5kIjpmYWxzZSwiUG9zaXRpb25PblRhc2siOjAsIkhpZGVEYXRlIjpmYWxzZSwiU2hhcGVTaXplIjoxLCJTcGFjaW5nIjowLjAsIlBhZGRpbmciOnsiJHJlZiI6IjExNSJ9LCJTaGFwZVN0eWxlIjp7IiRpZCI6IjMyMyIsIk1hcmdpbiI6eyIkcmVmIjoiMTE3In0sIlBhZGRpbmciOnsiJHJlZiI6IjExOCJ9LCJCYWNrZ3JvdW5kIjp7IiRpZCI6IjMyNCIsIkNvbG9yIjp7IiRpZCI6IjMyNSIsIkEiOjI1NSwiUiI6MjM3LCJHIjoxMjUsIkIiOjQ5fX0sIklzVmlzaWJsZSI6dHJ1ZSwiV2lkdGgiOjE4LjAsIkhlaWdodCI6MjAuMCwiQm9yZGVyU3R5bGUiOnsiJGlkIjoiMzI2IiwiTGluZUNvbG9yIjp7IiRyZWYiOiIyNzYifSwiTGluZVdlaWdodCI6MC4wLCJMaW5lVHlwZSI6MCwiUGFyZW50U3R5bGUiOm51bGx9LCJQYXJlbnRTdHlsZSI6bnVsbH0sIlRpdGxlU3R5bGUiOnsiJGlkIjoiMzI3IiwiRm9udFNldHRpbmdzIjp7IiRpZCI6IjMyOCIsIkZvbnRTaXplIjoxMSwiRm9udE5hbWUiOiJDYWxpYnJpIiwiSXNCb2xkIjp0cnVlLCJJc0l0YWxpYyI6ZmFsc2UsIklzVW5kZXJsaW5lZCI6ZmFsc2UsIlBhcmVudFN0eWxlIjpudWxsfSwiQXV0b1NpemUiOjAsIkZvcmVncm91bmQiOnsiJGlkIjoiMzI5IiwiQ29sb3IiOnsiJGlkIjoiMzMw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GlkIjoiMzMxIiwiQ29sb3IiOnsiJGlkIjoiMzMyIiwiQSI6MCwiUiI6MjU1LCJHIjoyNTUsIkIiOjI1NX19LCJJc1Zpc2libGUiOnRydWUsIldpZHRoIjowLjAsIkhlaWdodCI6MC4wLCJCb3JkZXJTdHlsZSI6eyIkaWQiOiIzMzMiLCJMaW5lQ29sb3IiOm51bGwsIkxpbmVXZWlnaHQiOjAuMCwiTGluZVR5cGUiOjAsIlBhcmVudFN0eWxlIjpudWxsfSwiUGFyZW50U3R5bGUiOm51bGx9LCJEYXRlU3R5bGUiOnsiJGlkIjoiMzM0IiwiRm9udFNldHRpbmdzIjp7IiRpZCI6IjMzNSIsIkZvbnRTaXplIjoxMCwiRm9udE5hbWUiOiJDYWxpYnJpIiwiSXNCb2xkIjpmYWxzZSwiSXNJdGFsaWMiOmZhbHNlLCJJc1VuZGVybGluZWQiOmZhbHNlLCJQYXJlbnRTdHlsZSI6bnVsbH0sIkF1dG9TaXplIjowLCJGb3JlZ3JvdW5kIjp7IiRpZCI6IjMzNiIsIkNvbG9yIjp7IiRpZCI6IjMzNyIsIkEiOjI1NSwiUiI6OSwiRyI6MzMsIkIiOjU5fX0sIk1heFdpZHRoIjoyMDAuMCwiTWF4SGVpZ2h0IjoiSW5maW5pdHkiLCJTbWFydEZvcmVncm91bmRJc0FjdGl2ZSI6ZmFsc2UsIkhvcml6b250YWxBbGlnbm1lbnQiOjEsIlZlcnRpY2FsQWxpZ25tZW50IjowLCJTbWFydEZvcmVncm91bmQiOm51bGwsIkJhY2tncm91bmRGaWxsVHlwZSI6MCwiTWFyZ2luIjp7IiRyZWYiOiIxMzYifSwiUGFkZGluZyI6eyIkcmVmIjoiMTM3In0sIkJhY2tncm91bmQiOnsiJGlkIjoiMzM4IiwiQ29sb3IiOnsiJGlkIjoiMzM5IiwiQSI6MCwiUiI6MjU1LCJHIjoyNTUsIkIiOjI1NX19LCJJc1Zpc2libGUiOnRydWUsIldpZHRoIjowLjAsIkhlaWdodCI6MC4wLCJCb3JkZXJTdHlsZSI6eyIkaWQiOiIzNDAiLCJMaW5lQ29sb3IiOm51bGwsIkxpbmVXZWlnaHQiOjAuMCwiTGluZVR5cGUiOjAsIlBhcmVudFN0eWxlIjpudWxsfSwiUGFyZW50U3R5bGUiOm51bGx9LCJEYXRlRm9ybWF0Ijp7IiRyZWYiOiIyOTIifSwiV2Vla051bWJlcmluZyI6eyIkaWQiOiIzNDEiLCJGb3JtYXQiOjAsIklzVmlzaWJsZSI6ZmFsc2UsIkxhc3RLbm93blZpc2liaWxpdHlTdGF0ZSI6ZmFsc2V9LCJJc1Zpc2libGUiOnRydWUsIlBhcmVudFN0eWxlIjpudWxsfSwiSW5kZXgiOjIsIlBlcmNlbnRhZ2VDb21wbGV0ZSI6MTAwLjAsIlBvc2l0aW9uIjp7IlJhdGlvIjowLjAsIklzQ3VzdG9tIjpmYWxzZX0sIkRhdGVGb3JtYXQiOnsiJHJlZiI6IjI5MiJ9LCJXZWVrTnVtYmVyaW5nIjp7IiRpZCI6IjM0MiIsIkZvcm1hdCI6MCwiSXNWaXNpYmxlIjpmYWxzZSwiTGFzdEtub3duVmlzaWJpbGl0eVN0YXRlIjpmYWxzZX0sIlJlbGF0ZWRUYXNrSWQiOiIwMDAwMDAwMC0wMDAwLTAwMDAtMDAwMC0wMDAwMDAwMDAwMDAiLCJJZCI6ImNiZTBmY2FjLWY1Y2MtNGIzMS1iZjY5LTg1NDNmOGM2MDVmNSIsIkltcG9ydElkIjpudWxsLCJUaXRsZSI6IkFic3RyYWN0IiwiTm90ZSI6bnVsbCwiSHlwZXJsaW5rIjp7IiRpZCI6IjM0MyIsIkFkZHJlc3MiOiIiLCJTdWJBZGRyZXNzIjoiIn0sIklzQ2hhbmdlZCI6ZmFsc2UsIklzTmV3IjpmYWxzZX0seyIkaWQiOiIzNDQiLCJEYXRlIjoiMjAyNC0wMS0wMlQyMzo1OTowMCIsIlN0eWxlIjp7IiRpZCI6IjM0NSIsIlNoYXBlIjoxLCJDb25uZWN0b3JNYXJnaW4iOnsiJHJlZiI6IjExMSJ9LCJDb25uZWN0b3JTdHlsZSI6eyIkaWQiOiIzNDYiLCJMaW5lQ29sb3IiOnsiJHJlZiI6IjExMyJ9LCJMaW5lV2VpZ2h0IjoxLjAsIkxpbmVUeXBlIjowLCJQYXJlbnRTdHlsZSI6bnVsbH0sIklzQmVsb3dUaW1lYmFuZCI6ZmFsc2UsIlBvc2l0aW9uT25UYXNrIjowLCJIaWRlRGF0ZSI6ZmFsc2UsIlNoYXBlU2l6ZSI6MSwiU3BhY2luZyI6MC4wLCJQYWRkaW5nIjp7IiRyZWYiOiIxMTUifSwiU2hhcGVTdHlsZSI6eyIkaWQiOiIzNDciLCJNYXJnaW4iOnsiJHJlZiI6IjExNyJ9LCJQYWRkaW5nIjp7IiRyZWYiOiIxMTgifSwiQmFja2dyb3VuZCI6eyIkaWQiOiIzNDgiLCJDb2xvciI6eyIkaWQiOiIzNDkiLCJBIjoyNTUsIlIiOjIzNywiRyI6MTI1LCJCIjo0OX19LCJJc1Zpc2libGUiOnRydWUsIldpZHRoIjoxOC4wLCJIZWlnaHQiOjIwLjAsIkJvcmRlclN0eWxlIjp7IiRpZCI6IjM1MCIsIkxpbmVDb2xvciI6eyIkaWQiOiIzNTEiLCIkdHlwZSI6Ik5MUkUuQ29tbW9uLkRvbS5Tb2xpZENvbG9yQnJ1c2gsIE5MUkUuQ29tbW9uIiwiQ29sb3IiOnsiJGlkIjoiMzUyIiwiQSI6MjU1LCJSIjoyNTUsIkciOjAsIkIiOjB9fSwiTGluZVdlaWdodCI6MC4wLCJMaW5lVHlwZSI6MCwiUGFyZW50U3R5bGUiOm51bGx9LCJQYXJlbnRTdHlsZSI6bnVsbH0sIlRpdGxlU3R5bGUiOnsiJGlkIjoiMzUzIiwiRm9udFNldHRpbmdzIjp7IiRpZCI6IjM1NCIsIkZvbnRTaXplIjoxMSwiRm9udE5hbWUiOiJDYWxpYnJpIiwiSXNCb2xkIjp0cnVlLCJJc0l0YWxpYyI6ZmFsc2UsIklzVW5kZXJsaW5lZCI6ZmFsc2UsIlBhcmVudFN0eWxlIjpudWxsfSwiQXV0b1NpemUiOjAsIkZvcmVncm91bmQiOnsiJGlkIjoiMzU1IiwiQ29sb3IiOnsiJGlkIjoiMzU2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GlkIjoiMzU3IiwiQ29sb3IiOnsiJGlkIjoiMzU4IiwiQSI6MCwiUiI6MjU1LCJHIjoyNTUsIkIiOjI1NX19LCJJc1Zpc2libGUiOnRydWUsIldpZHRoIjowLjAsIkhlaWdodCI6MC4wLCJCb3JkZXJTdHlsZSI6eyIkaWQiOiIzNTkiLCJMaW5lQ29sb3IiOm51bGwsIkxpbmVXZWlnaHQiOjAuMCwiTGluZVR5cGUiOjAsIlBhcmVudFN0eWxlIjpudWxsfSwiUGFyZW50U3R5bGUiOm51bGx9LCJEYXRlU3R5bGUiOnsiJGlkIjoiMzYwIiwiRm9udFNldHRpbmdzIjp7IiRpZCI6IjM2MSIsIkZvbnRTaXplIjoxMCwiRm9udE5hbWUiOiJDYWxpYnJpIiwiSXNCb2xkIjpmYWxzZSwiSXNJdGFsaWMiOmZhbHNlLCJJc1VuZGVybGluZWQiOmZhbHNlLCJQYXJlbnRTdHlsZSI6bnVsbH0sIkF1dG9TaXplIjowLCJGb3JlZ3JvdW5kIjp7IiRpZCI6IjM2MiIsIkNvbG9yIjp7IiRpZCI6IjM2MyIsIkEiOjI1NSwiUiI6OSwiRyI6MzMsIkIiOjU5fX0sIk1heFdpZHRoIjoyMDAuMCwiTWF4SGVpZ2h0IjoiSW5maW5pdHkiLCJTbWFydEZvcmVncm91bmRJc0FjdGl2ZSI6ZmFsc2UsIkhvcml6b250YWxBbGlnbm1lbnQiOjEsIlZlcnRpY2FsQWxpZ25tZW50IjowLCJTbWFydEZvcmVncm91bmQiOm51bGwsIkJhY2tncm91bmRGaWxsVHlwZSI6MCwiTWFyZ2luIjp7IiRyZWYiOiIxMzYifSwiUGFkZGluZyI6eyIkcmVmIjoiMTM3In0sIkJhY2tncm91bmQiOnsiJGlkIjoiMzY0IiwiQ29sb3IiOnsiJGlkIjoiMzY1IiwiQSI6MCwiUiI6MjU1LCJHIjoyNTUsIkIiOjI1NX19LCJJc1Zpc2libGUiOnRydWUsIldpZHRoIjowLjAsIkhlaWdodCI6MC4wLCJCb3JkZXJTdHlsZSI6eyIkaWQiOiIzNjYiLCJMaW5lQ29sb3IiOm51bGwsIkxpbmVXZWlnaHQiOjAuMCwiTGluZVR5cGUiOjAsIlBhcmVudFN0eWxlIjpudWxsfSwiUGFyZW50U3R5bGUiOm51bGx9LCJEYXRlRm9ybWF0Ijp7IiRpZCI6IjM2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jgiLCJGb3JtYXQiOjAsIklzVmlzaWJsZSI6ZmFsc2UsIkxhc3RLbm93blZpc2liaWxpdHlTdGF0ZSI6ZmFsc2V9LCJJc1Zpc2libGUiOnRydWUsIlBhcmVudFN0eWxlIjpudWxsfSwiSW5kZXgiOjMsIlBlcmNlbnRhZ2VDb21wbGV0ZSI6MTAwLjAsIlBvc2l0aW9uIjp7IlJhdGlvIjowLjAsIklzQ3VzdG9tIjpmYWxzZX0sIkRhdGVGb3JtYXQiOnsiJHJlZiI6IjM2NyJ9LCJXZWVrTnVtYmVyaW5nIjp7IiRpZCI6IjM2OSIsIkZvcm1hdCI6MCwiSXNWaXNpYmxlIjpmYWxzZSwiTGFzdEtub3duVmlzaWJpbGl0eVN0YXRlIjpmYWxzZX0sIlJlbGF0ZWRUYXNrSWQiOiIwMDAwMDAwMC0wMDAwLTAwMDAtMDAwMC0wMDAwMDAwMDAwMDAiLCJJZCI6Ijk4OGE0NDgxLWJhZTQtNGY1Yi1iNzZjLWI0MGRiN2FiZGQzOSIsIkltcG9ydElkIjpudWxsLCJUaXRsZSI6IlByZXBhcmluZyBmb3IgMXN0IFJldmlldyIsIk5vdGUiOm51bGwsIkh5cGVybGluayI6eyIkaWQiOiIzNzAiLCJBZGRyZXNzIjoiIiwiU3ViQWRkcmVzcyI6IiJ9LCJJc0NoYW5nZWQiOmZhbHNlLCJJc05ldyI6ZmFsc2V9LHsiJGlkIjoiMzcxIiwiRGF0ZSI6IjIwMjQtMDEtMDlUMjM6NTk6MDAiLCJTdHlsZSI6eyIkaWQiOiIzNzIiLCJTaGFwZSI6MSwiQ29ubmVjdG9yTWFyZ2luIjp7IiRyZWYiOiIxMTEifSwiQ29ubmVjdG9yU3R5bGUiOnsiJGlkIjoiMzczIiwiTGluZUNvbG9yIjp7IiRyZWYiOiIxMTMifSwiTGluZVdlaWdodCI6MS4wLCJMaW5lVHlwZSI6MCwiUGFyZW50U3R5bGUiOm51bGx9LCJJc0JlbG93VGltZWJhbmQiOmZhbHNlLCJQb3NpdGlvbk9uVGFzayI6MCwiSGlkZURhdGUiOmZhbHNlLCJTaGFwZVNpemUiOjEsIlNwYWNpbmciOjAuMCwiUGFkZGluZyI6eyIkcmVmIjoiMTE1In0sIlNoYXBlU3R5bGUiOnsiJGlkIjoiMzc0IiwiTWFyZ2luIjp7IiRyZWYiOiIxMTcifSwiUGFkZGluZyI6eyIkcmVmIjoiMTE4In0sIkJhY2tncm91bmQiOnsiJGlkIjoiMzc1IiwiQ29sb3IiOnsiJGlkIjoiMzc2IiwiQSI6MjU1LCJSIjoyMzcsIkciOjEyNSwiQiI6NDl9fSwiSXNWaXNpYmxlIjp0cnVlLCJXaWR0aCI6MTguMCwiSGVpZ2h0IjoyMC4wLCJCb3JkZXJTdHlsZSI6eyIkaWQiOiIzNzciLCJMaW5lQ29sb3IiOnsiJHJlZiI6IjI3NiJ9LCJMaW5lV2VpZ2h0IjowLjAsIkxpbmVUeXBlIjowLCJQYXJlbnRTdHlsZSI6bnVsbH0sIlBhcmVudFN0eWxlIjpudWxsfSwiVGl0bGVTdHlsZSI6eyIkaWQiOiIzNzgiLCJGb250U2V0dGluZ3MiOnsiJGlkIjoiMzc5IiwiRm9udFNpemUiOjExLCJGb250TmFtZSI6IkNhbGlicmkiLCJJc0JvbGQiOnRydWUsIklzSXRhbGljIjpmYWxzZSwiSXNVbmRlcmxpbmVkIjpmYWxzZSwiUGFyZW50U3R5bGUiOm51bGx9LCJBdXRvU2l6ZSI6MCwiRm9yZWdyb3VuZCI6eyIkaWQiOiIzODAiLCJDb2xvciI6eyIkaWQiOiIzODE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zODIiLCJDb2xvciI6eyIkaWQiOiIzODMiLCJBIjowLCJSIjoyNTUsIkciOjI1NSwiQiI6MjU1fX0sIklzVmlzaWJsZSI6dHJ1ZSwiV2lkdGgiOjAuMCwiSGVpZ2h0IjowLjAsIkJvcmRlclN0eWxlIjp7IiRpZCI6IjM4NCIsIkxpbmVDb2xvciI6bnVsbCwiTGluZVdlaWdodCI6MC4wLCJMaW5lVHlwZSI6MCwiUGFyZW50U3R5bGUiOm51bGx9LCJQYXJlbnRTdHlsZSI6bnVsbH0sIkRhdGVTdHlsZSI6eyIkaWQiOiIzODUiLCJGb250U2V0dGluZ3MiOnsiJGlkIjoiMzg2IiwiRm9udFNpemUiOjEwLCJGb250TmFtZSI6IkNhbGlicmkiLCJJc0JvbGQiOmZhbHNlLCJJc0l0YWxpYyI6ZmFsc2UsIklzVW5kZXJsaW5lZCI6ZmFsc2UsIlBhcmVudFN0eWxlIjpudWxsfSwiQXV0b1NpemUiOjAsIkZvcmVncm91bmQiOnsiJGlkIjoiMzg3IiwiQ29sb3IiOnsiJGlkIjoiMzg4IiwiQSI6MjU1LCJSIjo5LCJHIjozMywiQiI6NTl9fSwiTWF4V2lkdGgiOjIwMC4wLCJNYXhIZWlnaHQiOiJJbmZpbml0eSIsIlNtYXJ0Rm9yZWdyb3VuZElzQWN0aXZlIjpmYWxzZSwiSG9yaXpvbnRhbEFsaWdubWVudCI6MSwiVmVydGljYWxBbGlnbm1lbnQiOjAsIlNtYXJ0Rm9yZWdyb3VuZCI6bnVsbCwiQmFja2dyb3VuZEZpbGxUeXBlIjowLCJNYXJnaW4iOnsiJHJlZiI6IjEzNiJ9LCJQYWRkaW5nIjp7IiRyZWYiOiIxMzcifSwiQmFja2dyb3VuZCI6eyIkaWQiOiIzODkiLCJDb2xvciI6eyIkaWQiOiIzOTAiLCJBIjowLCJSIjoyNTUsIkciOjI1NSwiQiI6MjU1fX0sIklzVmlzaWJsZSI6dHJ1ZSwiV2lkdGgiOjAuMCwiSGVpZ2h0IjowLjAsIkJvcmRlclN0eWxlIjp7IiRpZCI6IjM5MSIsIkxpbmVDb2xvciI6bnVsbCwiTGluZVdlaWdodCI6MC4wLCJMaW5lVHlwZSI6MCwiUGFyZW50U3R5bGUiOm51bGx9LCJQYXJlbnRTdHlsZSI6bnVsbH0sIkRhdGVGb3JtYXQiOnsiJHJlZiI6IjI5MiJ9LCJXZWVrTnVtYmVyaW5nIjp7IiRpZCI6IjM5MiIsIkZvcm1hdCI6MCwiSXNWaXNpYmxlIjpmYWxzZSwiTGFzdEtub3duVmlzaWJpbGl0eVN0YXRlIjpmYWxzZX0sIklzVmlzaWJsZSI6dHJ1ZSwiUGFyZW50U3R5bGUiOm51bGx9LCJJbmRleCI6NCwiUGVyY2VudGFnZUNvbXBsZXRlIjoxMDAuMCwiUG9zaXRpb24iOnsiUmF0aW8iOjAuMCwiSXNDdXN0b20iOmZhbHNlfSwiRGF0ZUZvcm1hdCI6eyIkcmVmIjoiMjkyIn0sIldlZWtOdW1iZXJpbmciOnsiJGlkIjoiMzkzIiwiRm9ybWF0IjowLCJJc1Zpc2libGUiOmZhbHNlLCJMYXN0S25vd25WaXNpYmlsaXR5U3RhdGUiOmZhbHNlfSwiUmVsYXRlZFRhc2tJZCI6IjAwMDAwMDAwLTAwMDAtMDAwMC0wMDAwLTAwMDAwMDAwMDAwMCIsIklkIjoiOWIxNzRlYTMtOTVhYy00ZmE2LTg4MTYtYTZmNGEzY2Q3ODI1IiwiSW1wb3J0SWQiOm51bGwsIlRpdGxlIjoiMXN0IFJldmlldyIsIk5vdGUiOm51bGwsIkh5cGVybGluayI6eyIkaWQiOiIzOTQiLCJBZGRyZXNzIjoiIiwiU3ViQWRkcmVzcyI6IiJ9LCJJc0NoYW5nZWQiOmZhbHNlLCJJc05ldyI6ZmFsc2V9LHsiJGlkIjoiMzk1IiwiRGF0ZSI6IjIwMjQtMDItMTRUMjM6NTk6MDAiLCJTdHlsZSI6eyIkaWQiOiIzOTYiLCJTaGFwZSI6MSwiQ29ubmVjdG9yTWFyZ2luIjp7IiRyZWYiOiIxMTEifSwiQ29ubmVjdG9yU3R5bGUiOnsiJGlkIjoiMzk3IiwiTGluZUNvbG9yIjp7IiRyZWYiOiIxMTMifSwiTGluZVdlaWdodCI6MS4wLCJMaW5lVHlwZSI6MCwiUGFyZW50U3R5bGUiOm51bGx9LCJJc0JlbG93VGltZWJhbmQiOmZhbHNlLCJQb3NpdGlvbk9uVGFzayI6MCwiSGlkZURhdGUiOmZhbHNlLCJTaGFwZVNpemUiOjEsIlNwYWNpbmciOjAuMCwiUGFkZGluZyI6eyIkcmVmIjoiMTE1In0sIlNoYXBlU3R5bGUiOnsiJGlkIjoiMzk4IiwiTWFyZ2luIjp7IiRyZWYiOiIxMTcifSwiUGFkZGluZyI6eyIkcmVmIjoiMTE4In0sIkJhY2tncm91bmQiOnsiJGlkIjoiMzk5IiwiQ29sb3IiOnsiJGlkIjoiNDAwIiwiQSI6MjU1LCJSIjoyMzcsIkciOjEyNSwiQiI6NDl9fSwiSXNWaXNpYmxlIjp0cnVlLCJXaWR0aCI6MTguMCwiSGVpZ2h0IjoyMC4wLCJCb3JkZXJTdHlsZSI6eyIkaWQiOiI0MDEiLCJMaW5lQ29sb3IiOnsiJHJlZiI6IjI3NiJ9LCJMaW5lV2VpZ2h0IjowLjAsIkxpbmVUeXBlIjowLCJQYXJlbnRTdHlsZSI6bnVsbH0sIlBhcmVudFN0eWxlIjpudWxsfSwiVGl0bGVTdHlsZSI6eyIkaWQiOiI0MDIiLCJGb250U2V0dGluZ3MiOnsiJGlkIjoiNDAzIiwiRm9udFNpemUiOjExLCJGb250TmFtZSI6IkNhbGlicmkiLCJJc0JvbGQiOnRydWUsIklzSXRhbGljIjpmYWxzZSwiSXNVbmRlcmxpbmVkIjpmYWxzZSwiUGFyZW50U3R5bGUiOm51bGx9LCJBdXRvU2l6ZSI6MCwiRm9yZWdyb3VuZCI6eyIkaWQiOiI0MDQiLCJDb2xvciI6eyIkaWQiOiI0MDU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0MDYiLCJDb2xvciI6eyIkaWQiOiI0MDciLCJBIjowLCJSIjoyNTUsIkciOjI1NSwiQiI6MjU1fX0sIklzVmlzaWJsZSI6dHJ1ZSwiV2lkdGgiOjAuMCwiSGVpZ2h0IjowLjAsIkJvcmRlclN0eWxlIjp7IiRpZCI6IjQwOCIsIkxpbmVDb2xvciI6bnVsbCwiTGluZVdlaWdodCI6MC4wLCJMaW5lVHlwZSI6MCwiUGFyZW50U3R5bGUiOm51bGx9LCJQYXJlbnRTdHlsZSI6bnVsbH0sIkRhdGVTdHlsZSI6eyIkaWQiOiI0MDkiLCJGb250U2V0dGluZ3MiOnsiJGlkIjoiNDEwIiwiRm9udFNpemUiOjEwLCJGb250TmFtZSI6IkNhbGlicmkiLCJJc0JvbGQiOmZhbHNlLCJJc0l0YWxpYyI6ZmFsc2UsIklzVW5kZXJsaW5lZCI6ZmFsc2UsIlBhcmVudFN0eWxlIjpudWxsfSwiQXV0b1NpemUiOjAsIkZvcmVncm91bmQiOnsiJGlkIjoiNDExIiwiQ29sb3IiOnsiJGlkIjoiNDEyIiwiQSI6MjU1LCJSIjo5LCJHIjozMywiQiI6NTl9fSwiTWF4V2lkdGgiOjIwMC4wLCJNYXhIZWlnaHQiOiJJbmZpbml0eSIsIlNtYXJ0Rm9yZWdyb3VuZElzQWN0aXZlIjpmYWxzZSwiSG9yaXpvbnRhbEFsaWdubWVudCI6MSwiVmVydGljYWxBbGlnbm1lbnQiOjAsIlNtYXJ0Rm9yZWdyb3VuZCI6bnVsbCwiQmFja2dyb3VuZEZpbGxUeXBlIjowLCJNYXJnaW4iOnsiJHJlZiI6IjEzNiJ9LCJQYWRkaW5nIjp7IiRyZWYiOiIxMzcifSwiQmFja2dyb3VuZCI6eyIkaWQiOiI0MTMiLCJDb2xvciI6eyIkaWQiOiI0MTQiLCJBIjowLCJSIjoyNTUsIkciOjI1NSwiQiI6MjU1fX0sIklzVmlzaWJsZSI6dHJ1ZSwiV2lkdGgiOjAuMCwiSGVpZ2h0IjowLjAsIkJvcmRlclN0eWxlIjp7IiRpZCI6IjQxNSIsIkxpbmVDb2xvciI6bnVsbCwiTGluZVdlaWdodCI6MC4wLCJMaW5lVHlwZSI6MCwiUGFyZW50U3R5bGUiOm51bGx9LCJQYXJlbnRTdHlsZSI6bnVsbH0sIkRhdGVGb3JtYXQiOnsiJHJlZiI6IjI5MiJ9LCJXZWVrTnVtYmVyaW5nIjp7IiRpZCI6IjQxNiIsIkZvcm1hdCI6MCwiSXNWaXNpYmxlIjpmYWxzZSwiTGFzdEtub3duVmlzaWJpbGl0eVN0YXRlIjpmYWxzZX0sIklzVmlzaWJsZSI6dHJ1ZSwiUGFyZW50U3R5bGUiOm51bGx9LCJJbmRleCI6NSwiUGVyY2VudGFnZUNvbXBsZXRlIjoxMDAuMCwiUG9zaXRpb24iOnsiUmF0aW8iOjAuMCwiSXNDdXN0b20iOmZhbHNlfSwiRGF0ZUZvcm1hdCI6eyIkcmVmIjoiMjkyIn0sIldlZWtOdW1iZXJpbmciOnsiJGlkIjoiNDE3IiwiRm9ybWF0IjowLCJJc1Zpc2libGUiOmZhbHNlLCJMYXN0S25vd25WaXNpYmlsaXR5U3RhdGUiOmZhbHNlfSwiUmVsYXRlZFRhc2tJZCI6IjAwMDAwMDAwLTAwMDAtMDAwMC0wMDAwLTAwMDAwMDAwMDAwMCIsIklkIjoiYzQ2YTgwYTgtOGI1NC00YjI3LWIzZWQtMWVjZjg1ZWYyNmEzIiwiSW1wb3J0SWQiOm51bGwsIlRpdGxlIjoiQnkgd2Vla2x5IFJlcG9ydCIsIk5vdGUiOm51bGwsIkh5cGVybGluayI6eyIkaWQiOiI0MTgiLCJBZGRyZXNzIjoiIiwiU3ViQWRkcmVzcyI6IiJ9LCJJc0NoYW5nZWQiOmZhbHNlLCJJc05ldyI6ZmFsc2V9LHsiJGlkIjoiNDE5IiwiRGF0ZSI6IjIwMjMtMTItMjNUMjM6NTk6MDAiLCJTdHlsZSI6eyIkaWQiOiI0MjAiLCJTaGFwZSI6MSwiQ29ubmVjdG9yTWFyZ2luIjp7IiRyZWYiOiIxMTEifSwiQ29ubmVjdG9yU3R5bGUiOnsiJGlkIjoiNDIxIiwiTGluZUNvbG9yIjp7IiRyZWYiOiIxMTMifSwiTGluZVdlaWdodCI6MS4wLCJMaW5lVHlwZSI6MCwiUGFyZW50U3R5bGUiOm51bGx9LCJJc0JlbG93VGltZWJhbmQiOmZhbHNlLCJQb3NpdGlvbk9uVGFzayI6MCwiSGlkZURhdGUiOmZhbHNlLCJTaGFwZVNpemUiOjEsIlNwYWNpbmciOjAuMCwiUGFkZGluZyI6eyIkcmVmIjoiMTE1In0sIlNoYXBlU3R5bGUiOnsiJGlkIjoiNDIyIiwiTWFyZ2luIjp7IiRyZWYiOiIxMTcifSwiUGFkZGluZyI6eyIkcmVmIjoiMTE4In0sIkJhY2tncm91bmQiOnsiJGlkIjoiNDIzIiwiQ29sb3IiOnsiJGlkIjoiNDI0IiwiQSI6MjU1LCJSIjoyMzcsIkciOjEyNSwiQiI6NDl9fSwiSXNWaXNpYmxlIjp0cnVlLCJXaWR0aCI6MTguMCwiSGVpZ2h0IjoyMC4wLCJCb3JkZXJTdHlsZSI6eyIkaWQiOiI0MjUiLCJMaW5lQ29sb3IiOnsiJHJlZiI6IjI3NiJ9LCJMaW5lV2VpZ2h0IjowLjAsIkxpbmVUeXBlIjowLCJQYXJlbnRTdHlsZSI6bnVsbH0sIlBhcmVudFN0eWxlIjpudWxsfSwiVGl0bGVTdHlsZSI6eyIkaWQiOiI0MjYiLCJGb250U2V0dGluZ3MiOnsiJGlkIjoiNDI3IiwiRm9udFNpemUiOjExLCJGb250TmFtZSI6IkNhbGlicmkiLCJJc0JvbGQiOnRydWUsIklzSXRhbGljIjpmYWxzZSwiSXNVbmRlcmxpbmVkIjpmYWxzZSwiUGFyZW50U3R5bGUiOm51bGx9LCJBdXRvU2l6ZSI6MCwiRm9yZWdyb3VuZCI6eyIkaWQiOiI0MjgiLCJDb2xvciI6eyIkaWQiOiI0Mj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0MzAiLCJDb2xvciI6eyIkaWQiOiI0MzEiLCJBIjowLCJSIjoyNTUsIkciOjI1NSwiQiI6MjU1fX0sIklzVmlzaWJsZSI6dHJ1ZSwiV2lkdGgiOjAuMCwiSGVpZ2h0IjowLjAsIkJvcmRlclN0eWxlIjp7IiRpZCI6IjQzMiIsIkxpbmVDb2xvciI6bnVsbCwiTGluZVdlaWdodCI6MC4wLCJMaW5lVHlwZSI6MCwiUGFyZW50U3R5bGUiOm51bGx9LCJQYXJlbnRTdHlsZSI6bnVsbH0sIkRhdGVTdHlsZSI6eyIkaWQiOiI0MzMiLCJGb250U2V0dGluZ3MiOnsiJGlkIjoiNDM0IiwiRm9udFNpemUiOjEwLCJGb250TmFtZSI6IkNhbGlicmkiLCJJc0JvbGQiOmZhbHNlLCJJc0l0YWxpYyI6ZmFsc2UsIklzVW5kZXJsaW5lZCI6ZmFsc2UsIlBhcmVudFN0eWxlIjpudWxsfSwiQXV0b1NpemUiOjAsIkZvcmVncm91bmQiOnsiJGlkIjoiNDM1IiwiQ29sb3IiOnsiJGlkIjoiNDM2IiwiQSI6MjU1LCJSIjo5LCJHIjozMywiQiI6NTl9fSwiTWF4V2lkdGgiOjIwMC4wLCJNYXhIZWlnaHQiOiJJbmZpbml0eSIsIlNtYXJ0Rm9yZWdyb3VuZElzQWN0aXZlIjpmYWxzZSwiSG9yaXpvbnRhbEFsaWdubWVudCI6MSwiVmVydGljYWxBbGlnbm1lbnQiOjAsIlNtYXJ0Rm9yZWdyb3VuZCI6bnVsbCwiQmFja2dyb3VuZEZpbGxUeXBlIjowLCJNYXJnaW4iOnsiJHJlZiI6IjEzNiJ9LCJQYWRkaW5nIjp7IiRyZWYiOiIxMzcifSwiQmFja2dyb3VuZCI6eyIkaWQiOiI0MzciLCJDb2xvciI6eyIkaWQiOiI0MzgiLCJBIjowLCJSIjoyNTUsIkciOjI1NSwiQiI6MjU1fX0sIklzVmlzaWJsZSI6dHJ1ZSwiV2lkdGgiOjAuMCwiSGVpZ2h0IjowLjAsIkJvcmRlclN0eWxlIjp7IiRpZCI6IjQzOSIsIkxpbmVDb2xvciI6bnVsbCwiTGluZVdlaWdodCI6MC4wLCJMaW5lVHlwZSI6MCwiUGFyZW50U3R5bGUiOm51bGx9LCJQYXJlbnRTdHlsZSI6bnVsbH0sIkRhdGVGb3JtYXQiOnsiJHJlZiI6IjI5MiJ9LCJXZWVrTnVtYmVyaW5nIjp7IiRpZCI6IjQ0MCIsIkZvcm1hdCI6MCwiSXNWaXNpYmxlIjpmYWxzZSwiTGFzdEtub3duVmlzaWJpbGl0eVN0YXRlIjpmYWxzZX0sIklzVmlzaWJsZSI6dHJ1ZSwiUGFyZW50U3R5bGUiOm51bGx9LCJJbmRleCI6NiwiUGVyY2VudGFnZUNvbXBsZXRlIjo4MC4wLCJQb3NpdGlvbiI6eyJSYXRpbyI6MC4wLCJJc0N1c3RvbSI6ZmFsc2V9LCJEYXRlRm9ybWF0Ijp7IiRyZWYiOiIyOTIifSwiV2Vla051bWJlcmluZyI6eyIkaWQiOiI0NDEiLCJGb3JtYXQiOjAsIklzVmlzaWJsZSI6ZmFsc2UsIkxhc3RLbm93blZpc2liaWxpdHlTdGF0ZSI6ZmFsc2V9LCJSZWxhdGVkVGFza0lkIjoiMDAwMDAwMDAtMDAwMC0wMDAwLTAwMDAtMDAwMDAwMDAwMDAwIiwiSWQiOiJjNjNiNmYyMi0yYjJmLTQ1NzgtODFlNC1hMmQ4OGRiNDMyN2IiLCJJbXBvcnRJZCI6bnVsbCwiVGl0bGUiOiJUaGVvcmV0aWNhbCBwYXJ0IiwiTm90ZSI6bnVsbCwiSHlwZXJsaW5rIjp7IiRpZCI6IjQ0MiIsIkFkZHJlc3MiOiIiLCJTdWJBZGRyZXNzIjoiIn0sIklzQ2hhbmdlZCI6ZmFsc2UsIklzTmV3IjpmYWxzZX0seyIkaWQiOiI0NDMiLCJEYXRlIjoiMjAyNC0wMS0yM1QyMzo1OTowMCIsIlN0eWxlIjp7IiRpZCI6IjQ0NCIsIlNoYXBlIjoxLCJDb25uZWN0b3JNYXJnaW4iOnsiJHJlZiI6IjExMSJ9LCJDb25uZWN0b3JTdHlsZSI6eyIkaWQiOiI0NDUiLCJMaW5lQ29sb3IiOnsiJHJlZiI6IjExMyJ9LCJMaW5lV2VpZ2h0IjoxLjAsIkxpbmVUeXBlIjowLCJQYXJlbnRTdHlsZSI6bnVsbH0sIklzQmVsb3dUaW1lYmFuZCI6ZmFsc2UsIlBvc2l0aW9uT25UYXNrIjowLCJIaWRlRGF0ZSI6ZmFsc2UsIlNoYXBlU2l6ZSI6MSwiU3BhY2luZyI6MC4wLCJQYWRkaW5nIjp7IiRyZWYiOiIxMTUifSwiU2hhcGVTdHlsZSI6eyIkaWQiOiI0NDYiLCJNYXJnaW4iOnsiJHJlZiI6IjExNyJ9LCJQYWRkaW5nIjp7IiRyZWYiOiIxMTgifSwiQmFja2dyb3VuZCI6eyIkaWQiOiI0NDciLCJDb2xvciI6eyIkaWQiOiI0NDgiLCJBIjoyNTUsIlIiOjIzNywiRyI6MTI1LCJCIjo0OX19LCJJc1Zpc2libGUiOnRydWUsIldpZHRoIjoxOC4wLCJIZWlnaHQiOjIwLjAsIkJvcmRlclN0eWxlIjp7IiRpZCI6IjQ0OSIsIkxpbmVDb2xvciI6eyIkcmVmIjoiMjc2In0sIkxpbmVXZWlnaHQiOjAuMCwiTGluZVR5cGUiOjAsIlBhcmVudFN0eWxlIjpudWxsfSwiUGFyZW50U3R5bGUiOm51bGx9LCJUaXRsZVN0eWxlIjp7IiRpZCI6IjQ1MCIsIkZvbnRTZXR0aW5ncyI6eyIkaWQiOiI0NTEiLCJGb250U2l6ZSI6MTEsIkZvbnROYW1lIjoiQ2FsaWJyaSIsIklzQm9sZCI6dHJ1ZSwiSXNJdGFsaWMiOmZhbHNlLCJJc1VuZGVybGluZWQiOmZhbHNlLCJQYXJlbnRTdHlsZSI6bnVsbH0sIkF1dG9TaXplIjowLCJGb3JlZ3JvdW5kIjp7IiRpZCI6IjQ1MiIsIkNvbG9yIjp7IiRpZCI6IjQ1M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pZCI6IjQ1NCIsIkNvbG9yIjp7IiRpZCI6IjQ1NSIsIkEiOjAsIlIiOjI1NSwiRyI6MjU1LCJCIjoyNTV9fSwiSXNWaXNpYmxlIjp0cnVlLCJXaWR0aCI6MC4wLCJIZWlnaHQiOjAuMCwiQm9yZGVyU3R5bGUiOnsiJGlkIjoiNDU2IiwiTGluZUNvbG9yIjpudWxsLCJMaW5lV2VpZ2h0IjowLjAsIkxpbmVUeXBlIjowLCJQYXJlbnRTdHlsZSI6bnVsbH0sIlBhcmVudFN0eWxlIjpudWxsfSwiRGF0ZVN0eWxlIjp7IiRpZCI6IjQ1NyIsIkZvbnRTZXR0aW5ncyI6eyIkaWQiOiI0NTgiLCJGb250U2l6ZSI6MTAsIkZvbnROYW1lIjoiQ2FsaWJyaSIsIklzQm9sZCI6ZmFsc2UsIklzSXRhbGljIjpmYWxzZSwiSXNVbmRlcmxpbmVkIjpmYWxzZSwiUGFyZW50U3R5bGUiOm51bGx9LCJBdXRvU2l6ZSI6MCwiRm9yZWdyb3VuZCI6eyIkaWQiOiI0NTkiLCJDb2xvciI6eyIkaWQiOiI0NjAiLCJBIjoyNTUsIlIiOjksIkciOjMzLCJCIjo1OX19LCJNYXhXaWR0aCI6MjAwLjAsIk1heEhlaWdodCI6IkluZmluaXR5IiwiU21hcnRGb3JlZ3JvdW5kSXNBY3RpdmUiOmZhbHNlLCJIb3Jpem9udGFsQWxpZ25tZW50IjoxLCJWZXJ0aWNhbEFsaWdubWVudCI6MCwiU21hcnRGb3JlZ3JvdW5kIjpudWxsLCJCYWNrZ3JvdW5kRmlsbFR5cGUiOjAsIk1hcmdpbiI6eyIkcmVmIjoiMTM2In0sIlBhZGRpbmciOnsiJHJlZiI6IjEzNyJ9LCJCYWNrZ3JvdW5kIjp7IiRpZCI6IjQ2MSIsIkNvbG9yIjp7IiRpZCI6IjQ2MiIsIkEiOjAsIlIiOjI1NSwiRyI6MjU1LCJCIjoyNTV9fSwiSXNWaXNpYmxlIjp0cnVlLCJXaWR0aCI6MC4wLCJIZWlnaHQiOjAuMCwiQm9yZGVyU3R5bGUiOnsiJGlkIjoiNDYzIiwiTGluZUNvbG9yIjpudWxsLCJMaW5lV2VpZ2h0IjowLjAsIkxpbmVUeXBlIjowLCJQYXJlbnRTdHlsZSI6bnVsbH0sIlBhcmVudFN0eWxlIjpudWxsfSwiRGF0ZUZvcm1hdCI6eyIkcmVmIjoiMjkyIn0sIldlZWtOdW1iZXJpbmciOnsiJGlkIjoiNDY0IiwiRm9ybWF0IjowLCJJc1Zpc2libGUiOmZhbHNlLCJMYXN0S25vd25WaXNpYmlsaXR5U3RhdGUiOmZhbHNlfSwiSXNWaXNpYmxlIjp0cnVlLCJQYXJlbnRTdHlsZSI6bnVsbH0sIkluZGV4Ijo3LCJQZXJjZW50YWdlQ29tcGxldGUiOjEwMC4wLCJQb3NpdGlvbiI6eyJSYXRpbyI6MC4wLCJJc0N1c3RvbSI6ZmFsc2V9LCJEYXRlRm9ybWF0Ijp7IiRyZWYiOiIyOTIifSwiV2Vla051bWJlcmluZyI6eyIkaWQiOiI0NjUiLCJGb3JtYXQiOjAsIklzVmlzaWJsZSI6ZmFsc2UsIkxhc3RLbm93blZpc2liaWxpdHlTdGF0ZSI6ZmFsc2V9LCJSZWxhdGVkVGFza0lkIjoiMDAwMDAwMDAtMDAwMC0wMDAwLTAwMDAtMDAwMDAwMDAwMDAwIiwiSWQiOiJmODI3OTZiOC02OWU1LTRhYzAtYTUzOS0wYTkzNTY1M2EwZjUiLCJJbXBvcnRJZCI6bnVsbCwiVGl0bGUiOiJBbGdvcml0aG0gMSA6IFRocmVlIExheWVyIEltYWdlIERlY29tcG9zaXRpb24iLCJOb3RlIjpudWxsLCJIeXBlcmxpbmsiOnsiJGlkIjoiNDY2IiwiQWRkcmVzcyI6IiIsIlN1YkFkZHJlc3MiOiIifSwiSXNDaGFuZ2VkIjpmYWxzZSwiSXNOZXciOmZhbHNlfSx7IiRpZCI6IjQ2NyIsIkRhdGUiOiIyMDI0LTAxLTIzVDIzOjU5OjAwIiwiU3R5bGUiOnsiJGlkIjoiNDY4IiwiU2hhcGUiOjEsIkNvbm5lY3Rvck1hcmdpbiI6eyIkcmVmIjoiMTExIn0sIkNvbm5lY3RvclN0eWxlIjp7IiRpZCI6IjQ2OSIsIkxpbmVDb2xvciI6eyIkcmVmIjoiMTEzIn0sIkxpbmVXZWlnaHQiOjEuMCwiTGluZVR5cGUiOjAsIlBhcmVudFN0eWxlIjpudWxsfSwiSXNCZWxvd1RpbWViYW5kIjpmYWxzZSwiUG9zaXRpb25PblRhc2siOjAsIkhpZGVEYXRlIjpmYWxzZSwiU2hhcGVTaXplIjoxLCJTcGFjaW5nIjowLjAsIlBhZGRpbmciOnsiJHJlZiI6IjExNSJ9LCJTaGFwZVN0eWxlIjp7IiRpZCI6IjQ3MCIsIk1hcmdpbiI6eyIkcmVmIjoiMTE3In0sIlBhZGRpbmciOnsiJHJlZiI6IjExOCJ9LCJCYWNrZ3JvdW5kIjp7IiRpZCI6IjQ3MSIsIkNvbG9yIjp7IiRpZCI6IjQ3MiIsIkEiOjI1NSwiUiI6MjM3LCJHIjoxMjUsIkIiOjQ5fX0sIklzVmlzaWJsZSI6dHJ1ZSwiV2lkdGgiOjE4LjAsIkhlaWdodCI6MjAuMCwiQm9yZGVyU3R5bGUiOnsiJGlkIjoiNDczIiwiTGluZUNvbG9yIjp7IiRyZWYiOiIyNzYifSwiTGluZVdlaWdodCI6MC4wLCJMaW5lVHlwZSI6MCwiUGFyZW50U3R5bGUiOm51bGx9LCJQYXJlbnRTdHlsZSI6bnVsbH0sIlRpdGxlU3R5bGUiOnsiJGlkIjoiNDc0IiwiRm9udFNldHRpbmdzIjp7IiRpZCI6IjQ3NSIsIkZvbnRTaXplIjoxMSwiRm9udE5hbWUiOiJDYWxpYnJpIiwiSXNCb2xkIjp0cnVlLCJJc0l0YWxpYyI6ZmFsc2UsIklzVW5kZXJsaW5lZCI6ZmFsc2UsIlBhcmVudFN0eWxlIjpudWxsfSwiQXV0b1NpemUiOjAsIkZvcmVncm91bmQiOnsiJGlkIjoiNDc2IiwiQ29sb3IiOnsiJGlkIjoiNDc3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GlkIjoiNDc4IiwiQ29sb3IiOnsiJGlkIjoiNDc5IiwiQSI6MCwiUiI6MjU1LCJHIjoyNTUsIkIiOjI1NX19LCJJc1Zpc2libGUiOnRydWUsIldpZHRoIjowLjAsIkhlaWdodCI6MC4wLCJCb3JkZXJTdHlsZSI6eyIkaWQiOiI0ODAiLCJMaW5lQ29sb3IiOm51bGwsIkxpbmVXZWlnaHQiOjAuMCwiTGluZVR5cGUiOjAsIlBhcmVudFN0eWxlIjpudWxsfSwiUGFyZW50U3R5bGUiOm51bGx9LCJEYXRlU3R5bGUiOnsiJGlkIjoiNDgxIiwiRm9udFNldHRpbmdzIjp7IiRpZCI6IjQ4MiIsIkZvbnRTaXplIjoxMCwiRm9udE5hbWUiOiJDYWxpYnJpIiwiSXNCb2xkIjpmYWxzZSwiSXNJdGFsaWMiOmZhbHNlLCJJc1VuZGVybGluZWQiOmZhbHNlLCJQYXJlbnRTdHlsZSI6bnVsbH0sIkF1dG9TaXplIjowLCJGb3JlZ3JvdW5kIjp7IiRpZCI6IjQ4MyIsIkNvbG9yIjp7IiRpZCI6IjQ4NCIsIkEiOjI1NSwiUiI6OSwiRyI6MzMsIkIiOjU5fX0sIk1heFdpZHRoIjoyMDAuMCwiTWF4SGVpZ2h0IjoiSW5maW5pdHkiLCJTbWFydEZvcmVncm91bmRJc0FjdGl2ZSI6ZmFsc2UsIkhvcml6b250YWxBbGlnbm1lbnQiOjEsIlZlcnRpY2FsQWxpZ25tZW50IjowLCJTbWFydEZvcmVncm91bmQiOm51bGwsIkJhY2tncm91bmRGaWxsVHlwZSI6MCwiTWFyZ2luIjp7IiRyZWYiOiIxMzYifSwiUGFkZGluZyI6eyIkcmVmIjoiMTM3In0sIkJhY2tncm91bmQiOnsiJGlkIjoiNDg1IiwiQ29sb3IiOnsiJGlkIjoiNDg2IiwiQSI6MCwiUiI6MjU1LCJHIjoyNTUsIkIiOjI1NX19LCJJc1Zpc2libGUiOnRydWUsIldpZHRoIjowLjAsIkhlaWdodCI6MC4wLCJCb3JkZXJTdHlsZSI6eyIkaWQiOiI0ODciLCJMaW5lQ29sb3IiOm51bGwsIkxpbmVXZWlnaHQiOjAuMCwiTGluZVR5cGUiOjAsIlBhcmVudFN0eWxlIjpudWxsfSwiUGFyZW50U3R5bGUiOm51bGx9LCJEYXRlRm9ybWF0Ijp7IiRyZWYiOiIyOTIifSwiV2Vla051bWJlcmluZyI6eyIkaWQiOiI0ODgiLCJGb3JtYXQiOjAsIklzVmlzaWJsZSI6ZmFsc2UsIkxhc3RLbm93blZpc2liaWxpdHlTdGF0ZSI6ZmFsc2V9LCJJc1Zpc2libGUiOnRydWUsIlBhcmVudFN0eWxlIjpudWxsfSwiSW5kZXgiOjgsIlBlcmNlbnRhZ2VDb21wbGV0ZSI6MTAwLjAsIlBvc2l0aW9uIjp7IlJhdGlvIjowLjAsIklzQ3VzdG9tIjpmYWxzZX0sIkRhdGVGb3JtYXQiOnsiJHJlZiI6IjI5MiJ9LCJXZWVrTnVtYmVyaW5nIjp7IiRpZCI6IjQ4OSIsIkZvcm1hdCI6MCwiSXNWaXNpYmxlIjpmYWxzZSwiTGFzdEtub3duVmlzaWJpbGl0eVN0YXRlIjpmYWxzZX0sIlJlbGF0ZWRUYXNrSWQiOiIwMDAwMDAwMC0wMDAwLTAwMDAtMDAwMC0wMDAwMDAwMDAwMDAiLCJJZCI6IjZhOTgxY2NiLWMyMTUtNDc3OS04NDM5LWM4N2I2NmZmNTNlZSIsIkltcG9ydElkIjpudWxsLCJUaXRsZSI6IkFsZ29yaXRobSAyIDogVGhlIEltYWdlIEVuaGFuY2VtZW50IEFsZ29yaXRobSIsIk5vdGUiOm51bGwsIkh5cGVybGluayI6eyIkaWQiOiI0OTAiLCJBZGRyZXNzIjoiIiwiU3ViQWRkcmVzcyI6IiJ9LCJJc0NoYW5nZWQiOmZhbHNlLCJJc05ldyI6ZmFsc2V9LHsiJGlkIjoiNDkxIiwiRGF0ZSI6IjIwMjQtMDItMDZUMjM6NTk6MDAiLCJTdHlsZSI6eyIkaWQiOiI0OTIiLCJTaGFwZSI6MSwiQ29ubmVjdG9yTWFyZ2luIjp7IiRyZWYiOiIxMTEifSwiQ29ubmVjdG9yU3R5bGUiOnsiJGlkIjoiNDkzIiwiTGluZUNvbG9yIjp7IiRyZWYiOiIxMTMifSwiTGluZVdlaWdodCI6MS4wLCJMaW5lVHlwZSI6MCwiUGFyZW50U3R5bGUiOm51bGx9LCJJc0JlbG93VGltZWJhbmQiOmZhbHNlLCJQb3NpdGlvbk9uVGFzayI6MCwiSGlkZURhdGUiOmZhbHNlLCJTaGFwZVNpemUiOjEsIlNwYWNpbmciOjAuMCwiUGFkZGluZyI6eyIkcmVmIjoiMTE1In0sIlNoYXBlU3R5bGUiOnsiJGlkIjoiNDk0IiwiTWFyZ2luIjp7IiRyZWYiOiIxMTcifSwiUGFkZGluZyI6eyIkcmVmIjoiMTE4In0sIkJhY2tncm91bmQiOnsiJGlkIjoiNDk1IiwiQ29sb3IiOnsiJGlkIjoiNDk2IiwiQSI6MjU1LCJSIjoyMzcsIkciOjEyNSwiQiI6NDl9fSwiSXNWaXNpYmxlIjp0cnVlLCJXaWR0aCI6MTguMCwiSGVpZ2h0IjoyMC4wLCJCb3JkZXJTdHlsZSI6eyIkaWQiOiI0OTciLCJMaW5lQ29sb3IiOnsiJHJlZiI6IjI3NiJ9LCJMaW5lV2VpZ2h0IjowLjAsIkxpbmVUeXBlIjowLCJQYXJlbnRTdHlsZSI6bnVsbH0sIlBhcmVudFN0eWxlIjpudWxsfSwiVGl0bGVTdHlsZSI6eyIkaWQiOiI0OTgiLCJGb250U2V0dGluZ3MiOnsiJGlkIjoiNDk5IiwiRm9udFNpemUiOjExLCJGb250TmFtZSI6IkNhbGlicmkiLCJJc0JvbGQiOnRydWUsIklzSXRhbGljIjpmYWxzZSwiSXNVbmRlcmxpbmVkIjpmYWxzZSwiUGFyZW50U3R5bGUiOm51bGx9LCJBdXRvU2l6ZSI6MCwiRm9yZWdyb3VuZCI6eyIkaWQiOiI1MDAiLCJDb2xvciI6eyIkaWQiOiI1MDE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EyOCJ9LCJQYWRkaW5nIjp7IiRyZWYiOiIxMjkifSwiQmFja2dyb3VuZCI6eyIkaWQiOiI1MDIiLCJDb2xvciI6eyIkaWQiOiI1MDMiLCJBIjowLCJSIjoyNTUsIkciOjI1NSwiQiI6MjU1fX0sIklzVmlzaWJsZSI6dHJ1ZSwiV2lkdGgiOjAuMCwiSGVpZ2h0IjowLjAsIkJvcmRlclN0eWxlIjp7IiRpZCI6IjUwNCIsIkxpbmVDb2xvciI6bnVsbCwiTGluZVdlaWdodCI6MC4wLCJMaW5lVHlwZSI6MCwiUGFyZW50U3R5bGUiOm51bGx9LCJQYXJlbnRTdHlsZSI6bnVsbH0sIkRhdGVTdHlsZSI6eyIkaWQiOiI1MDUiLCJGb250U2V0dGluZ3MiOnsiJGlkIjoiNTA2IiwiRm9udFNpemUiOjEwLCJGb250TmFtZSI6IkNhbGlicmkiLCJJc0JvbGQiOmZhbHNlLCJJc0l0YWxpYyI6ZmFsc2UsIklzVW5kZXJsaW5lZCI6ZmFsc2UsIlBhcmVudFN0eWxlIjpudWxsfSwiQXV0b1NpemUiOjAsIkZvcmVncm91bmQiOnsiJGlkIjoiNTA3IiwiQ29sb3IiOnsiJGlkIjoiNTA4IiwiQSI6MjU1LCJSIjo5LCJHIjozMywiQiI6NTl9fSwiTWF4V2lkdGgiOjIwMC4wLCJNYXhIZWlnaHQiOiJJbmZpbml0eSIsIlNtYXJ0Rm9yZWdyb3VuZElzQWN0aXZlIjpmYWxzZSwiSG9yaXpvbnRhbEFsaWdubWVudCI6MSwiVmVydGljYWxBbGlnbm1lbnQiOjAsIlNtYXJ0Rm9yZWdyb3VuZCI6bnVsbCwiQmFja2dyb3VuZEZpbGxUeXBlIjowLCJNYXJnaW4iOnsiJHJlZiI6IjEzNiJ9LCJQYWRkaW5nIjp7IiRyZWYiOiIxMzcifSwiQmFja2dyb3VuZCI6eyIkaWQiOiI1MDkiLCJDb2xvciI6eyIkaWQiOiI1MTAiLCJBIjowLCJSIjoyNTUsIkciOjI1NSwiQiI6MjU1fX0sIklzVmlzaWJsZSI6dHJ1ZSwiV2lkdGgiOjAuMCwiSGVpZ2h0IjowLjAsIkJvcmRlclN0eWxlIjp7IiRpZCI6IjUxMSIsIkxpbmVDb2xvciI6bnVsbCwiTGluZVdlaWdodCI6MC4wLCJMaW5lVHlwZSI6MCwiUGFyZW50U3R5bGUiOm51bGx9LCJQYXJlbnRTdHlsZSI6bnVsbH0sIkRhdGVGb3JtYXQiOnsiJHJlZiI6IjI5MiJ9LCJXZWVrTnVtYmVyaW5nIjp7IiRpZCI6IjUxMiIsIkZvcm1hdCI6MCwiSXNWaXNpYmxlIjpmYWxzZSwiTGFzdEtub3duVmlzaWJpbGl0eVN0YXRlIjpmYWxzZX0sIklzVmlzaWJsZSI6dHJ1ZSwiUGFyZW50U3R5bGUiOm51bGx9LCJJbmRleCI6OSwiUGVyY2VudGFnZUNvbXBsZXRlIjoxMDAuMCwiUG9zaXRpb24iOnsiUmF0aW8iOjAuMCwiSXNDdXN0b20iOmZhbHNlfSwiRGF0ZUZvcm1hdCI6eyIkcmVmIjoiMjkyIn0sIldlZWtOdW1iZXJpbmciOnsiJGlkIjoiNTEzIiwiRm9ybWF0IjowLCJJc1Zpc2libGUiOmZhbHNlLCJMYXN0S25vd25WaXNpYmlsaXR5U3RhdGUiOmZhbHNlfSwiUmVsYXRlZFRhc2tJZCI6IjAwMDAwMDAwLTAwMDAtMDAwMC0wMDAwLTAwMDAwMDAwMDAwMCIsIklkIjoiZGJkZjQzMWUtZTIwZC00MGFiLThkMDctZWUzZjQ3Y2JiNTM3IiwiSW1wb3J0SWQiOm51bGwsIlRpdGxlIjoiQWxnb3JpdGhtIDMgOlRoZSAgRVRMSUQgTWV0aG9kIiwiTm90ZSI6bnVsbCwiSHlwZXJsaW5rIjp7IiRpZCI6IjUxNCIsIkFkZHJlc3MiOiIiLCJTdWJBZGRyZXNzIjoiIn0sIklzQ2hhbmdlZCI6ZmFsc2UsIklzTmV3IjpmYWxzZX0seyIkaWQiOiI1MTUiLCJEYXRlIjoiMjAyNC0wMi0wNlQyMzo1OTowMCIsIlN0eWxlIjp7IiRpZCI6IjUxNiIsIlNoYXBlIjoxLCJDb25uZWN0b3JNYXJnaW4iOnsiJHJlZiI6IjExMSJ9LCJDb25uZWN0b3JTdHlsZSI6eyIkaWQiOiI1MTciLCJMaW5lQ29sb3IiOnsiJHJlZiI6IjExMyJ9LCJMaW5lV2VpZ2h0IjoxLjAsIkxpbmVUeXBlIjowLCJQYXJlbnRTdHlsZSI6bnVsbH0sIklzQmVsb3dUaW1lYmFuZCI6ZmFsc2UsIlBvc2l0aW9uT25UYXNrIjowLCJIaWRlRGF0ZSI6ZmFsc2UsIlNoYXBlU2l6ZSI6MSwiU3BhY2luZyI6MC4wLCJQYWRkaW5nIjp7IiRyZWYiOiIxMTUifSwiU2hhcGVTdHlsZSI6eyIkaWQiOiI1MTgiLCJNYXJnaW4iOnsiJHJlZiI6IjExNyJ9LCJQYWRkaW5nIjp7IiRyZWYiOiIxMTgifSwiQmFja2dyb3VuZCI6eyIkaWQiOiI1MTkiLCJDb2xvciI6eyIkaWQiOiI1MjAiLCJBIjoyNTUsIlIiOjIzNywiRyI6MTI1LCJCIjo0OX19LCJJc1Zpc2libGUiOnRydWUsIldpZHRoIjoxOC4wLCJIZWlnaHQiOjIwLjAsIkJvcmRlclN0eWxlIjp7IiRpZCI6IjUyMSIsIkxpbmVDb2xvciI6eyIkcmVmIjoiMjc2In0sIkxpbmVXZWlnaHQiOjAuMCwiTGluZVR5cGUiOjAsIlBhcmVudFN0eWxlIjpudWxsfSwiUGFyZW50U3R5bGUiOm51bGx9LCJUaXRsZVN0eWxlIjp7IiRpZCI6IjUyMiIsIkZvbnRTZXR0aW5ncyI6eyIkaWQiOiI1MjMiLCJGb250U2l6ZSI6MTEsIkZvbnROYW1lIjoiQ2FsaWJyaSIsIklzQm9sZCI6dHJ1ZSwiSXNJdGFsaWMiOmZhbHNlLCJJc1VuZGVybGluZWQiOmZhbHNlLCJQYXJlbnRTdHlsZSI6bnVsbH0sIkF1dG9TaXplIjowLCJGb3JlZ3JvdW5kIjp7IiRpZCI6IjUyNCIsIkNvbG9yIjp7IiRpZCI6IjUyN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pZCI6IjUyNiIsIkNvbG9yIjp7IiRpZCI6IjUyNyIsIkEiOjAsIlIiOjI1NSwiRyI6MjU1LCJCIjoyNTV9fSwiSXNWaXNpYmxlIjp0cnVlLCJXaWR0aCI6MC4wLCJIZWlnaHQiOjAuMCwiQm9yZGVyU3R5bGUiOnsiJGlkIjoiNTI4IiwiTGluZUNvbG9yIjpudWxsLCJMaW5lV2VpZ2h0IjowLjAsIkxpbmVUeXBlIjowLCJQYXJlbnRTdHlsZSI6bnVsbH0sIlBhcmVudFN0eWxlIjpudWxsfSwiRGF0ZVN0eWxlIjp7IiRpZCI6IjUyOSIsIkZvbnRTZXR0aW5ncyI6eyIkaWQiOiI1MzAiLCJGb250U2l6ZSI6MTAsIkZvbnROYW1lIjoiQ2FsaWJyaSIsIklzQm9sZCI6ZmFsc2UsIklzSXRhbGljIjpmYWxzZSwiSXNVbmRlcmxpbmVkIjpmYWxzZSwiUGFyZW50U3R5bGUiOm51bGx9LCJBdXRvU2l6ZSI6MCwiRm9yZWdyb3VuZCI6eyIkaWQiOiI1MzEiLCJDb2xvciI6eyIkaWQiOiI1MzIiLCJBIjoyNTUsIlIiOjksIkciOjMzLCJCIjo1OX19LCJNYXhXaWR0aCI6MjAwLjAsIk1heEhlaWdodCI6IkluZmluaXR5IiwiU21hcnRGb3JlZ3JvdW5kSXNBY3RpdmUiOmZhbHNlLCJIb3Jpem9udGFsQWxpZ25tZW50IjoxLCJWZXJ0aWNhbEFsaWdubWVudCI6MCwiU21hcnRGb3JlZ3JvdW5kIjpudWxsLCJCYWNrZ3JvdW5kRmlsbFR5cGUiOjAsIk1hcmdpbiI6eyIkcmVmIjoiMTM2In0sIlBhZGRpbmciOnsiJHJlZiI6IjEzNyJ9LCJCYWNrZ3JvdW5kIjp7IiRpZCI6IjUzMyIsIkNvbG9yIjp7IiRpZCI6IjUzNCIsIkEiOjAsIlIiOjI1NSwiRyI6MjU1LCJCIjoyNTV9fSwiSXNWaXNpYmxlIjp0cnVlLCJXaWR0aCI6MC4wLCJIZWlnaHQiOjAuMCwiQm9yZGVyU3R5bGUiOnsiJGlkIjoiNTM1IiwiTGluZUNvbG9yIjpudWxsLCJMaW5lV2VpZ2h0IjowLjAsIkxpbmVUeXBlIjowLCJQYXJlbnRTdHlsZSI6bnVsbH0sIlBhcmVudFN0eWxlIjpudWxsfSwiRGF0ZUZvcm1hdCI6eyIkcmVmIjoiMjkyIn0sIldlZWtOdW1iZXJpbmciOnsiJGlkIjoiNTM2IiwiRm9ybWF0IjowLCJJc1Zpc2libGUiOmZhbHNlLCJMYXN0S25vd25WaXNpYmlsaXR5U3RhdGUiOmZhbHNlfSwiSXNWaXNpYmxlIjp0cnVlLCJQYXJlbnRTdHlsZSI6bnVsbH0sIkluZGV4IjoxMCwiUGVyY2VudGFnZUNvbXBsZXRlIjoxMDAuMCwiUG9zaXRpb24iOnsiUmF0aW8iOjAuMCwiSXNDdXN0b20iOmZhbHNlfSwiRGF0ZUZvcm1hdCI6eyIkcmVmIjoiMjkyIn0sIldlZWtOdW1iZXJpbmciOnsiJGlkIjoiNTM3IiwiRm9ybWF0IjowLCJJc1Zpc2libGUiOmZhbHNlLCJMYXN0S25vd25WaXNpYmlsaXR5U3RhdGUiOmZhbHNlfSwiUmVsYXRlZFRhc2tJZCI6IjAwMDAwMDAwLTAwMDAtMDAwMC0wMDAwLTAwMDAwMDAwMDAwMCIsIklkIjoiODI1YzBiNTQtMzRlOC00ZDMxLWJhNmYtYWYzM2UzZWY0MWVhIiwiSW1wb3J0SWQiOm51bGwsIlRpdGxlIjoiQWxnb3JpdGhtIDQgOiBUaGUgUHJvcG9zZWQgSW1hZ2UgRnVzaW9uIE1vZGVsIiwiTm90ZSI6bnVsbCwiSHlwZXJsaW5rIjp7IiRpZCI6IjUzOCIsIkFkZHJlc3MiOiIiLCJTdWJBZGRyZXNzIjoiIn0sIklzQ2hhbmdlZCI6ZmFsc2UsIklzTmV3IjpmYWxzZX0seyIkaWQiOiI1MzkiLCJEYXRlIjoiMjAyNC0wMi0xNFQyMzo1OTowMCIsIlN0eWxlIjp7IiRpZCI6IjU0MCIsIlNoYXBlIjoxLCJDb25uZWN0b3JNYXJnaW4iOnsiJHJlZiI6IjExMSJ9LCJDb25uZWN0b3JTdHlsZSI6eyIkaWQiOiI1NDEiLCJMaW5lQ29sb3IiOnsiJHJlZiI6IjExMyJ9LCJMaW5lV2VpZ2h0IjoxLjAsIkxpbmVUeXBlIjowLCJQYXJlbnRTdHlsZSI6bnVsbH0sIklzQmVsb3dUaW1lYmFuZCI6ZmFsc2UsIlBvc2l0aW9uT25UYXNrIjowLCJIaWRlRGF0ZSI6ZmFsc2UsIlNoYXBlU2l6ZSI6MSwiU3BhY2luZyI6MC4wLCJQYWRkaW5nIjp7IiRyZWYiOiIxMTUifSwiU2hhcGVTdHlsZSI6eyIkaWQiOiI1NDIiLCJNYXJnaW4iOnsiJHJlZiI6IjExNyJ9LCJQYWRkaW5nIjp7IiRyZWYiOiIxMTgifSwiQmFja2dyb3VuZCI6eyIkaWQiOiI1NDMiLCJDb2xvciI6eyIkaWQiOiI1NDQiLCJBIjoyNTUsIlIiOjIzNywiRyI6MTI1LCJCIjo0OX19LCJJc1Zpc2libGUiOnRydWUsIldpZHRoIjoxOC4wLCJIZWlnaHQiOjIwLjAsIkJvcmRlclN0eWxlIjp7IiRpZCI6IjU0NSIsIkxpbmVDb2xvciI6eyIkcmVmIjoiMjc2In0sIkxpbmVXZWlnaHQiOjAuMCwiTGluZVR5cGUiOjAsIlBhcmVudFN0eWxlIjpudWxsfSwiUGFyZW50U3R5bGUiOm51bGx9LCJUaXRsZVN0eWxlIjp7IiRpZCI6IjU0NiIsIkZvbnRTZXR0aW5ncyI6eyIkaWQiOiI1NDciLCJGb250U2l6ZSI6MTEsIkZvbnROYW1lIjoiQ2FsaWJyaSIsIklzQm9sZCI6dHJ1ZSwiSXNJdGFsaWMiOmZhbHNlLCJJc1VuZGVybGluZWQiOmZhbHNlLCJQYXJlbnRTdHlsZSI6bnVsbH0sIkF1dG9TaXplIjowLCJGb3JlZ3JvdW5kIjp7IiRpZCI6IjU0OCIsIkNvbG9yIjp7IiRpZCI6IjU0OS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pZCI6IjU1MCIsIkNvbG9yIjp7IiRpZCI6IjU1MSIsIkEiOjAsIlIiOjI1NSwiRyI6MjU1LCJCIjoyNTV9fSwiSXNWaXNpYmxlIjp0cnVlLCJXaWR0aCI6MC4wLCJIZWlnaHQiOjAuMCwiQm9yZGVyU3R5bGUiOnsiJGlkIjoiNTUyIiwiTGluZUNvbG9yIjpudWxsLCJMaW5lV2VpZ2h0IjowLjAsIkxpbmVUeXBlIjowLCJQYXJlbnRTdHlsZSI6bnVsbH0sIlBhcmVudFN0eWxlIjpudWxsfSwiRGF0ZVN0eWxlIjp7IiRpZCI6IjU1MyIsIkZvbnRTZXR0aW5ncyI6eyIkaWQiOiI1NTQiLCJGb250U2l6ZSI6MTAsIkZvbnROYW1lIjoiQ2FsaWJyaSIsIklzQm9sZCI6ZmFsc2UsIklzSXRhbGljIjpmYWxzZSwiSXNVbmRlcmxpbmVkIjpmYWxzZSwiUGFyZW50U3R5bGUiOm51bGx9LCJBdXRvU2l6ZSI6MCwiRm9yZWdyb3VuZCI6eyIkaWQiOiI1NTUiLCJDb2xvciI6eyIkaWQiOiI1NTYiLCJBIjoyNTUsIlIiOjksIkciOjMzLCJCIjo1OX19LCJNYXhXaWR0aCI6MjAwLjAsIk1heEhlaWdodCI6IkluZmluaXR5IiwiU21hcnRGb3JlZ3JvdW5kSXNBY3RpdmUiOmZhbHNlLCJIb3Jpem9udGFsQWxpZ25tZW50IjoxLCJWZXJ0aWNhbEFsaWdubWVudCI6MCwiU21hcnRGb3JlZ3JvdW5kIjpudWxsLCJCYWNrZ3JvdW5kRmlsbFR5cGUiOjAsIk1hcmdpbiI6eyIkcmVmIjoiMTM2In0sIlBhZGRpbmciOnsiJHJlZiI6IjEzNyJ9LCJCYWNrZ3JvdW5kIjp7IiRpZCI6IjU1NyIsIkNvbG9yIjp7IiRpZCI6IjU1OCIsIkEiOjAsIlIiOjI1NSwiRyI6MjU1LCJCIjoyNTV9fSwiSXNWaXNpYmxlIjp0cnVlLCJXaWR0aCI6MC4wLCJIZWlnaHQiOjAuMCwiQm9yZGVyU3R5bGUiOnsiJGlkIjoiNTU5IiwiTGluZUNvbG9yIjpudWxsLCJMaW5lV2VpZ2h0IjowLjAsIkxpbmVUeXBlIjowLCJQYXJlbnRTdHlsZSI6bnVsbH0sIlBhcmVudFN0eWxlIjpudWxsfSwiRGF0ZUZvcm1hdCI6eyIkcmVmIjoiMjkyIn0sIldlZWtOdW1iZXJpbmciOnsiJGlkIjoiNTYwIiwiRm9ybWF0IjowLCJJc1Zpc2libGUiOmZhbHNlLCJMYXN0S25vd25WaXNpYmlsaXR5U3RhdGUiOmZhbHNlfSwiSXNWaXNpYmxlIjp0cnVlLCJQYXJlbnRTdHlsZSI6bnVsbH0sIkluZGV4IjoxMSwiUGVyY2VudGFnZUNvbXBsZXRlIjo3NS4wLCJQb3NpdGlvbiI6eyJSYXRpbyI6MC4wLCJJc0N1c3RvbSI6ZmFsc2V9LCJEYXRlRm9ybWF0Ijp7IiRyZWYiOiIyOTIifSwiV2Vla051bWJlcmluZyI6eyIkaWQiOiI1NjEiLCJGb3JtYXQiOjAsIklzVmlzaWJsZSI6ZmFsc2UsIkxhc3RLbm93blZpc2liaWxpdHlTdGF0ZSI6ZmFsc2V9LCJSZWxhdGVkVGFza0lkIjoiMDAwMDAwMDAtMDAwMC0wMDAwLTAwMDAtMDAwMDAwMDAwMDAwIiwiSWQiOiIyNDk1MzU5OC03NjAyLTQ3YjAtYTM1MC0zMTMxY2ViZDNhNzQiLCJJbXBvcnRJZCI6bnVsbCwiVGl0bGUiOiJDb2RpbmcgUGFydCAiLCJOb3RlIjpudWxsLCJIeXBlcmxpbmsiOnsiJGlkIjoiNTYyIiwiQWRkcmVzcyI6IiIsIlN1YkFkZHJlc3MiOiIifSwiSXNDaGFuZ2VkIjpmYWxzZSwiSXNOZXciOmZhbHNlfSx7IiRpZCI6IjU2MyIsIkRhdGUiOiIyMDI0LTAyLTIwVDIzOjU5OjAwIiwiU3R5bGUiOnsiJGlkIjoiNTY0IiwiU2hhcGUiOjEsIkNvbm5lY3Rvck1hcmdpbiI6eyIkcmVmIjoiMTExIn0sIkNvbm5lY3RvclN0eWxlIjp7IiRpZCI6IjU2NSIsIkxpbmVDb2xvciI6eyIkcmVmIjoiMTEzIn0sIkxpbmVXZWlnaHQiOjEuMCwiTGluZVR5cGUiOjAsIlBhcmVudFN0eWxlIjpudWxsfSwiSXNCZWxvd1RpbWViYW5kIjpmYWxzZSwiUG9zaXRpb25PblRhc2siOjAsIkhpZGVEYXRlIjpmYWxzZSwiU2hhcGVTaXplIjoxLCJTcGFjaW5nIjowLjAsIlBhZGRpbmciOnsiJHJlZiI6IjExNSJ9LCJTaGFwZVN0eWxlIjp7IiRpZCI6IjU2NiIsIk1hcmdpbiI6eyIkcmVmIjoiMTE3In0sIlBhZGRpbmciOnsiJHJlZiI6IjExOCJ9LCJCYWNrZ3JvdW5kIjp7IiRpZCI6IjU2NyIsIkNvbG9yIjp7IiRpZCI6IjU2OCIsIkEiOjI1NSwiUiI6MjM3LCJHIjoxMjUsIkIiOjQ5fX0sIklzVmlzaWJsZSI6dHJ1ZSwiV2lkdGgiOjE4LjAsIkhlaWdodCI6MjAuMCwiQm9yZGVyU3R5bGUiOnsiJGlkIjoiNTY5IiwiTGluZUNvbG9yIjp7IiRyZWYiOiIyNzYifSwiTGluZVdlaWdodCI6MC4wLCJMaW5lVHlwZSI6MCwiUGFyZW50U3R5bGUiOm51bGx9LCJQYXJlbnRTdHlsZSI6bnVsbH0sIlRpdGxlU3R5bGUiOnsiJGlkIjoiNTcwIiwiRm9udFNldHRpbmdzIjp7IiRpZCI6IjU3MSIsIkZvbnRTaXplIjoxMSwiRm9udE5hbWUiOiJDYWxpYnJpIiwiSXNCb2xkIjp0cnVlLCJJc0l0YWxpYyI6ZmFsc2UsIklzVW5kZXJsaW5lZCI6ZmFsc2UsIlBhcmVudFN0eWxlIjpudWxsfSwiQXV0b1NpemUiOjAsIkZvcmVncm91bmQiOnsiJGlkIjoiNTcyIiwiQ29sb3IiOnsiJGlkIjoiNTcz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xMjgifSwiUGFkZGluZyI6eyIkcmVmIjoiMTI5In0sIkJhY2tncm91bmQiOnsiJGlkIjoiNTc0IiwiQ29sb3IiOnsiJGlkIjoiNTc1IiwiQSI6MCwiUiI6MjU1LCJHIjoyNTUsIkIiOjI1NX19LCJJc1Zpc2libGUiOnRydWUsIldpZHRoIjowLjAsIkhlaWdodCI6MC4wLCJCb3JkZXJTdHlsZSI6eyIkaWQiOiI1NzYiLCJMaW5lQ29sb3IiOm51bGwsIkxpbmVXZWlnaHQiOjAuMCwiTGluZVR5cGUiOjAsIlBhcmVudFN0eWxlIjpudWxsfSwiUGFyZW50U3R5bGUiOm51bGx9LCJEYXRlU3R5bGUiOnsiJGlkIjoiNTc3IiwiRm9udFNldHRpbmdzIjp7IiRpZCI6IjU3OCIsIkZvbnRTaXplIjoxMCwiRm9udE5hbWUiOiJDYWxpYnJpIiwiSXNCb2xkIjpmYWxzZSwiSXNJdGFsaWMiOmZhbHNlLCJJc1VuZGVybGluZWQiOmZhbHNlLCJQYXJlbnRTdHlsZSI6bnVsbH0sIkF1dG9TaXplIjowLCJGb3JlZ3JvdW5kIjp7IiRpZCI6IjU3OSIsIkNvbG9yIjp7IiRpZCI6IjU4MCIsIkEiOjI1NSwiUiI6OSwiRyI6MzMsIkIiOjU5fX0sIk1heFdpZHRoIjoyMDAuMCwiTWF4SGVpZ2h0IjoiSW5maW5pdHkiLCJTbWFydEZvcmVncm91bmRJc0FjdGl2ZSI6ZmFsc2UsIkhvcml6b250YWxBbGlnbm1lbnQiOjEsIlZlcnRpY2FsQWxpZ25tZW50IjowLCJTbWFydEZvcmVncm91bmQiOm51bGwsIkJhY2tncm91bmRGaWxsVHlwZSI6MCwiTWFyZ2luIjp7IiRyZWYiOiIxMzYifSwiUGFkZGluZyI6eyIkcmVmIjoiMTM3In0sIkJhY2tncm91bmQiOnsiJGlkIjoiNTgxIiwiQ29sb3IiOnsiJGlkIjoiNTgyIiwiQSI6MCwiUiI6MjU1LCJHIjoyNTUsIkIiOjI1NX19LCJJc1Zpc2libGUiOnRydWUsIldpZHRoIjowLjAsIkhlaWdodCI6MC4wLCJCb3JkZXJTdHlsZSI6eyIkaWQiOiI1ODMiLCJMaW5lQ29sb3IiOm51bGwsIkxpbmVXZWlnaHQiOjAuMCwiTGluZVR5cGUiOjAsIlBhcmVudFN0eWxlIjpudWxsfSwiUGFyZW50U3R5bGUiOm51bGx9LCJEYXRlRm9ybWF0Ijp7IiRyZWYiOiIyOTIifSwiV2Vla051bWJlcmluZyI6eyIkaWQiOiI1ODQiLCJGb3JtYXQiOjAsIklzVmlzaWJsZSI6ZmFsc2UsIkxhc3RLbm93blZpc2liaWxpdHlTdGF0ZSI6ZmFsc2V9LCJJc1Zpc2libGUiOnRydWUsIlBhcmVudFN0eWxlIjpudWxsfSwiSW5kZXgiOjEyLCJQZXJjZW50YWdlQ29tcGxldGUiOm51bGwsIlBvc2l0aW9uIjp7IlJhdGlvIjowLjAsIklzQ3VzdG9tIjpmYWxzZX0sIkRhdGVGb3JtYXQiOnsiJHJlZiI6IjI5MiJ9LCJXZWVrTnVtYmVyaW5nIjp7IiRpZCI6IjU4NSIsIkZvcm1hdCI6MCwiSXNWaXNpYmxlIjpmYWxzZSwiTGFzdEtub3duVmlzaWJpbGl0eVN0YXRlIjpmYWxzZX0sIlJlbGF0ZWRUYXNrSWQiOiIwMDAwMDAwMC0wMDAwLTAwMDAtMDAwMC0wMDAwMDAwMDAwMDAiLCJJZCI6ImVhM2E4YzNkLThmNTctNGJkYi05MGIyLWQ1Y2YzMmU1OWMwNyIsIkltcG9ydElkIjpudWxsLCJUaXRsZSI6IjJuZCBSZXZpZXciLCJOb3RlIjpudWxsLCJIeXBlcmxpbmsiOnsiJGlkIjoiNTg2IiwiQWRkcmVzcyI6IiIsIlN1YkFkZHJlc3MiOiIifSwiSXNDaGFuZ2VkIjpmYWxzZSwiSXNOZXciOmZhbHNlfSx7IiRpZCI6IjU4NyIsIkRhdGUiOiIyMDIzLTEyLTA1VDIzOjU5OjAwIiwiU3R5bGUiOnsiJGlkIjoiNTg4IiwiU2hhcGUiOjIsIkNvbm5lY3Rvck1hcmdpbiI6eyIkaWQiOiI1ODkiLCJUb3AiOjAuMCwiTGVmdCI6Mi4wLCJSaWdodCI6Mi4wLCJCb3R0b20iOjAuMH0sIkNvbm5lY3RvclN0eWxlIjp7IiRpZCI6IjU5MCIsIkxpbmVDb2xvciI6eyIkaWQiOiI1OTEiLCIkdHlwZSI6Ik5MUkUuQ29tbW9uLkRvbS5Tb2xpZENvbG9yQnJ1c2gsIE5MUkUuQ29tbW9uIiwiQ29sb3IiOnsiJGlkIjoiNTkyIiwiQSI6MTI3LCJSIjoyMzcsIkciOjEyNSwiQiI6NDl9fSwiTGluZVdlaWdodCI6MS4wLCJMaW5lVHlwZSI6MCwiUGFyZW50U3R5bGUiOm51bGx9LCJJc0JlbG93VGltZWJhbmQiOnRydWUsIlBvc2l0aW9uT25UYXNrIjowLCJIaWRlRGF0ZSI6ZmFsc2UsIlNoYXBlU2l6ZSI6MSwiU3BhY2luZyI6MC4wLCJQYWRkaW5nIjp7IiRpZCI6IjU5MyIsIlRvcCI6NS4wLCJMZWZ0IjozLjAsIlJpZ2h0IjowLjAsIkJvdHRvbSI6Mi4wfSwiU2hhcGVTdHlsZSI6eyIkaWQiOiI1OTQiLCJNYXJnaW4iOnsiJGlkIjoiNTk1IiwiVG9wIjowLjAsIkxlZnQiOjAuMCwiUmlnaHQiOjAuMCwiQm90dG9tIjowLjB9LCJQYWRkaW5nIjp7IiRpZCI6IjU5NiIsIlRvcCI6MC4wLCJMZWZ0IjowLjAsIlJpZ2h0IjowLjAsIkJvdHRvbSI6MC4wfSwiQmFja2dyb3VuZCI6eyIkaWQiOiI1OTciLCJDb2xvciI6eyIkaWQiOiI1OTgiLCJBIjoyNTUsIlIiOjIzNywiRyI6MTI1LCJCIjo0OX19LCJJc1Zpc2libGUiOnRydWUsIldpZHRoIjoxMy4wLCJIZWlnaHQiOjEzLjAsIkJvcmRlclN0eWxlIjp7IiRpZCI6IjU5OSIsIkxpbmVDb2xvciI6eyIkaWQiOiI2MDAiLCIkdHlwZSI6Ik5MUkUuQ29tbW9uLkRvbS5Tb2xpZENvbG9yQnJ1c2gsIE5MUkUuQ29tbW9uIiwiQ29sb3IiOnsiJGlkIjoiNjAxIiwiQSI6MjU1LCJSIjoyNTUsIkciOjAsIkIiOjB9fSwiTGluZVdlaWdodCI6MC4wLCJMaW5lVHlwZSI6MCwiUGFyZW50U3R5bGUiOm51bGx9LCJQYXJlbnRTdHlsZSI6bnVsbH0sIlRpdGxlU3R5bGUiOnsiJGlkIjoiNjAyIiwiRm9udFNldHRpbmdzIjp7IiRpZCI6IjYwMyIsIkZvbnRTaXplIjoxMSwiRm9udE5hbWUiOiJDYWxpYnJpIiwiSXNCb2xkIjp0cnVlLCJJc0l0YWxpYyI6ZmFsc2UsIklzVW5kZXJsaW5lZCI6ZmFsc2UsIlBhcmVudFN0eWxlIjpudWxsfSwiQXV0b1NpemUiOjAsIkZvcmVncm91bmQiOnsiJGlkIjoiNjA0IiwiQ29sb3IiOnsiJGlkIjoiNjA1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YwNiIsIlRvcCI6MC4wLCJMZWZ0IjowLjAsIlJpZ2h0IjowLjAsIkJvdHRvbSI6MC4wfSwiUGFkZGluZyI6eyIkaWQiOiI2MDciLCJUb3AiOjAuMCwiTGVmdCI6MC4wLCJSaWdodCI6MC4wLCJCb3R0b20iOjAuMH0sIkJhY2tncm91bmQiOnsiJGlkIjoiNjA4IiwiQ29sb3IiOnsiJGlkIjoiNjA5IiwiQSI6MCwiUiI6MjU1LCJHIjoyNTUsIkIiOjI1NX19LCJJc1Zpc2libGUiOnRydWUsIldpZHRoIjowLjAsIkhlaWdodCI6MC4wLCJCb3JkZXJTdHlsZSI6eyIkaWQiOiI2MTAiLCJMaW5lQ29sb3IiOm51bGwsIkxpbmVXZWlnaHQiOjAuMCwiTGluZVR5cGUiOjAsIlBhcmVudFN0eWxlIjpudWxsfSwiUGFyZW50U3R5bGUiOm51bGx9LCJEYXRlU3R5bGUiOnsiJGlkIjoiNjExIiwiRm9udFNldHRpbmdzIjp7IiRpZCI6IjYxMiIsIkZvbnRTaXplIjoxMCwiRm9udE5hbWUiOiJDYWxpYnJpIiwiSXNCb2xkIjpmYWxzZSwiSXNJdGFsaWMiOmZhbHNlLCJJc1VuZGVybGluZWQiOmZhbHNlLCJQYXJlbnRTdHlsZSI6bnVsbH0sIkF1dG9TaXplIjoyLCJGb3JlZ3JvdW5kIjp7IiRpZCI6IjYxMyIsIkNvbG9yIjp7IiRpZCI6IjYxNCIsIkEiOjI1NSwiUiI6OSwiRyI6MzMsIkIiOjU5fX0sIk1heFdpZHRoIjo0OC4yNDIwNDYzNTYyMDExNzIsIk1heEhlaWdodCI6IkluZmluaXR5IiwiU21hcnRGb3JlZ3JvdW5kSXNBY3RpdmUiOmZhbHNlLCJIb3Jpem9udGFsQWxpZ25tZW50IjowLCJWZXJ0aWNhbEFsaWdubWVudCI6MCwiU21hcnRGb3JlZ3JvdW5kIjpudWxsLCJCYWNrZ3JvdW5kRmlsbFR5cGUiOjAsIk1hcmdpbiI6eyIkaWQiOiI2MTUiLCJUb3AiOjAuMCwiTGVmdCI6MC4wLCJSaWdodCI6MC4wLCJCb3R0b20iOjAuMH0sIlBhZGRpbmciOnsiJGlkIjoiNjE2IiwiVG9wIjowLjAsIkxlZnQiOjAuMCwiUmlnaHQiOjAuMCwiQm90dG9tIjowLjB9LCJCYWNrZ3JvdW5kIjp7IiRpZCI6IjYxNyIsIkNvbG9yIjp7IiRpZCI6IjYxOCIsIkEiOjAsIlIiOjI1NSwiRyI6MjU1LCJCIjoyNTV9fSwiSXNWaXNpYmxlIjp0cnVlLCJXaWR0aCI6MC4wLCJIZWlnaHQiOjAuMCwiQm9yZGVyU3R5bGUiOnsiJGlkIjoiNjE5IiwiTGluZUNvbG9yIjpudWxsLCJMaW5lV2VpZ2h0IjowLjAsIkxpbmVUeXBlIjowLCJQYXJlbnRTdHlsZSI6bnVsbH0sIlBhcmVudFN0eWxlIjpudWxsfSwiRGF0ZUZvcm1hdCI6eyIkaWQiOiI2M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xIiwiRm9ybWF0IjowLCJJc1Zpc2libGUiOmZhbHNlLCJMYXN0S25vd25WaXNpYmlsaXR5U3RhdGUiOmZhbHNlfSwiSXNWaXNpYmxlIjp0cnVlLCJQYXJlbnRTdHlsZSI6bnVsbH0sIkluZGV4IjoxMywiUGVyY2VudGFnZUNvbXBsZXRlIjoxMDAuMCwiUG9zaXRpb24iOnsiUmF0aW8iOjAuMCwiSXNDdXN0b20iOmZhbHNlfSwiRGF0ZUZvcm1hdCI6eyIkcmVmIjoiNjIwIn0sIldlZWtOdW1iZXJpbmciOnsiJGlkIjoiNjIyIiwiRm9ybWF0IjowLCJJc1Zpc2libGUiOmZhbHNlLCJMYXN0S25vd25WaXNpYmlsaXR5U3RhdGUiOmZhbHNlfSwiUmVsYXRlZFRhc2tJZCI6IjAwMDAwMDAwLTAwMDAtMDAwMC0wMDAwLTAwMDAwMDAwMDAwMCIsIklkIjoiY2UyYmFlYTAtMzczOC00MWU1LTlkNjQtNDQyYmZhYjNmY2QwIiwiSW1wb3J0SWQiOm51bGwsIlRpdGxlIjoiVG9waWMgU2VsZWN0aW9uIiwiTm90ZSI6bnVsbCwiSHlwZXJsaW5rIjp7IiRpZCI6IjYyMyIsIkFkZHJlc3MiOiIiLCJTdWJBZGRyZXNzIjoiIn0sIklzQ2hhbmdlZCI6ZmFsc2UsIklzTmV3IjpmYWxzZX0seyIkaWQiOiI2MjQiLCJEYXRlIjoiMjAyMy0xMi0wNVQyMzo1OTowMCIsIlN0eWxlIjp7IiRpZCI6IjYyNSIsIlNoYXBlIjoxLCJDb25uZWN0b3JNYXJnaW4iOnsiJHJlZiI6IjExMSJ9LCJDb25uZWN0b3JTdHlsZSI6eyIkaWQiOiI2MjYiLCJMaW5lQ29sb3IiOnsiJHJlZiI6IjExMyJ9LCJMaW5lV2VpZ2h0IjoxLjAsIkxpbmVUeXBlIjowLCJQYXJlbnRTdHlsZSI6bnVsbH0sIklzQmVsb3dUaW1lYmFuZCI6ZmFsc2UsIlBvc2l0aW9uT25UYXNrIjowLCJIaWRlRGF0ZSI6ZmFsc2UsIlNoYXBlU2l6ZSI6MSwiU3BhY2luZyI6MC4wLCJQYWRkaW5nIjp7IiRyZWYiOiIxMTUifSwiU2hhcGVTdHlsZSI6eyIkaWQiOiI2MjciLCJNYXJnaW4iOnsiJHJlZiI6IjExNyJ9LCJQYWRkaW5nIjp7IiRyZWYiOiIxMTgifSwiQmFja2dyb3VuZCI6eyIkaWQiOiI2MjgiLCJDb2xvciI6eyIkaWQiOiI2MjkiLCJBIjoyNTUsIlIiOjIzNywiRyI6MTI1LCJCIjo0OX19LCJJc1Zpc2libGUiOnRydWUsIldpZHRoIjoxOC4wLCJIZWlnaHQiOjIwLjAsIkJvcmRlclN0eWxlIjp7IiRpZCI6IjYzMCIsIkxpbmVDb2xvciI6eyIkcmVmIjoiMjc2In0sIkxpbmVXZWlnaHQiOjAuMCwiTGluZVR5cGUiOjAsIlBhcmVudFN0eWxlIjpudWxsfSwiUGFyZW50U3R5bGUiOm51bGx9LCJUaXRsZVN0eWxlIjp7IiRpZCI6IjYzMSIsIkZvbnRTZXR0aW5ncyI6eyIkaWQiOiI2MzIiLCJGb250U2l6ZSI6MTEsIkZvbnROYW1lIjoiQ2FsaWJyaSIsIklzQm9sZCI6dHJ1ZSwiSXNJdGFsaWMiOmZhbHNlLCJJc1VuZGVybGluZWQiOmZhbHNlLCJQYXJlbnRTdHlsZSI6bnVsbH0sIkF1dG9TaXplIjowLCJGb3JlZ3JvdW5kIjp7IiRpZCI6IjYzMyIsIkNvbG9yIjp7IiRpZCI6IjYzN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I4In0sIlBhZGRpbmciOnsiJHJlZiI6IjEyOSJ9LCJCYWNrZ3JvdW5kIjp7IiRpZCI6IjYzNSIsIkNvbG9yIjp7IiRpZCI6IjYzNiIsIkEiOjAsIlIiOjI1NSwiRyI6MjU1LCJCIjoyNTV9fSwiSXNWaXNpYmxlIjp0cnVlLCJXaWR0aCI6MC4wLCJIZWlnaHQiOjAuMCwiQm9yZGVyU3R5bGUiOnsiJGlkIjoiNjM3IiwiTGluZUNvbG9yIjpudWxsLCJMaW5lV2VpZ2h0IjowLjAsIkxpbmVUeXBlIjowLCJQYXJlbnRTdHlsZSI6bnVsbH0sIlBhcmVudFN0eWxlIjpudWxsfSwiRGF0ZVN0eWxlIjp7IiRpZCI6IjYzOCIsIkZvbnRTZXR0aW5ncyI6eyIkaWQiOiI2MzkiLCJGb250U2l6ZSI6MTAsIkZvbnROYW1lIjoiQ2FsaWJyaSIsIklzQm9sZCI6ZmFsc2UsIklzSXRhbGljIjpmYWxzZSwiSXNVbmRlcmxpbmVkIjpmYWxzZSwiUGFyZW50U3R5bGUiOm51bGx9LCJBdXRvU2l6ZSI6MCwiRm9yZWdyb3VuZCI6eyIkaWQiOiI2NDAiLCJDb2xvciI6eyIkaWQiOiI2NDEiLCJBIjoyNTUsIlIiOjksIkciOjMzLCJCIjo1OX19LCJNYXhXaWR0aCI6MjAwLjAsIk1heEhlaWdodCI6IkluZmluaXR5IiwiU21hcnRGb3JlZ3JvdW5kSXNBY3RpdmUiOmZhbHNlLCJIb3Jpem9udGFsQWxpZ25tZW50IjoxLCJWZXJ0aWNhbEFsaWdubWVudCI6MCwiU21hcnRGb3JlZ3JvdW5kIjpudWxsLCJCYWNrZ3JvdW5kRmlsbFR5cGUiOjAsIk1hcmdpbiI6eyIkcmVmIjoiMTM2In0sIlBhZGRpbmciOnsiJHJlZiI6IjEzNyJ9LCJCYWNrZ3JvdW5kIjp7IiRpZCI6IjY0MiIsIkNvbG9yIjp7IiRpZCI6IjY0MyIsIkEiOjAsIlIiOjI1NSwiRyI6MjU1LCJCIjoyNTV9fSwiSXNWaXNpYmxlIjp0cnVlLCJXaWR0aCI6MC4wLCJIZWlnaHQiOjAuMCwiQm9yZGVyU3R5bGUiOnsiJGlkIjoiNjQ0IiwiTGluZUNvbG9yIjpudWxsLCJMaW5lV2VpZ2h0IjowLjAsIkxpbmVUeXBlIjowLCJQYXJlbnRTdHlsZSI6bnVsbH0sIlBhcmVudFN0eWxlIjpudWxsfSwiRGF0ZUZvcm1hdCI6eyIkcmVmIjoiMjkyIn0sIldlZWtOdW1iZXJpbmciOnsiJGlkIjoiNjQ1IiwiRm9ybWF0IjowLCJJc1Zpc2libGUiOmZhbHNlLCJMYXN0S25vd25WaXNpYmlsaXR5U3RhdGUiOmZhbHNlfSwiSXNWaXNpYmxlIjp0cnVlLCJQYXJlbnRTdHlsZSI6bnVsbH0sIkluZGV4IjoxNCwiUGVyY2VudGFnZUNvbXBsZXRlIjoxMDAuMCwiUG9zaXRpb24iOnsiUmF0aW8iOjAuMjAzNjY4NjY4NjY4NjY4NTMsIklzQ3VzdG9tIjp0cnVlfSwiRGF0ZUZvcm1hdCI6eyIkcmVmIjoiMjkyIn0sIldlZWtOdW1iZXJpbmciOnsiJGlkIjoiNjQ2IiwiRm9ybWF0IjowLCJJc1Zpc2libGUiOmZhbHNlLCJMYXN0S25vd25WaXNpYmlsaXR5U3RhdGUiOmZhbHNlfSwiUmVsYXRlZFRhc2tJZCI6IjAwMDAwMDAwLTAwMDAtMDAwMC0wMDAwLTAwMDAwMDAwMDAwMCIsIklkIjoiOGZjMWJhN2YtYjBlMC00ZTQ3LWI3ZWQtYTIzMzU1ZTlhZTEyIiwiSW1wb3J0SWQiOm51bGwsIlRpdGxlIjoiUHJvamVjdCBUaXRsZSBTZWxlY3Rpb24iLCJOb3RlIjpudWxsLCJIeXBlcmxpbmsiOnsiJGlkIjoiNjQ3IiwiQWRkcmVzcyI6IiIsIlN1YkFkZHJlc3MiOiIifSwiSXNDaGFuZ2VkIjpmYWxzZSwiSXNOZXciOmZhbHNlfV0sIlRhc2tzIjpbXSwiU3dpbWxhbmVzIjpbXSwiTXNQcm9qZWN0SXRlbXNUcmVlIjp7IiRpZCI6IjY0OCIsIlJvb3QiOnsiSW1wb3J0SWQiOm51bGwsIklzSW1wb3J0ZWQiOmZhbHNlLCJDaGlsZHJlbiI6W119fSwiTWV0YWRhdGEiOnsiJGlkIjoiNjQ5IiwiUmVjZW50Q29sb3JzQ29sbGVjdGlvbiI6IltcIiNGRjVCOUJENVwiLFwiI0ZGRUQ3RDMxXCIsXCIjRkY1OTU5NTlcIixcIiNGRjk2RDY0MlwiXSIsIlNvdXJjZVRlbXBsYXRlIjoie1wiJGlkXCI6XCIxXCIsXCJJZFwiOlwiYjg5ZmFmODAtMDQ4ZS00NTljLWI2NmUtMDgxYWY2ZTQ4NTc3XCIsXCJDdWx0dXJlSW5mb05hbWVcIjpcImVuLVVTXCIsXCJWZXJzaW9uXCI6e1wiJGlkXCI6XCIyXCIsXCJUZW1wbGF0ZURvbVZlcnNpb25cIjpcIjEuNC4wXCJ9LFwiRWZmZWN0XCI6MCxcIlN0eWxlXCI6e1wiJGlkXCI6XCIzXCIsXCJUaW1lYmFuZFN0eWxlXCI6e1wiJGlkXCI6XCI0XCIsXCJTY2FsZU1hcmtpbmdcIjowLFwiU2hhcGVcIjoxMCxcIlNoYXBlU3R5bGVcIjp7XCIkaWRcIjpcIjVcIixcIk1hcmdpblwiOntcIiRpZFwiOlwiNlwiLFwiVG9wXCI6MC4wLFwiTGVmdFwiOjEwLjAsXCJSaWdodFwiOjEwLjAsXCJCb3R0b21cIjowLjB9LFwiUGFkZGluZ1wiOntcIiRpZFwiOlwiN1wiLFwiVG9wXCI6My4wLFwiTGVmdFwiOjAuMCxcIlJpZ2h0XCI6MC4wLFwiQm90dG9tXCI6My4wfSxcIkJhY2tncm91bmRcIjp7XCIkaWRcIjpcIjhcIixcIkNvbG9yXCI6e1wiJGlkXCI6XCI5XCIsXCJBXCI6MjU1LFwiUlwiOjAsXCJHXCI6ODksXCJCXCI6MTUw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aWRcIjpcIjE3XCIsXCJBXCI6MjU1LFwiUlwiOjAsXCJHXCI6ODksXCJCXCI6MTUw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AsXCJHXCI6ODksXCJCXCI6MTUwfX0sXCJJc1Zpc2libGVcIjp0cnVlLFwiV2lkdGhcIjo4NTguMCxcIkhlaWdodFwiOjI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Tg5LFwiR1wiOjU4LFwiQlwiOjQ4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4OSxcIlJcIjowLFwiR1wiOjAsXCJCXCI6MH19LFwiSXNWaXNpYmxlXCI6ZmFsc2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Tg5LFwiR1wiOjU4LFwiQlwiOjQ4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z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4OSxcIlJcIjowLFwiR1wiOjAsXCJCXCI6MH19LFwiSXNWaXNpYmxlXCI6ZmFsc2UsXCJXaWR0aFwiOjAuMCxcIkhlaWdodFwiOjAuMCxcIkJvcmRlclN0eWxlXCI6bnVsbH0sXCJCb3R0b21UaWVyU2NhbGVTdHlsZVwiOntcIiRpZFwiOlwiNzFcIixcIlNob3dTZWdtZW50U2VwYXJhdG9yc1wiOnRydW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g5LFwiUlwiOjAsXCJHXCI6MCxcIkJcIjowfX0sXCJJc1Zpc2libGVcIjpmYWxzZSxcIldpZHRoXCI6MC4wLFwiSGVpZ2h0XCI6MC4wLFwiQm9yZGVyU3R5bGVcIjpudWxsfSxcIlNpbmdsZVNjYWxlU2hhcGVTdHlsZVwiOm51bGwsXCJFbGFwc2VkVGltZUJhY2tncm91bmRcIjp7XCIkaWRcIjpcIjc5XCIsXCJDb2xvclwiOntcIiRpZFwiOlwiODBcIixcIkFcIjoxOTEsXCJSXCI6MjU1LFwiR1wiOjAsXCJCXCI6MH19LFwiQXBwZW5kWWVhck9uWWVhckNoYW5nZVwiOmZhbHNlLFwiRWxhcHNlZFRpbWVGb3JtYXRcIjoyLFwiVG9kYXlNYXJrZXJQb3NpdGlvblwiOjMsXCJRdWlja1Bvc2l0aW9uXCI6MixcIkFic29sdXRlUG9zaXRpb25cIjo0MDU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xMTUsXCJHXCI6MTE1LFwiQlwiOjExNX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MxLFwiR1wiOjczLFwiQlwiOjEyNn19LFwiTGluZVdlaWdodFwiOjEuMCxcIkxpbmVUeXBlXCI6MH0sXCJJc0JlbG93VGltZWJhbmRcIjpmYWxzZSxcIkhpZGVEYXRlXCI6ZmFsc2UsXCJTaGFwZVNpemVcIjoxLFwiU3BhY2luZ1wiOjAuMCxcIlBhZGRpbmdcIjp7XCIkaWRcIjpcIjkwXCIsXCJUb3BcIjo1LjAsXCJMZWZ0XCI6My4wLFwiUmlnaHRcIjowLjAsXCJCb3R0b21cIjoyLjB9LFwiUG9zaXRpb25cIjpudWxsLFwiUG9zaXRpb25PblRhc2tcIjowLFwiU2hhcGVTdHlsZVwiOntcIiRpZFwiOlwiOTFcIixcIk1hcmdpblwiOntcIiRpZFwiOlwiOTJcIixcIlRvcFwiOjAuMCxcIkxlZnRcIjowLjAsXCJSaWdodFwiOjAuMCxcIkJvdHRvbVwiOjAuMH0sXCJQYWRkaW5nXCI6e1wiJGlkXCI6XCI5M1wiLFwiVG9wXCI6MC4wLFwiTGVmdFwiOjAuMCxcIlJpZ2h0XCI6MC4wLFwiQm90dG9tXCI6MC4wfSxcIkJhY2tncm91bmRcIjp7XCIkaWRcIjpcIjk0XCIsXCJDb2xvclwiOntcIiRpZFwiOlwiOTVcIixcIkFcIjoyNTUsXCJSXCI6MCxcIkdcIjoxMTQsXCJCXCI6MTg4fX0sXCJJc1Zpc2libGVcIjp0cnVlLFwiV2lkdGhcIjoxMy4wLFwiSGVpZ2h0XCI6MTMuMCxcIkJvcmRlclN0eWxlXCI6e1wiJGlkXCI6XCI5NlwiLFwiTGluZUNvbG9yXCI6e1wiJGlkXCI6XCI5N1wiLFwiJHR5cGVcIjpcIk5MUkUuQ29tbW9uLkRvbS5Tb2xpZENvbG9yQnJ1c2gsIE5MUkUuQ29tbW9uXCIsXCJDb2xvclwiOntcIiRpZFwiOlwiOThcIixcIkFcIjoyNTUsXCJSXCI6MjU1LFwiR1wiOjAsXCJCXCI6MH19LFwiTGluZVdlaWdodFwiOjAuMCxcIkxpbmVUeXBlXCI6MH19LFwiVGl0bGVTdHlsZVwiOntcIiRpZFwiOlwiOTlcIixcIkZvbnRTZXR0aW5nc1wiOntcIiRpZFwiOlwiMTAwXCIsXCJGb250U2l6ZVwiOjExLFwiRm9udE5hbWVcIjpcIkNhbGlicmlcIixcIklzQm9sZFwiOnRydWUsXCJJc0l0YWxpY1wiOmZhbHNlLFwiSXNVbmRlcmxpbmVkXCI6ZmFsc2V9LFwiQXV0b1NpemVcIjowLFwiRm9yZWdyb3VuZFwiOntcIiRpZFwiOlwiMTAxXCIsXCJDb2xvclwiOntcIiRpZFwiOlwiMTAy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EwM1wiLFwiVG9wXCI6MC4wLFwiTGVmdFwiOjAuMCxcIlJpZ2h0XCI6MC4wLFwiQm90dG9tXCI6MC4wfSxcIlBhZGRpbmdcIjp7XCIkaWRcIjpcIjEwNFwiLFwiVG9wXCI6MC4wLFwiTGVmdFwiOjAuMCxcIlJpZ2h0XCI6MC4wLFwiQm90dG9tXCI6MC4wfSxcIkJhY2tncm91bmRcIjp7XCIkaWRcIjpcIjEwNVwiLFwiQ29sb3JcIjp7XCIkcmVmXCI6XCIzNlwifX0sXCJJc1Zpc2libGVcIjp0cnVlLFwiV2lkdGhcIjowLjAsXCJIZWlnaHRcIjowLjAsXCJCb3JkZXJTdHlsZVwiOm51bGx9LFwiRGF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5LFwiR1wiOjMzLFwiQlwiOjU5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Td2ltbGFuZU1pbGVzdG9uZVN0eWxlXCI6e1wiJGlkXCI6XCIxMTRcIixcIlRpdGxlU3R5bGVcIjp7XCIkaWRcIjpcIjExNVwiLFwiRm9udFNldHRpbmdzXCI6e1wiJGlkXCI6XCIxMTZcIixcIkZvbnRTaXplXCI6MTEsXCJGb250TmFtZVwiOlwiQ2FsaWJyaVwiLFwiSXNCb2xkXCI6dHJ1ZSxcIklzSXRhbGljXCI6ZmFsc2UsXCJJc1VuZGVybGluZWRcIjpmYWxzZX0sXCJBdXRvU2l6ZVwiOjAsXCJGb3JlZ3JvdW5kXCI6e1wiJGlkXCI6XCIxMTdcIixcIkNvbG9yXCI6e1wiJGlkXCI6XCIxMTh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pZFwiOlwiMTIyXCIsXCJBXCI6ODksXCJSXCI6MCxcIkdcIjowLFwiQlwiOjB9fSxcIklzVmlzaWJsZVwiOnRydWUsXCJXaWR0aFwiOjAuMCxcIkhlaWdodFwiOjAuMCxcIkJvcmRlclN0eWxlXCI6bnVsbH0sXCJEYXRlU3R5bGVcIjp7XCIkaWRcIjpcIjEyM1wiLFwiRm9udFNldHRpbmdzXCI6e1wiJGlkXCI6XCIxMjRcIixcIkZvbnRTaXplXCI6MTAsXCJGb250TmFtZVwiOlwiQ2FsaWJyaVwiLFwiSXNCb2xkXCI6ZmFsc2UsXCJJc0l0YWxpY1wiOmZhbHNlLFwiSXNVbmRlcmxpbmVkXCI6ZmFsc2V9LFwiQXV0b1NpemVcIjowLFwiRm9yZWdyb3VuZFwiOntcIiRpZFwiOlwiMTI1XCIsXCJDb2xvclwiOntcIiRpZFwiOlwiMTI2XCIsXCJBXCI6MjU1LFwiUlwiOjksXCJHXCI6MzMsXCJCXCI6NTl9fSxcIkJhY2tncm91bmRGaWxsVHlwZVwiOjAsXCJNYXhXaWR0aFwiOjIwMC4wLFwiTWF4SGVpZ2h0XCI6XCJJbmZpbml0eVwiLFwiU21hcnRGb3JlZ3JvdW5kSXNBY3RpdmVcIjpmYWxzZSxcIkhvcml6b250YWxBbGlnbm1lbnRcIjowLFwiVmVydGljYWxBbGlnbm1lbnRcIjowLFwiU21hcnRGb3JlZ3JvdW5kXCI6bnVsbCxcIk1hcmdpblwiOntcIiRpZFwiOlwiMTI3XCIsXCJUb3BcIjowLjAsXCJMZWZ0XCI6MC4wLFwiUmlnaHRcIjowLjAsXCJCb3R0b21cIjowLjB9LFwiUGFkZGluZ1wiOntcIiRpZFwiOlwiMTI4XCIsXCJUb3BcIjowLjAsXCJMZWZ0XCI6MC4wLFwiUmlnaHRcIjowLjAsXCJCb3R0b21cIjowLjB9LFwiQmFja2dyb3VuZFwiOntcIiRpZFwiOlwiMTI5XCIsXCJDb2xvclwiOntcIiRpZFwiOlwiMTMwXCIsXCJBXCI6ODksXCJSXCI6MCxcIkdcIjowLFwiQlwiOjB9fSxcIklzVmlzaWJsZVwiOnRydWUsXCJXaWR0aFwiOjAuMCxcIkhlaWdodFwiOjAuMCxcIkJvcmRlclN0eWxlXCI6bnVsbH0sXCJUaXRsZVBvc2l0aW9uXCI6MixcIkRhdGVQb3NpdGlvblwiOlwiTGVmdFwiLFwiU2hhcGVUeXBlXCI6MixcIlNoYXBlU2l6ZVwiOjEsXCJTaGFwZVN0eWxlXCI6e1wiJGlkXCI6XCIxMzFcIixcIk1hcmdpblwiOntcIiRpZFwiOlwiMTMyXCIsXCJUb3BcIjowLjAsXCJMZWZ0XCI6MC4wLFwiUmlnaHRcIjowLjAsXCJCb3R0b21cIjowLjB9LFwiUGFkZGluZ1wiOntcIiRpZFwiOlwiMTMzXCIsXCJUb3BcIjowLjAsXCJMZWZ0XCI6MC4wLFwiUmlnaHRcIjowLjAsXCJCb3R0b21cIjowLjB9LFwiQmFja2dyb3VuZFwiOntcIiRpZFwiOlwiMTM0XCIsXCJDb2xvclwiOntcIiRpZFwiOlwiMTM1XCIsXCJBXCI6MjU1LFwiUlwiOjAsXCJHXCI6MTE0LFwiQlwiOjE4OH19LFwiSXNWaXNpYmxlXCI6dHJ1ZSxcIldpZHRoXCI6MTMuMCxcIkhlaWdodFwiOjEzLjAsXCJCb3JkZXJTdHlsZVwiOntcIiRpZFwiOlwiMTM2XCIsXCJMaW5lQ29sb3JcIjp7XCIkaWRcIjpcIjEzN1wiLFwiJHR5cGVcIjpcIk5MUkUuQ29tbW9uLkRvbS5Tb2xpZENvbG9yQnJ1c2gsIE5MUkUuQ29tbW9uXCIsXCJDb2xvclwiOntcIiRpZFwiOlwiMTM4XCIsXCJBXCI6MjU1LFwiUlwiOjI1NSxcIkdcIjowLFwiQlwiOjB9fSxcIkxpbmVXZWlnaHRcIjowLjAsXCJMaW5lVHlwZVwiOjB9fSxcIkRhdGVGb3JtYXRcIjp7XCIkcmVmXCI6XCIxMTNcIn0sXCJJc1Zpc2libGVcIjp0cnVlLFwiR3JvdXBJZFwiOm51bGwsXCJTcGFjaW5nXCI6NX0sXCJEZWZhdWx0VGFza1N0eWxlXCI6e1wiJGlkXCI6XCIxMzlcIixcIlNoYXBlXCI6MSxcIlNoYXBlVGhpY2tuZXNzXCI6MCxcIkR1cmF0aW9uRm9ybWF0XCI6MCxcIlBlcmNlbnRhZ2VDb21wbGV0ZVN0eWxlXCI6e1wiJGlkXCI6XCIxNDBcIixcIkZvbnRTZXR0aW5nc1wiOntcIiRpZFwiOlwiMTQxXCIsXCJGb250U2l6ZVwiOjEwLFwiRm9udE5hbWVcIjpcIkNhbGlicmlcIixcIklzQm9sZFwiOmZhbHNlLFwiSXNJdGFsaWNcIjpmYWxzZSxcIklzVW5kZXJsaW5lZFwiOmZhbHNlfSxcIkF1dG9TaXplXCI6MCxcIkZvcmVncm91bmRcIjp7XCIkaWRcIjpcIjE0MlwiLFwiQ29sb3JcIjp7XCIkaWRcIjpcIjE0M1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Q0XCIsXCJUb3BcIjowLjAsXCJMZWZ0XCI6MC4wLFwiUmlnaHRcIjowLjAsXCJCb3R0b21cIjowLjB9LFwiUGFkZGluZ1wiOntcIiRpZFwiOlwiMTQ1XCIsXCJUb3BcIjowLjAsXCJMZWZ0XCI6MC4wLFwiUmlnaHRcIjowLjAsXCJCb3R0b21cIjowLjB9LFwiQmFja2dyb3VuZFwiOntcIiRpZFwiOlwiMTQ2XCIsXCJDb2xvclwiOntcIiRyZWZcIjpcIjM2XCJ9fSxcIklzVmlzaWJsZVwiOnRydWUsXCJXaWR0aFwiOjAuMCxcIkhlaWdodFwiOjAuMCxcIkJvcmRlclN0eWxlXCI6bnVsbH0sXCJEdXJhdGlvblN0eWxlXCI6e1wiJGlkXCI6XCIxNDdcIixcIkZvbnRTZXR0aW5nc1wiOntcIiRpZFwiOlwiMTQ4XCIsXCJGb250U2l6ZVwiOjEwLFwiRm9udE5hbWVcIjpcIkNhbGlicmlcIixcIklzQm9sZFwiOmZhbHNlLFwiSXNJdGFsaWNcIjp0cnVlLFwiSXNVbmRlcmxpbmVkXCI6ZmFsc2V9LFwiQXV0b1NpemVcIjowLFwiRm9yZWdyb3VuZFwiOntcIiRpZFwiOlwiMTQ5XCIsXCJDb2xvclwiOntcIiRpZFwiOlwiMTUwXCIsXCJBXCI6MjU1LFwiUlwiOjExNSxcIkdcIjoxMTUsXCJCXCI6MTE1fX0sXCJCYWNrZ3JvdW5kRmlsbFR5cGVcIjowLFwiTWF4V2lkdGhcIjoyMDAuMCxcIk1heEhlaWdodFwiOlwiSW5maW5pdHlcIixcIlNtYXJ0Rm9yZWdyb3VuZElzQWN0aXZlXCI6ZmFsc2UsXCJIb3Jpem9udGFsQWxpZ25tZW50XCI6MCxcIlZlcnRpY2FsQWxpZ25tZW50XCI6MCxcIlNtYXJ0Rm9yZWdyb3VuZFwiOm51bGwsXCJNYXJnaW5cIjp7XCIkaWRcIjpcIjE1MVwiLFwiVG9wXCI6MC4wLFwiTGVmdFwiOjAuMCxcIlJpZ2h0XCI6MC4wLFwiQm90dG9tXCI6MC4wfSxcIlBhZGRpbmdcIjp7XCIkaWRcIjpcIjE1MlwiLFwiVG9wXCI6MC4wLFwiTGVmdFwiOjAuMCxcIlJpZ2h0XCI6MC4wLFwiQm90dG9tXCI6MC4wfSxcIkJhY2tncm91bmRcIjp7XCIkaWRcIjpcIjE1M1wiLFwiQ29sb3JcIjp7XCIkcmVmXCI6XCIzNlwifX0sXCJJc1Zpc2libGVcIjp0cnVlLFwiV2lkdGhcIjowLjAsXCJIZWlnaHRcIjowLjAsXCJCb3JkZXJTdHlsZVwiOm51bGx9LFwiSG9yaXpvbnRhbENvbm5lY3RvclN0eWxlXCI6e1wiJGlkXCI6XCIxNTRcIixcIkxpbmVDb2xvclwiOntcIiRpZFwiOlwiMTU1XCIsXCIkdHlwZVwiOlwiTkxSRS5Db21tb24uRG9tLlNvbGlkQ29sb3JCcnVzaCwgTkxSRS5Db21tb25cIixcIkNvbG9yXCI6e1wiJGlkXCI6XCIxNTZcIixcIkFcIjoyNTUsXCJSXCI6MjA0LFwiR1wiOjIwNCxcIkJcIjoyMDR9fSxcIkxpbmVXZWlnaHRcIjoxLjAsXCJMaW5lVHlwZVwiOjB9LFwiVmVydGljYWxDb25uZWN0b3JTdHlsZVwiOntcIiRpZFwiOlwiMTU3XCIsXCJMaW5lQ29sb3JcIjp7XCIkaWRcIjpcIjE1OFwiLFwiJHR5cGVcIjpcIk5MUkUuQ29tbW9uLkRvbS5Tb2xpZENvbG9yQnJ1c2gsIE5MUkUuQ29tbW9uXCIsXCJDb2xvclwiOntcIiRpZFwiOlwiMTU5XCIsXCJBXCI6MjU1LFwiUlwiOjIwNCxcIkdcIjoyMDQsXCJCXCI6MjA0fX0sXCJMaW5lV2VpZ2h0XCI6MC4wLFwiTGluZVR5cGVcIjowfSxcIk1hcmdpblwiOm51bGwsXCJTdGFydERhdGVQb3NpdGlvblwiOjMsXCJFbmREYXRlUG9zaXRpb25cIjozLFwiVGl0bGVQb3NpdGlvblwiOjIsXCJEdXJhdGlvblBvc2l0aW9uXCI6NCxcIlBlcmNlbnRhZ2VDb21wbGV0ZWRQb3NpdGlvblwiOjYsXCJTcGFjaW5nXCI6NSxcIklzQmVsb3dUaW1lYmFuZFwiOmZhbHNlLFwiUGVyY2VudGFnZUNvbXBsZXRlU2hhcGVPcGFjaXR5XCI6MzUsXCJHcm91cE5hbWVcIjpudWxsLFwiQXR0YWNoZWRNaWxlc3RvbmVzU3R5bGVzXCI6bnVsbCxcIlNoYXBlU3R5bGVcIjp7XCIkaWRcIjpcIjE2MFwiLFwiTWFyZ2luXCI6e1wiJGlkXCI6XCIxNjFcIixcIlRvcFwiOjAuMCxcIkxlZnRcIjo0LjAsXCJSaWdodFwiOjQuMCxcIkJvdHRvbVwiOjAuMH0sXCJQYWRkaW5nXCI6e1wiJGlkXCI6XCIxNjJcIixcIlRvcFwiOjAuMCxcIkxlZnRcIjowLjAsXCJSaWdodFwiOjAuMCxcIkJvdHRvbVwiOjAuMH0sXCJCYWNrZ3JvdW5kXCI6e1wiJGlkXCI6XCIxNjNcIixcIkNvbG9yXCI6e1wiJGlkXCI6XCIxNjRcIixcIkFcIjoyNTUsXCJSXCI6MCxcIkdcIjoxMTQsXCJCXCI6MTg4fX0sXCJJc1Zpc2libGVcIjp0cnVlLFwiV2lkdGhcIjowLjAsXCJIZWlnaHRcIjoxMC4wLFwiQm9yZGVyU3R5bGVcIjp7XCIkaWRcIjpcIjE2NVwiLFwiTGluZUNvbG9yXCI6e1wiJGlkXCI6XCIxNjZcIixcIiR0eXBlXCI6XCJOTFJFLkNvbW1vbi5Eb20uU29saWRDb2xvckJydXNoLCBOTFJFLkNvbW1vblwiLFwiQ29sb3JcIjp7XCIkaWRcIjpcIjE2N1wiLFwiQVwiOjI1NSxcIlJcIjoyNTUsXCJHXCI6MCxcIkJcIjowfX0sXCJMaW5lV2VpZ2h0XCI6MC4wLFwiTGluZVR5cGVcIjowfX0sXCJUaXRsZVN0eWxlXCI6e1wiJGlkXCI6XCIxNjhcIixcIkZvbnRTZXR0aW5nc1wiOntcIiRpZFwiOlwiMTY5XCIsXCJGb250U2l6ZVwiOjEwLFwiRm9udE5hbWVcIjpcIkNhbGlicmlcIixcIklzQm9sZFwiOnRydWUsXCJJc0l0YWxpY1wiOmZhbHNlLFwiSXNVbmRlcmxpbmVkXCI6ZmFsc2V9LFwiQXV0b1NpemVcIjowLFwiRm9yZWdyb3VuZFwiOntcIiRpZFwiOlwiMTcwXCIsXCJDb2xvclwiOntcIiRpZFwiOlwiMTcx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E3MlwiLFwiVG9wXCI6MC4wLFwiTGVmdFwiOjAuMCxcIlJpZ2h0XCI6MC4wLFwiQm90dG9tXCI6MC4wfSxcIlBhZGRpbmdcIjp7XCIkaWRcIjpcIjE3M1wiLFwiVG9wXCI6MC4wLFwiTGVmdFwiOjAuMCxcIlJpZ2h0XCI6MC4wLFwiQm90dG9tXCI6MC4wfSxcIkJhY2tncm91bmRcIjp7XCIkaWRcIjpcIjE3NFwiLFwiQ29sb3JcIjp7XCIkcmVmXCI6XCIzNlwifX0sXCJJc1Zpc2libGVcIjp0cnVlLFwiV2lkdGhcIjowLjAsXCJIZWlnaHRcIjowLjAsXCJCb3JkZXJTdHlsZVwiOm51bGx9LFwiRGF0ZVN0eWxlXCI6e1wiJGlkXCI6XCIxNzVcIixcIkZvbnRTZXR0aW5nc1wiOntcIiRpZFwiOlwiMTc2XCIsXCJGb250U2l6ZVwiOjgsXCJGb250TmFtZVwiOlwiQ2FsaWJyaVwiLFwiSXNCb2xkXCI6ZmFsc2UsXCJJc0l0YWxpY1wiOmZhbHNlLFwiSXNVbmRlcmxpbmVkXCI6ZmFsc2V9LFwiQXV0b1NpemVcIjowLFwiRm9yZWdyb3VuZFwiOntcIiRpZFwiOlwiMTc3XCIsXCJDb2xvclwiOntcIiRpZFwiOlwiMTc4XCIsXCJBXCI6MjU1LFwiUlwiOjksXCJHXCI6MzMsXCJCXCI6NTl9fSxcIkJhY2tncm91bmRGaWxsVHlwZVwiOjAsXCJNYXhXaWR0aFwiOjIwMC4wLFwiTWF4SGVpZ2h0XCI6XCJJbmZpbml0eVwiLFwiU21hcnRGb3JlZ3JvdW5kSXNBY3RpdmVcIjpmYWxzZSxcIkhvcml6b250YWxBbGlnbm1lbnRcIjoyLFwiVmVydGljYWxBbGlnbm1lbnRcIjowLFwiU21hcnRGb3JlZ3JvdW5kXCI6bnVsbCxcIk1hcmdpblwiOntcIiRpZFwiOlwiMTc5XCIsXCJUb3BcIjowLjAsXCJMZWZ0XCI6MC4wLFwiUmlnaHRcIjowLjAsXCJCb3R0b21cIjowLjB9LFwiUGFkZGluZ1wiOntcIiRpZFwiOlwiMTgwXCIsXCJUb3BcIjowLjAsXCJMZWZ0XCI6MC4wLFwiUmlnaHRcIjowLjAsXCJCb3R0b21cIjowLjB9LFwiQmFja2dyb3VuZFwiOntcIiRpZFwiOlwiMTgxXCIsXCJDb2xvclwiOntcIiRyZWZcIjpcIjM2XCJ9fSxcIklzVmlzaWJsZVwiOnRydWUsXCJXaWR0aFwiOjAuMCxcIkhlaWdodFwiOjAuMCxcIkJvcmRlclN0eWxlXCI6bnVsbH0sXCJEYXRlRm9ybWF0XCI6e1wiJGlkXCI6XCIxODJ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4M1wiLFwiSGVhZGVyU3R5bGVcIjp7XCIkaWRcIjpcIjE4NFwiLFwiVGV4dFN0eWxlXCI6e1wiJGlkXCI6XCIxODVcIixcIkZvbnRTZXR0aW5nc1wiOntcIiRpZFwiOlwiMTg2XCIsXCJGb250U2l6ZVwiOjEyLFwiRm9udE5hbWVcIjpcIkNhbGlicmlcIixcIklzQm9sZFwiOmZhbHNlLFwiSXNJdGFsaWNcIjpmYWxzZSxcIklzVW5kZXJsaW5lZFwiOmZhbHNlfSxcIkF1dG9TaXplXCI6MCxcIkZvcmVncm91bmRcIjp7XCIkaWRcIjpcIjE4N1wiLFwiQ29sb3JcIjp7XCIkaWRcIjpcIjE4OF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4OVwiLFwiVG9wXCI6MC4wLFwiTGVmdFwiOjAuMCxcIlJpZ2h0XCI6MC4wLFwiQm90dG9tXCI6MC4wfSxcIlBhZGRpbmdcIjp7XCIkaWRcIjpcIjE5MFwiLFwiVG9wXCI6MC4wLFwiTGVmdFwiOjAuMCxcIlJpZ2h0XCI6MC4wLFwiQm90dG9tXCI6MC4wfSxcIkJhY2tncm91bmRcIjpudWxsLFwiSXNWaXNpYmxlXCI6ZmFsc2UsXCJXaWR0aFwiOjAuMCxcIkhlaWdodFwiOjAuMCxcIkJvcmRlclN0eWxlXCI6bnVsbH0sXCJSZWN0YW5nbGVTdHlsZVwiOntcIiRpZFwiOlwiMTkxXCIsXCJNYXJnaW5cIjp7XCIkaWRcIjpcIjE5MlwiLFwiVG9wXCI6MC4wLFwiTGVmdFwiOjAuMCxcIlJpZ2h0XCI6MC4wLFwiQm90dG9tXCI6MC4wfSxcIlBhZGRpbmdcIjp7XCIkaWRcIjpcIjE5M1wiLFwiVG9wXCI6MC4wLFwiTGVmdFwiOjAuMCxcIlJpZ2h0XCI6MC4wLFwiQm90dG9tXCI6MC4wfSxcIkJhY2tncm91bmRcIjp7XCIkaWRcIjpcIjE5NFwiLFwiQ29sb3JcIjp7XCIkaWRcIjpcIjE5NVwiLFwiQVwiOjEyNyxcIlJcIjo5MSxcIkdcIjoxNTUsXCJCXCI6MjEzfX0sXCJJc1Zpc2libGVcIjpmYWxzZSxcIldpZHRoXCI6MC4wLFwiSGVpZ2h0XCI6MC4wLFwiQm9yZGVyU3R5bGVcIjp7XCIkaWRcIjpcIjE5NlwiLFwiTGluZUNvbG9yXCI6e1wiJGlkXCI6XCIxOTdcIixcIiR0eXBlXCI6XCJOTFJFLkNvbW1vbi5Eb20uU29saWRDb2xvckJydXNoLCBOTFJFLkNvbW1vblwiLFwiQ29sb3JcIjp7XCIkaWRcIjpcIjE5OFwiLFwiQVwiOjI1NSxcIlJcIjoyNTUsXCJHXCI6MCxcIkJcIjowfX0sXCJMaW5lV2VpZ2h0XCI6MC4wLFwiTGluZVR5cGVcIjowfX0sXCJUZXh0SXNWZXJ0aWNhbFwiOmZhbHNlfSxcIkJhY2tncm91bmRTdHlsZVwiOntcIiRpZFwiOlwiMTk5XCIsXCJNYXJnaW5cIjp7XCIkaWRcIjpcIjIwMFwiLFwiVG9wXCI6MC4wLFwiTGVmdFwiOjAuMCxcIlJpZ2h0XCI6MC4wLFwiQm90dG9tXCI6MC4wfSxcIlBhZGRpbmdcIjp7XCIkaWRcIjpcIjIwMVwiLFwiVG9wXCI6MC4wLFwiTGVmdFwiOjAuMCxcIlJpZ2h0XCI6MC4wLFwiQm90dG9tXCI6MC4wfSxcIkJhY2tncm91bmRcIjp7XCIkaWRcIjpcIjIwMlwiLFwiQ29sb3JcIjp7XCIkaWRcIjpcIjIwM1wiLFwiQVwiOjM4LFwiUlwiOjkxLFwiR1wiOjE1NSxcIkJcIjoyMTN9fSxcIklzVmlzaWJsZVwiOnRydWUsXCJXaWR0aFwiOjAuMCxcIkhlaWdodFwiOjAuMCxcIkJvcmRlclN0eWxlXCI6e1wiJGlkXCI6XCIyMDRcIixcIkxpbmVDb2xvclwiOntcIiRpZFwiOlwiMjA1XCIsXCIkdHlwZVwiOlwiTkxSRS5Db21tb24uRG9tLlNvbGlkQ29sb3JCcnVzaCwgTkxSRS5Db21tb25cIixcIkNvbG9yXCI6e1wiJGlkXCI6XCIyMDZcIixcIkFcIjoyNTUsXCJSXCI6MjU1LFwiR1wiOjAsXCJCXCI6MH19LFwiTGluZVdlaWdodFwiOjAuMCxcIkxpbmVUeXBlXCI6MH19LFwiSXNBYm92ZVRpbWViYW5kXCI6ZmFsc2V9LFwiRGVmYXVsdFN3aW1sYW5lVjJTdHlsZVwiOntcIiRpZFwiOlwiMjA3XCIsXCJIZWFkZXJTdHlsZVwiOntcIiRpZFwiOlwiMjA4XCIsXCJUZXh0U3R5bGVcIjp7XCIkaWRcIjpcIjIwOVwiLFwiRm9udFNldHRpbmdzXCI6e1wiJGlkXCI6XCIyMTBcIixcIkZvbnRTaXplXCI6MTIsXCJGb250TmFtZVwiOlwiQ2FsaWJyaVwiLFwiSXNCb2xkXCI6ZmFsc2UsXCJJc0l0YWxpY1wiOmZhbHNlLFwiSXNVbmRlcmxpbmVkXCI6ZmFsc2V9LFwiQXV0b1NpemVcIjoyLFwiRm9yZWdyb3VuZFwiOntcIiRpZFwiOlwiMjExXCIsXCJDb2xvclwiOntcIiRpZFwiOlwiMjEyXCIsXCJBXCI6MjU1LFwiUlwiOjI1NSxcIkdcIjoyNTUsXCJCXCI6MjU1fX0sXCJCYWNrZ3JvdW5kRmlsbFR5cGVcIjowLFwiTWF4V2lkdGhcIjpcIkluZmluaXR5XCIsXCJNYXhIZWlnaHRcIjowLjAsXCJTbWFydEZvcmVncm91bmRJc0FjdGl2ZVwiOmZhbHNlLFwiSG9yaXpvbnRhbEFsaWdubWVudFwiOjAsXCJWZXJ0aWNhbEFsaWdubWVudFwiOjAsXCJTbWFydEZvcmVncm91bmRcIjpudWxsLFwiTWFyZ2luXCI6e1wiJGlkXCI6XCIyMTNcIixcIlRvcFwiOjAuMCxcIkxlZnRcIjowLjAsXCJSaWdodFwiOjAuMCxcIkJvdHRvbVwiOjAuMH0sXCJQYWRkaW5nXCI6e1wiJGlkXCI6XCIyMTRcIixcIlRvcFwiOjAuMCxcIkxlZnRcIjowLjAsXCJSaWdodFwiOjAuMCxcIkJvdHRvbVwiOjAuMH0sXCJCYWNrZ3JvdW5kXCI6bnVsbCxcIklzVmlzaWJsZVwiOnRydWUsXCJXaWR0aFwiOjAuMCxcIkhlaWdodFwiOjAuMCxcIkJvcmRlclN0eWxlXCI6bnVsbH0sXCJSZWN0YW5nbGVTdHlsZVwiOntcIiRpZFwiOlwiMjE1XCIsXCJNYXJnaW5cIjp7XCIkaWRcIjpcIjIxNlwiLFwiVG9wXCI6MC4wLFwiTGVmdFwiOjAuMCxcIlJpZ2h0XCI6MC4wLFwiQm90dG9tXCI6MC4wfSxcIlBhZGRpbmdcIjp7XCIkaWRcIjpcIjIxN1wiLFwiVG9wXCI6MC4wLFwiTGVmdFwiOjAuMCxcIlJpZ2h0XCI6MC4wLFwiQm90dG9tXCI6MC4wfSxcIkJhY2tncm91bmRcIjp7XCIkaWRcIjpcIjIxOFwiLFwiQ29sb3JcIjp7XCIkaWRcIjpcIjIxOVwiLFwiQVwiOjI1NSxcIlJcIjo2OCxcIkdcIjoxMTQsXCJCXCI6MTk2fX0sXCJJc1Zpc2libGVcIjp0cnVlLFwiV2lkdGhcIjowLjAsXCJIZWlnaHRcIjowLjAsXCJCb3JkZXJTdHlsZVwiOntcIiRpZFwiOlwiMjIwXCIsXCJMaW5lQ29sb3JcIjp7XCIkaWRcIjpcIjIyMVwiLFwiJHR5cGVcIjpcIk5MUkUuQ29tbW9uLkRvbS5Tb2xpZENvbG9yQnJ1c2gsIE5MUkUuQ29tbW9uXCIsXCJDb2xvclwiOntcIiRpZFwiOlwiMjIyXCIsXCJBXCI6MjU1LFwiUlwiOjI1NSxcIkdcIjowLFwiQlwiOjB9fSxcIkxpbmVXZWlnaHRcIjowLjAsXCJMaW5lVHlwZVwiOjB9fSxcIlRleHRJc1ZlcnRpY2FsXCI6ZmFsc2V9LFwiQmFja2dyb3VuZFN0eWxlXCI6e1wiJGlkXCI6XCIyMjNcIixcIk1hcmdpblwiOm51bGwsXCJQYWRkaW5nXCI6bnVsbCxcIkJhY2tncm91bmRcIjp7XCIkaWRcIjpcIjIyNFwiLFwiQ29sb3JcIjp7XCIkaWRcIjpcIjIyNVwiLFwiQVwiOjUxLFwiUlwiOjE2NSxcIkdcIjoxNjUsXCJCXCI6MTY1fX0sXCJJc1Zpc2libGVcIjpmYWxzZSxcIldpZHRoXCI6MC4wLFwiSGVpZ2h0XCI6MC4wLFwiQm9yZGVyU3R5bGVcIjp7XCIkaWRcIjpcIjIyNlwiLFwiTGluZUNvbG9yXCI6e1wiJGlkXCI6XCIyMjdcIixcIiR0eXBlXCI6XCJOTFJFLkNvbW1vbi5Eb20uU29saWRDb2xvckJydXNoLCBOTFJFLkNvbW1vblwiLFwiQ29sb3JcIjp7XCIkaWRcIjpcIjIyOFwiLFwiQVwiOjI1NSxcIlJcIjoyNTUsXCJHXCI6MCxcIkJcIjowfX0sXCJMaW5lV2VpZ2h0XCI6MC4wLFwiTGluZVR5cGVcIjowfX0sXCJJc0Fib3ZlVGltZWJhbmRcIjpmYWxzZSxcIlN3aW1sYW5lRGVmYXVsdEFjdGl2aXR5U3R5bGVcIjp7XCIkaWRcIjpcIjIyOVwiLFwiSGVhZGVyU3R5bGVcIjp7XCIkaWRcIjpcIjIzMFwiLFwiVGV4dFN0eWxlXCI6e1wiJGlkXCI6XCIyMzFcIixcIkZvbnRTZXR0aW5nc1wiOntcIiRpZFwiOlwiMjMyXCIsXCJGb250U2l6ZVwiOjExLFwiRm9udE5hbWVcIjpcIkNhbGlicmlcIixcIklzQm9sZFwiOmZhbHNlLFwiSXNJdGFsaWNcIjpmYWxzZSxcIklzVW5kZXJsaW5lZFwiOmZhbHNlfSxcIkF1dG9TaXplXCI6MixcIkZvcmVncm91bmRcIjp7XCIkaWRcIjpcIjIzM1wiLFwiQ29sb3JcIjp7XCIkaWRcIjpcIjIzNFwiLFwiQVwiOjI1NSxcIlJcIjowLFwiR1wiOjAsXCJCXCI6MH19LFwiQmFja2dyb3VuZEZpbGxUeXBlXCI6MCxcIk1heFdpZHRoXCI6XCJJbmZpbml0eVwiLFwiTWF4SGVpZ2h0XCI6MC4wLFwiU21hcnRGb3JlZ3JvdW5kSXNBY3RpdmVcIjpmYWxzZSxcIkhvcml6b250YWxBbGlnbm1lbnRcIjowLFwiVmVydGljYWxBbGlnbm1lbnRcIjowLFwiU21hcnRGb3JlZ3JvdW5kXCI6bnVsbCxcIk1hcmdpblwiOntcIiRpZFwiOlwiMjM1XCIsXCJUb3BcIjowLjAsXCJMZWZ0XCI6MC4wLFwiUmlnaHRcIjowLjAsXCJCb3R0b21cIjowLjB9LFwiUGFkZGluZ1wiOntcIiRpZFwiOlwiMjM2XCIsXCJUb3BcIjowLjAsXCJMZWZ0XCI6MC4wLFwiUmlnaHRcIjowLjAsXCJCb3R0b21cIjowLjB9LFwiQmFja2dyb3VuZFwiOm51bGwsXCJJc1Zpc2libGVcIjp0cnVlLFwiV2lkdGhcIjowLjAsXCJIZWlnaHRcIjowLjAsXCJCb3JkZXJTdHlsZVwiOm51bGx9LFwiUmVjdGFuZ2xlU3R5bGVcIjp7XCIkaWRcIjpcIjIzN1wiLFwiTWFyZ2luXCI6e1wiJGlkXCI6XCIyMzhcIixcIlRvcFwiOjAuMCxcIkxlZnRcIjowLjAsXCJSaWdodFwiOjAuMCxcIkJvdHRvbVwiOjAuMH0sXCJQYWRkaW5nXCI6e1wiJGlkXCI6XCIyMzlcIixcIlRvcFwiOjAuMCxcIkxlZnRcIjowLjAsXCJSaWdodFwiOjAuMCxcIkJvdHRvbVwiOjAuMH0sXCJCYWNrZ3JvdW5kXCI6e1wiJGlkXCI6XCIyNDBcIixcIkNvbG9yXCI6e1wiJGlkXCI6XCIyNDFcIixcIkFcIjo2MyxcIlJcIjo2OCxcIkdcIjoxMTQsXCJCXCI6MTk2fX0sXCJJc1Zpc2libGVcIjp0cnVlLFwiV2lkdGhcIjowLjAsXCJIZWlnaHRcIjowLjAsXCJCb3JkZXJTdHlsZVwiOntcIiRpZFwiOlwiMjQyXCIsXCJMaW5lQ29sb3JcIjp7XCIkaWRcIjpcIjI0M1wiLFwiJHR5cGVcIjpcIk5MUkUuQ29tbW9uLkRvbS5Tb2xpZENvbG9yQnJ1c2gsIE5MUkUuQ29tbW9uXCIsXCJDb2xvclwiOntcIiRpZFwiOlwiMjQ0XCIsXCJBXCI6MjU1LFwiUlwiOjI1NSxcIkdcIjowLFwiQlwiOjB9fSxcIkxpbmVXZWlnaHRcIjowLjAsXCJMaW5lVHlwZVwiOjB9fX0sXCJCYWNrZ3JvdW5kU3R5bGVcIjp7XCIkaWRcIjpcIjI0NVwiLFwiTWFyZ2luXCI6bnVsbCxcIlBhZGRpbmdcIjpudWxsLFwiQmFja2dyb3VuZFwiOntcIiRpZFwiOlwiMjQ2XCIsXCJDb2xvclwiOntcIiRpZFwiOlwiMjQ3XCIsXCJBXCI6NTEsXCJSXCI6MTY1LFwiR1wiOjE2NSxcIkJcIjoxNjV9fSxcIklzVmlzaWJsZVwiOmZhbHNlLFwiV2lkdGhcIjowLjAsXCJIZWlnaHRcIjowLjAsXCJCb3JkZXJTdHlsZVwiOntcIiRpZFwiOlwiMjQ4XCIsXCJMaW5lQ29sb3JcIjp7XCIkaWRcIjpcIjI0OVwiLFwiJHR5cGVcIjpcIk5MUkUuQ29tbW9uLkRvbS5Tb2xpZENvbG9yQnJ1c2gsIE5MUkUuQ29tbW9uXCIsXCJDb2xvclwiOntcIiRpZFwiOlwiMjUwXCIsXCJBXCI6MjU1LFwiUlwiOjI1NSxcIkdcIjowLFwiQlwiOjB9fSxcIkxpbmVXZWlnaHRcIjowLjAsXCJMaW5lVHlwZVwiOjB9fSxcIkN1c3RvbVN3aW1sYW5lTWlsZXN0b25lU3R5bGVMaXN0XCI6W10sXCJDdXN0b21Td2ltbGFuZVRhc2tTdHlsZUxpc3RcIjpbXSxcIklzVmlzaWJsZVwiOnRydWV9LFwiQ3VzdG9tU3dpbWxhbmVBY3Rpdml0aWVzU3R5bGVMaXN0XCI6W10sXCJJc1Zpc2libGVcIjp0cnVlLFwiU3BhY2luZ1wiOjJ9LFwiQ3VzdG9tTWlsZXN0b25lU3R5bGVMaXN0XCI6W3tcIiRpZFwiOlwiMjUxXCIsXCJTaGFwZVwiOjEsXCJDb25uZWN0b3JNYXJnaW5cIjp7XCIkaWRcIjpcIjI1MlwiLFwiVG9wXCI6MC4wLFwiTGVmdFwiOjIuMCxcIlJpZ2h0XCI6Mi4wLFwiQm90dG9tXCI6MC4wfSxcIkNvbm5lY3RvclN0eWxlXCI6e1wiJGlkXCI6XCIyNTNcIixcIkxpbmVDb2xvclwiOntcIiRpZFwiOlwiMjU0XCIsXCIkdHlwZVwiOlwiTkxSRS5Db21tb24uRG9tLlNvbGlkQ29sb3JCcnVzaCwgTkxSRS5Db21tb25cIixcIkNvbG9yXCI6e1wiJGlkXCI6XCIyNTVcIixcIkFcIjoxMjcsXCJSXCI6MjM3LFwiR1wiOjEyNSxcIkJcIjo0OX19LFwiTGluZVdlaWdodFwiOjEuMCxcIkxpbmVUeXBlXCI6MH0sXCJJc0JlbG93VGltZWJhbmRcIjp0cnVlLFwiSGlkZURhdGVcIjpmYWxzZSxcIlNoYXBlU2l6ZVwiOjEsXCJTcGFjaW5nXCI6MC4wLFwiUGFkZGluZ1wiOntcIiRpZFwiOlwiMjU2XCIsXCJUb3BcIjo1LjAsXCJMZWZ0XCI6My4wLFwiUmlnaHRcIjowLjAsXCJCb3R0b21cIjoyLjB9LFwiUG9zaXRpb25cIjp7XCIkaWRcIjpcIjI1N1wiLFwiUmF0aW9cIjowLjAsXCJJc0N1c3RvbVwiOmZhbHNlfSxcIlBvc2l0aW9uT25UYXNrXCI6MCxcIlNoYXBlU3R5bGVcIjp7XCIkaWRcIjpcIjI1OFwiLFwiTWFyZ2luXCI6e1wiJGlkXCI6XCIyNTlcIixcIlRvcFwiOjAuMCxcIkxlZnRcIjowLjAsXCJSaWdodFwiOjAuMCxcIkJvdHRvbVwiOjAuMH0sXCJQYWRkaW5nXCI6e1wiJGlkXCI6XCIyNjBcIixcIlRvcFwiOjAuMCxcIkxlZnRcIjowLjAsXCJSaWdodFwiOjAuMCxcIkJvdHRvbVwiOjAuMH0sXCJCYWNrZ3JvdW5kXCI6e1wiJGlkXCI6XCIyNjFcIixcIkNvbG9yXCI6e1wiJGlkXCI6XCIyNjJcIixcIkFcIjoyNTUsXCJSXCI6MjM3LFwiR1wiOjEyNSxcIkJcIjo0OX19LFwiSXNWaXNpYmxlXCI6dHJ1ZSxcIldpZHRoXCI6MTguMCxcIkhlaWdodFwiOjIwLjAsXCJCb3JkZXJTdHlsZVwiOntcIiRpZFwiOlwiMjYzXCIsXCJMaW5lQ29sb3JcIjp7XCIkcmVmXCI6XCI5N1wifSxcIkxpbmVXZWlnaHRcIjowLjAsXCJMaW5lVHlwZVwiOjB9fSxcIlRpdGxlU3R5bGVcIjp7XCIkaWRcIjpcIjI2NFwiLFwiRm9udFNldHRpbmdzXCI6e1wiJGlkXCI6XCIyNjVcIixcIkZvbnRTaXplXCI6MTEsXCJGb250TmFtZVwiOlwiQ2FsaWJyaVwiLFwiSXNCb2xkXCI6dHJ1ZSxcIklzSXRhbGljXCI6ZmFsc2UsXCJJc1VuZGVybGluZWRcIjpmYWxzZX0sXCJBdXRvU2l6ZVwiOjIsXCJGb3JlZ3JvdW5kXCI6e1wiJGlkXCI6XCIyNjZcIixcIkNvbG9yXCI6e1wiJGlkXCI6XCIyNjdcIixcIkFcIjoyNTUsXCJSXCI6MCxcIkdcIjowLFwiQlwiOjB9fSxcIkJhY2tncm91bmRGaWxsVHlwZVwiOjAsXCJNYXhXaWR0aFwiOjg2LjcxMDIzNTU5NTcwMzEyNSxcIk1heEhlaWdodFwiOlwiSW5maW5pdHlcIixcIlNtYXJ0Rm9yZWdyb3VuZElzQWN0aXZlXCI6ZmFsc2UsXCJIb3Jpem9udGFsQWxpZ25tZW50XCI6MSxcIlZlcnRpY2FsQWxpZ25tZW50XCI6MCxcIlNtYXJ0Rm9yZWdyb3VuZFwiOm51bGwsXCJNYXJnaW5cIjp7XCIkaWRcIjpcIjI2OFwiLFwiVG9wXCI6MC4wLFwiTGVmdFwiOjAuMCxcIlJpZ2h0XCI6MC4wLFwiQm90dG9tXCI6MC4wfSxcIlBhZGRpbmdcIjp7XCIkaWRcIjpcIjI2OVwiLFwiVG9wXCI6MC4wLFwiTGVmdFwiOjAuMCxcIlJpZ2h0XCI6MC4wLFwiQm90dG9tXCI6MC4wfSxcIkJhY2tncm91bmRcIjp7XCIkcmVmXCI6XCIxMDVcIn0sXCJJc1Zpc2libGVcIjp0cnVlLFwiV2lkdGhcIjowLjAsXCJIZWlnaHRcIjowLjAsXCJCb3JkZXJTdHlsZVwiOntcIiRpZFwiOlwiMjcwXCIsXCJMaW5lQ29sb3JcIjpudWxsLFwiTGluZVdlaWdodFwiOjAuMCxcIkxpbmVUeXBlXCI6MH19LFwiRGF0ZVN0eWxlXCI6e1wiJGlkXCI6XCIyNzFcIixcIkZvbnRTZXR0aW5nc1wiOntcIiRpZFwiOlwiMjcyXCIsXCJGb250U2l6ZVwiOjEwLFwiRm9udE5hbWVcIjpcIkNhbGlicmlcIixcIklzQm9sZFwiOmZhbHNlLFwiSXNJdGFsaWNcIjpmYWxzZSxcIklzVW5kZXJsaW5lZFwiOmZhbHNlfSxcIkF1dG9TaXplXCI6MixcIkZvcmVncm91bmRcIjp7XCIkaWRcIjpcIjI3M1wiLFwiQ29sb3JcIjp7XCIkaWRcIjpcIjI3NFwiLFwiQVwiOjI1NSxcIlJcIjo5LFwiR1wiOjMzLFwiQlwiOjU5fX0sXCJCYWNrZ3JvdW5kRmlsbFR5cGVcIjowLFwiTWF4V2lkdGhcIjo0OC4yNDIwNDYzNTYyMDExNzIsXCJNYXhIZWlnaHRcIjpcIkluZmluaXR5XCIsXCJTbWFydEZvcmVncm91bmRJc0FjdGl2ZVwiOmZhbHNlLFwiSG9yaXpvbnRhbEFsaWdubWVudFwiOjEsXCJWZXJ0aWNhbEFsaWdubWVudFwiOjAsXCJTbWFydEZvcmVncm91bmRcIjpudWxsLFwiTWFyZ2luXCI6e1wiJGlkXCI6XCIyNzVcIixcIlRvcFwiOjAuMCxcIkxlZnRcIjowLjAsXCJSaWdodFwiOjAuMCxcIkJvdHRvbVwiOjAuMH0sXCJQYWRkaW5nXCI6e1wiJGlkXCI6XCIyNzZcIixcIlRvcFwiOjAuMCxcIkxlZnRcIjowLjAsXCJSaWdodFwiOjAuMCxcIkJvdHRvbVwiOjAuMH0sXCJCYWNrZ3JvdW5kXCI6e1wiJHJlZlwiOlwiMTEyXCJ9LFwiSXNWaXNpYmxlXCI6dHJ1ZSxcIldpZHRoXCI6MC4wLFwiSGVpZ2h0XCI6MC4wLFwiQm9yZGVyU3R5bGVcIjp7XCIkaWRcIjpcIjI3N1wiLFwiTGluZUNvbG9yXCI6bnVsbCxcIkxpbmVXZWlnaHRcIjowLjAsXCJMaW5lVHlwZVwiOjB9fSxcIkRhdGVGb3JtYXRcIjp7XCIkaWRcIjpcIjI3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NzlcIixcIlNoYXBlXCI6MSxcIkNvbm5lY3Rvck1hcmdpblwiOntcIiRpZFwiOlwiMjgwXCIsXCJUb3BcIjowLjAsXCJMZWZ0XCI6Mi4wLFwiUmlnaHRcIjoyLjAsXCJCb3R0b21cIjowLjB9LFwiQ29ubmVjdG9yU3R5bGVcIjp7XCIkaWRcIjpcIjI4MVwiLFwiTGluZUNvbG9yXCI6e1wiJGlkXCI6XCIyODJcIixcIiR0eXBlXCI6XCJOTFJFLkNvbW1vbi5Eb20uU29saWRDb2xvckJydXNoLCBOTFJFLkNvbW1vblwiLFwiQ29sb3JcIjp7XCIkaWRcIjpcIjI4M1wiLFwiQVwiOjEyNyxcIlJcIjoyMzcsXCJHXCI6MTI1LFwiQlwiOjQ5fX0sXCJMaW5lV2VpZ2h0XCI6MS4wLFwiTGluZVR5cGVcIjowfSxcIklzQmVsb3dUaW1lYmFuZFwiOnRydWUsXCJIaWRlRGF0ZVwiOmZhbHNlLFwiU2hhcGVTaXplXCI6MSxcIlNwYWNpbmdcIjowLjAsXCJQYWRkaW5nXCI6e1wiJGlkXCI6XCIyODRcIixcIlRvcFwiOjUuMCxcIkxlZnRcIjozLjAsXCJSaWdodFwiOjAuMCxcIkJvdHRvbVwiOjIuMH0sXCJQb3NpdGlvblwiOntcIiRpZFwiOlwiMjg1XCIsXCJSYXRpb1wiOjAuMCxcIklzQ3VzdG9tXCI6ZmFsc2V9LFwiUG9zaXRpb25PblRhc2tcIjowLFwiU2hhcGVTdHlsZVwiOntcIiRpZFwiOlwiMjg2XCIsXCJNYXJnaW5cIjp7XCIkaWRcIjpcIjI4N1wiLFwiVG9wXCI6MC4wLFwiTGVmdFwiOjAuMCxcIlJpZ2h0XCI6MC4wLFwiQm90dG9tXCI6MC4wfSxcIlBhZGRpbmdcIjp7XCIkaWRcIjpcIjI4OFwiLFwiVG9wXCI6MC4wLFwiTGVmdFwiOjAuMCxcIlJpZ2h0XCI6MC4wLFwiQm90dG9tXCI6MC4wfSxcIkJhY2tncm91bmRcIjp7XCIkaWRcIjpcIjI4OVwiLFwiQ29sb3JcIjp7XCIkaWRcIjpcIjI5MFwiLFwiQVwiOjI1NSxcIlJcIjoyMzcsXCJHXCI6MTI1LFwiQlwiOjQ5fX0sXCJJc1Zpc2libGVcIjp0cnVlLFwiV2lkdGhcIjoxOC4wLFwiSGVpZ2h0XCI6MjAuMCxcIkJvcmRlclN0eWxlXCI6e1wiJGlkXCI6XCIyOTFcIixcIkxpbmVDb2xvclwiOntcIiRyZWZcIjpcIjk3XCJ9LFwiTGluZVdlaWdodFwiOjAuMCxcIkxpbmVUeXBlXCI6MH19LFwiVGl0bGVTdHlsZVwiOntcIiRpZFwiOlwiMjkyXCIsXCJGb250U2V0dGluZ3NcIjp7XCIkaWRcIjpcIjI5M1wiLFwiRm9udFNpemVcIjoxMSxcIkZvbnROYW1lXCI6XCJDYWxpYnJpXCIsXCJJc0JvbGRcIjp0cnVlLFwiSXNJdGFsaWNcIjpmYWxzZSxcIklzVW5kZXJsaW5lZFwiOmZhbHNlfSxcIkF1dG9TaXplXCI6MixcIkZvcmVncm91bmRcIjp7XCIkaWRcIjpcIjI5NFwiLFwiQ29sb3JcIjp7XCIkaWRcIjpcIjI5NVwiLFwiQVwiOjI1NSxcIlJcIjowLFwiR1wiOjAsXCJCXCI6MH19LFwiQmFja2dyb3VuZEZpbGxUeXBlXCI6MCxcIk1heFdpZHRoXCI6ODYuNzEwMjM1NTk1NzAzMTI1LFwiTWF4SGVpZ2h0XCI6XCJJbmZpbml0eVwiLFwiU21hcnRGb3JlZ3JvdW5kSXNBY3RpdmVcIjpmYWxzZSxcIkhvcml6b250YWxBbGlnbm1lbnRcIjoxLFwiVmVydGljYWxBbGlnbm1lbnRcIjowLFwiU21hcnRGb3JlZ3JvdW5kXCI6bnVsbCxcIk1hcmdpblwiOntcIiRpZFwiOlwiMjk2XCIsXCJUb3BcIjowLjAsXCJMZWZ0XCI6MC4wLFwiUmlnaHRcIjowLjAsXCJCb3R0b21cIjowLjB9LFwiUGFkZGluZ1wiOntcIiRpZFwiOlwiMjk3XCIsXCJUb3BcIjowLjAsXCJMZWZ0XCI6MC4wLFwiUmlnaHRcIjowLjAsXCJCb3R0b21cIjowLjB9LFwiQmFja2dyb3VuZFwiOntcIiRyZWZcIjpcIjEwNVwifSxcIklzVmlzaWJsZVwiOnRydWUsXCJXaWR0aFwiOjAuMCxcIkhlaWdodFwiOjAuMCxcIkJvcmRlclN0eWxlXCI6e1wiJGlkXCI6XCIyOThcIixcIkxpbmVDb2xvclwiOm51bGwsXCJMaW5lV2VpZ2h0XCI6MC4wLFwiTGluZVR5cGVcIjowfX0sXCJEYXRlU3R5bGVcIjp7XCIkaWRcIjpcIjI5OVwiLFwiRm9udFNldHRpbmdzXCI6e1wiJGlkXCI6XCIzMDBcIixcIkZvbnRTaXplXCI6MTAsXCJGb250TmFtZVwiOlwiQ2FsaWJyaVwiLFwiSXNCb2xkXCI6ZmFsc2UsXCJJc0l0YWxpY1wiOmZhbHNlLFwiSXNVbmRlcmxpbmVkXCI6ZmFsc2V9LFwiQXV0b1NpemVcIjoyLFwiRm9yZWdyb3VuZFwiOntcIiRpZFwiOlwiMzAxXCIsXCJDb2xvclwiOntcIiRpZFwiOlwiMzAyXCIsXCJBXCI6MjU1LFwiUlwiOjksXCJHXCI6MzMsXCJCXCI6NTl9fSxcIkJhY2tncm91bmRGaWxsVHlwZVwiOjAsXCJNYXhXaWR0aFwiOjQwLjUyMzMwNzgwMDI5Mjk2OSxcIk1heEhlaWdodFwiOlwiSW5maW5pdHlcIixcIlNtYXJ0Rm9yZWdyb3VuZElzQWN0aXZlXCI6ZmFsc2UsXCJIb3Jpem9udGFsQWxpZ25tZW50XCI6MSxcIlZlcnRpY2FsQWxpZ25tZW50XCI6MCxcIlNtYXJ0Rm9yZWdyb3VuZFwiOm51bGwsXCJNYXJnaW5cIjp7XCIkaWRcIjpcIjMwM1wiLFwiVG9wXCI6MC4wLFwiTGVmdFwiOjAuMCxcIlJpZ2h0XCI6MC4wLFwiQm90dG9tXCI6MC4wfSxcIlBhZGRpbmdcIjp7XCIkaWRcIjpcIjMwNFwiLFwiVG9wXCI6MC4wLFwiTGVmdFwiOjAuMCxcIlJpZ2h0XCI6MC4wLFwiQm90dG9tXCI6MC4wfSxcIkJhY2tncm91bmRcIjp7XCIkcmVmXCI6XCIxMTJcIn0sXCJJc1Zpc2libGVcIjp0cnVlLFwiV2lkdGhcIjowLjAsXCJIZWlnaHRcIjowLjAsXCJCb3JkZXJTdHlsZVwiOntcIiRpZFwiOlwiMzA1XCIsXCJMaW5lQ29sb3JcIjpudWxsLFwiTGluZVdlaWdodFwiOjAuMCxcIkxpbmVUeXBlXCI6MH19LFwiRGF0ZUZvcm1hdFwiOntcIiRpZFwiOlwiMzA2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MwN1wiLFwiU2hhcGVcIjoxLFwiQ29ubmVjdG9yTWFyZ2luXCI6e1wiJGlkXCI6XCIzMDhcIixcIlRvcFwiOjAuMCxcIkxlZnRcIjoyLjAsXCJSaWdodFwiOjIuMCxcIkJvdHRvbVwiOjAuMH0sXCJDb25uZWN0b3JTdHlsZVwiOntcIiRpZFwiOlwiMzA5XCIsXCJMaW5lQ29sb3JcIjp7XCIkaWRcIjpcIjMxMFwiLFwiJHR5cGVcIjpcIk5MUkUuQ29tbW9uLkRvbS5Tb2xpZENvbG9yQnJ1c2gsIE5MUkUuQ29tbW9uXCIsXCJDb2xvclwiOntcIiRpZFwiOlwiMzExXCIsXCJBXCI6MTI3LFwiUlwiOjIzNyxcIkdcIjoxMjUsXCJCXCI6NDl9fSxcIkxpbmVXZWlnaHRcIjoxLjAsXCJMaW5lVHlwZVwiOjB9LFwiSXNCZWxvd1RpbWViYW5kXCI6dHJ1ZSxcIkhpZGVEYXRlXCI6ZmFsc2UsXCJTaGFwZVNpemVcIjoxLFwiU3BhY2luZ1wiOjAuMCxcIlBhZGRpbmdcIjp7XCIkaWRcIjpcIjMxMlwiLFwiVG9wXCI6NS4wLFwiTGVmdFwiOjMuMCxcIlJpZ2h0XCI6MC4wLFwiQm90dG9tXCI6Mi4wfSxcIlBvc2l0aW9uXCI6e1wiJGlkXCI6XCIzMTNcIixcIlJhdGlvXCI6MC4wLFwiSXNDdXN0b21cIjpmYWxzZX0sXCJQb3NpdGlvbk9uVGFza1wiOjAsXCJTaGFwZVN0eWxlXCI6e1wiJGlkXCI6XCIzMTRcIixcIk1hcmdpblwiOntcIiRpZFwiOlwiMzE1XCIsXCJUb3BcIjowLjAsXCJMZWZ0XCI6MC4wLFwiUmlnaHRcIjowLjAsXCJCb3R0b21cIjowLjB9LFwiUGFkZGluZ1wiOntcIiRpZFwiOlwiMzE2XCIsXCJUb3BcIjowLjAsXCJMZWZ0XCI6MC4wLFwiUmlnaHRcIjowLjAsXCJCb3R0b21cIjowLjB9LFwiQmFja2dyb3VuZFwiOntcIiRpZFwiOlwiMzE3XCIsXCJDb2xvclwiOntcIiRpZFwiOlwiMzE4XCIsXCJBXCI6MjU1LFwiUlwiOjIzNyxcIkdcIjoxMjUsXCJCXCI6NDl9fSxcIklzVmlzaWJsZVwiOnRydWUsXCJXaWR0aFwiOjE4LjAsXCJIZWlnaHRcIjoyMC4wLFwiQm9yZGVyU3R5bGVcIjp7XCIkaWRcIjpcIjMxOVwiLFwiTGluZUNvbG9yXCI6e1wiJHJlZlwiOlwiOTdcIn0sXCJMaW5lV2VpZ2h0XCI6MC4wLFwiTGluZVR5cGVcIjowfX0sXCJUaXRsZVN0eWxlXCI6e1wiJGlkXCI6XCIzMjBcIixcIkZvbnRTZXR0aW5nc1wiOntcIiRpZFwiOlwiMzIxXCIsXCJGb250U2l6ZVwiOjExLFwiRm9udE5hbWVcIjpcIkNhbGlicmlcIixcIklzQm9sZFwiOnRydWUsXCJJc0l0YWxpY1wiOmZhbHNlLFwiSXNVbmRlcmxpbmVkXCI6ZmFsc2V9LFwiQXV0b1NpemVcIjoyLFwiRm9yZWdyb3VuZFwiOntcIiRpZFwiOlwiMzIyXCIsXCJDb2xvclwiOntcIiRpZFwiOlwiMzIzXCIsXCJBXCI6MjU1LFwiUlwiOjAsXCJHXCI6MCxcIkJcIjowfX0sXCJCYWNrZ3JvdW5kRmlsbFR5cGVcIjowLFwiTWF4V2lkdGhcIjo3NC44ODYxMzg5MTYwMTU2MjUsXCJNYXhIZWlnaHRcIjpcIkluZmluaXR5XCIsXCJTbWFydEZvcmVncm91bmRJc0FjdGl2ZVwiOmZhbHNlLFwiSG9yaXpvbnRhbEFsaWdubWVudFwiOjEsXCJWZXJ0aWNhbEFsaWdubWVudFwiOjAsXCJTbWFydEZvcmVncm91bmRcIjpudWxsLFwiTWFyZ2luXCI6e1wiJGlkXCI6XCIzMjRcIixcIlRvcFwiOjAuMCxcIkxlZnRcIjowLjAsXCJSaWdodFwiOjAuMCxcIkJvdHRvbVwiOjAuMH0sXCJQYWRkaW5nXCI6e1wiJGlkXCI6XCIzMjVcIixcIlRvcFwiOjAuMCxcIkxlZnRcIjowLjAsXCJSaWdodFwiOjAuMCxcIkJvdHRvbVwiOjAuMH0sXCJCYWNrZ3JvdW5kXCI6e1wiJHJlZlwiOlwiMTA1XCJ9LFwiSXNWaXNpYmxlXCI6dHJ1ZSxcIldpZHRoXCI6MC4wLFwiSGVpZ2h0XCI6MC4wLFwiQm9yZGVyU3R5bGVcIjp7XCIkaWRcIjpcIjMyNlwiLFwiTGluZUNvbG9yXCI6bnVsbCxcIkxpbmVXZWlnaHRcIjowLjAsXCJMaW5lVHlwZVwiOjB9fSxcIkRhdGVTdHlsZVwiOntcIiRpZFwiOlwiMzI3XCIsXCJGb250U2V0dGluZ3NcIjp7XCIkaWRcIjpcIjMyOFwiLFwiRm9udFNpemVcIjoxMCxcIkZvbnROYW1lXCI6XCJDYWxpYnJpXCIsXCJJc0JvbGRcIjpmYWxzZSxcIklzSXRhbGljXCI6ZmFsc2UsXCJJc1VuZGVybGluZWRcIjpmYWxzZX0sXCJBdXRvU2l6ZVwiOjIsXCJGb3JlZ3JvdW5kXCI6e1wiJGlkXCI6XCIzMjlcIixcIkNvbG9yXCI6e1wiJGlkXCI6XCIzMzBcIixcIkFcIjoyNTUsXCJSXCI6OSxcIkdcIjozMyxcIkJcIjo1OX19LFwiQmFja2dyb3VuZEZpbGxUeXBlXCI6MCxcIk1heFdpZHRoXCI6NDYuMzEyMjgyNTYyMjU1ODU5LFwiTWF4SGVpZ2h0XCI6XCJJbmZpbml0eVwiLFwiU21hcnRGb3JlZ3JvdW5kSXNBY3RpdmVcIjpmYWxzZSxcIkhvcml6b250YWxBbGlnbm1lbnRcIjoxLFwiVmVydGljYWxBbGlnbm1lbnRcIjowLFwiU21hcnRGb3JlZ3JvdW5kXCI6bnVsbCxcIk1hcmdpblwiOntcIiRpZFwiOlwiMzMxXCIsXCJUb3BcIjowLjAsXCJMZWZ0XCI6MC4wLFwiUmlnaHRcIjowLjAsXCJCb3R0b21cIjowLjB9LFwiUGFkZGluZ1wiOntcIiRpZFwiOlwiMzMyXCIsXCJUb3BcIjowLjAsXCJMZWZ0XCI6MC4wLFwiUmlnaHRcIjowLjAsXCJCb3R0b21cIjowLjB9LFwiQmFja2dyb3VuZFwiOntcIiRyZWZcIjpcIjExMlwifSxcIklzVmlzaWJsZVwiOnRydWUsXCJXaWR0aFwiOjAuMCxcIkhlaWdodFwiOjAuMCxcIkJvcmRlclN0eWxlXCI6e1wiJGlkXCI6XCIzMzNcIixcIkxpbmVDb2xvclwiOm51bGwsXCJMaW5lV2VpZ2h0XCI6MC4wLFwiTGluZVR5cGVcIjowfX0sXCJEYXRlRm9ybWF0XCI6e1wiJGlkXCI6XCIzMzR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XSxcIkN1c3RvbVRhc2tTdHlsZUxpc3RcIjpbe1wiJGlkXCI6XCIzMzVcIixcIlNoYXBlXCI6NixcIlNoYXBlVGhpY2tuZXNzXCI6MixcIkR1cmF0aW9uRm9ybWF0XCI6MCxcIlBlcmNlbnRhZ2VDb21wbGV0ZVN0eWxlXCI6e1wiJGlkXCI6XCIzMzZcIixcIkZvbnRTZXR0aW5nc1wiOntcIiRpZFwiOlwiMzM3XCIsXCJGb250U2l6ZVwiOjEwLFwiRm9udE5hbWVcIjpcIkNhbGlicmlcIixcIklzQm9sZFwiOmZhbHNlLFwiSXNJdGFsaWNcIjpmYWxzZSxcIklzVW5kZXJsaW5lZFwiOmZhbHNlfSxcIkF1dG9TaXplXCI6MCxcIkZvcmVncm91bmRcIjp7XCIkaWRcIjpcIjMzOFwiLFwiQ29sb3JcIjp7XCIkcmVmXCI6XCIxNDNcIn19LFwiQmFja2dyb3VuZEZpbGxUeXBlXCI6MCxcIk1heFdpZHRoXCI6MjAwLjAsXCJNYXhIZWlnaHRcIjpcIkluZmluaXR5XCIsXCJTbWFydEZvcmVncm91bmRJc0FjdGl2ZVwiOmZhbHNlLFwiSG9yaXpvbnRhbEFsaWdubWVudFwiOjEsXCJWZXJ0aWNhbEFsaWdubWVudFwiOjAsXCJTbWFydEZvcmVncm91bmRcIjpudWxsLFwiTWFyZ2luXCI6e1wiJGlkXCI6XCIzMzlcIixcIlRvcFwiOjAuMCxcIkxlZnRcIjowLjAsXCJSaWdodFwiOjAuMCxcIkJvdHRvbVwiOjAuMH0sXCJQYWRkaW5nXCI6e1wiJGlkXCI6XCIzNDBcIixcIlRvcFwiOjAuMCxcIkxlZnRcIjowLjAsXCJSaWdodFwiOjAuMCxcIkJvdHRvbVwiOjAuMH0sXCJCYWNrZ3JvdW5kXCI6e1wiJHJlZlwiOlwiMTQ2XCJ9LFwiSXNWaXNpYmxlXCI6dHJ1ZSxcIldpZHRoXCI6MC4wLFwiSGVpZ2h0XCI6MC4wLFwiQm9yZGVyU3R5bGVcIjp7XCIkaWRcIjpcIjM0MVwiLFwiTGluZUNvbG9yXCI6bnVsbCxcIkxpbmVXZWlnaHRcIjowLjAsXCJMaW5lVHlwZVwiOjB9fSxcIkR1cmF0aW9uU3R5bGVcIjp7XCIkaWRcIjpcIjM0MlwiLFwiRm9udFNldHRpbmdzXCI6e1wiJGlkXCI6XCIzNDNcIixcIkZvbnRTaXplXCI6MTAsXCJGb250TmFtZVwiOlwiQ2FsaWJyaVwiLFwiSXNCb2xkXCI6ZmFsc2UsXCJJc0l0YWxpY1wiOnRydWUsXCJJc1VuZGVybGluZWRcIjpmYWxzZX0sXCJBdXRvU2l6ZVwiOjAsXCJGb3JlZ3JvdW5kXCI6e1wiJGlkXCI6XCIzNDRcIixcIkNvbG9yXCI6e1wiJHJlZlwiOlwiMTUwXCJ9fSxcIkJhY2tncm91bmRGaWxsVHlwZVwiOjAsXCJNYXhXaWR0aFwiOjIwMC4wLFwiTWF4SGVpZ2h0XCI6XCJJbmZpbml0eVwiLFwiU21hcnRGb3JlZ3JvdW5kSXNBY3RpdmVcIjpmYWxzZSxcIkhvcml6b250YWxBbGlnbm1lbnRcIjowLFwiVmVydGljYWxBbGlnbm1lbnRcIjowLFwiU21hcnRGb3JlZ3JvdW5kXCI6bnVsbCxcIk1hcmdpblwiOntcIiRpZFwiOlwiMzQ1XCIsXCJUb3BcIjowLjAsXCJMZWZ0XCI6MC4wLFwiUmlnaHRcIjowLjAsXCJCb3R0b21cIjowLjB9LFwiUGFkZGluZ1wiOntcIiRpZFwiOlwiMzQ2XCIsXCJUb3BcIjowLjAsXCJMZWZ0XCI6MC4wLFwiUmlnaHRcIjowLjAsXCJCb3R0b21cIjowLjB9LFwiQmFja2dyb3VuZFwiOntcIiRyZWZcIjpcIjE1M1wifSxcIklzVmlzaWJsZVwiOnRydWUsXCJXaWR0aFwiOjAuMCxcIkhlaWdodFwiOjAuMCxcIkJvcmRlclN0eWxlXCI6e1wiJGlkXCI6XCIzNDdcIixcIkxpbmVDb2xvclwiOm51bGwsXCJMaW5lV2VpZ2h0XCI6MC4wLFwiTGluZVR5cGVcIjowfX0sXCJIb3Jpem9udGFsQ29ubmVjdG9yU3R5bGVcIjp7XCIkaWRcIjpcIjM0OFwiLFwiTGluZUNvbG9yXCI6e1wiJHJlZlwiOlwiMTU1XCJ9LFwiTGluZVdlaWdodFwiOjEuMCxcIkxpbmVUeXBlXCI6MH0sXCJWZXJ0aWNhbENvbm5lY3RvclN0eWxlXCI6e1wiJGlkXCI6XCIzNDlcIixcIkxpbmVDb2xvclwiOntcIiRyZWZcIjpcIjE1OFwifSxcIkxpbmVXZWlnaHRcIjoxLjAsXCJMaW5lVHlwZVwiOjB9LFwiTWFyZ2luXCI6bnVsbCxcIlN0YXJ0RGF0ZVBvc2l0aW9uXCI6MCxcIkVuZERhdGVQb3NpdGlvblwiOjAsXCJUaXRsZVBvc2l0aW9uXCI6Mi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M1MFwiLFwiTWFyZ2luXCI6e1wiJGlkXCI6XCIzNTFcIixcIlRvcFwiOjAuMCxcIkxlZnRcIjo0LjAsXCJSaWdodFwiOjQuMCxcIkJvdHRvbVwiOjAuMH0sXCJQYWRkaW5nXCI6e1wiJGlkXCI6XCIzNTJcIixcIlRvcFwiOjAuMCxcIkxlZnRcIjowLjAsXCJSaWdodFwiOjAuMCxcIkJvdHRvbVwiOjAuMH0sXCJCYWNrZ3JvdW5kXCI6e1wiJGlkXCI6XCIzNTNcIixcIkNvbG9yXCI6e1wiJGlkXCI6XCIzNTRcIixcIkFcIjoyNTUsXCJSXCI6ODksXCJHXCI6ODksXCJCXCI6ODl9fSxcIklzVmlzaWJsZVwiOnRydWUsXCJXaWR0aFwiOjAuMCxcIkhlaWdodFwiOjIyLjAsXCJCb3JkZXJTdHlsZVwiOntcIiRpZFwiOlwiMzU1XCIsXCJMaW5lQ29sb3JcIjp7XCIkcmVmXCI6XCIxNjZcIn0sXCJMaW5lV2VpZ2h0XCI6MC4wLFwiTGluZVR5cGVcIjowfX0sXCJUaXRsZVN0eWxlXCI6e1wiJGlkXCI6XCIzNTZcIixcIkZvbnRTZXR0aW5nc1wiOntcIiRpZFwiOlwiMzU3XCIsXCJGb250U2l6ZVwiOjExLFwiRm9udE5hbWVcIjpcIkNhbGlicmlcIixcIklzQm9sZFwiOnRydWUsXCJJc0l0YWxpY1wiOmZhbHNlLFwiSXNVbmRlcmxpbmVkXCI6ZmFsc2V9LFwiQXV0b1NpemVcIjowLFwiRm9yZWdyb3VuZFwiOntcIiRpZFwiOlwiMzU4XCIsXCJDb2xvclwiOntcIiRpZFwiOlwiMzU5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M2MFwiLFwiVG9wXCI6MC4wLFwiTGVmdFwiOjAuMCxcIlJpZ2h0XCI6MC4wLFwiQm90dG9tXCI6MC4wfSxcIlBhZGRpbmdcIjp7XCIkaWRcIjpcIjM2MVwiLFwiVG9wXCI6MC4wLFwiTGVmdFwiOjAuMCxcIlJpZ2h0XCI6MC4wLFwiQm90dG9tXCI6MC4wfSxcIkJhY2tncm91bmRcIjp7XCIkcmVmXCI6XCIxNzRcIn0sXCJJc1Zpc2libGVcIjp0cnVlLFwiV2lkdGhcIjowLjAsXCJIZWlnaHRcIjowLjAsXCJCb3JkZXJTdHlsZVwiOntcIiRpZFwiOlwiMzYyXCIsXCJMaW5lQ29sb3JcIjpudWxsLFwiTGluZVdlaWdodFwiOjAuMCxcIkxpbmVUeXBlXCI6MH19LFwiRGF0ZVN0eWxlXCI6e1wiJGlkXCI6XCIzNjNcIixcIkZvbnRTZXR0aW5nc1wiOntcIiRpZFwiOlwiMzY0XCIsXCJGb250U2l6ZVwiOjEwLFwiRm9udE5hbWVcIjpcIkNhbGlicmlcIixcIklzQm9sZFwiOnRydWUsXCJJc0l0YWxpY1wiOmZhbHNlLFwiSXNVbmRlcmxpbmVkXCI6ZmFsc2V9LFwiQXV0b1NpemVcIjowLFwiRm9yZWdyb3VuZFwiOntcIiRpZFwiOlwiMzY1XCIsXCJDb2xvclwiOntcIiRpZFwiOlwiMzY2XCIsXCJBXCI6MjU1LFwiUlwiOjksXCJHXCI6MzMsXCJCXCI6NTl9fSxcIkJhY2tncm91bmRGaWxsVHlwZVwiOjAsXCJNYXhXaWR0aFwiOjIwMC4wLFwiTWF4SGVpZ2h0XCI6XCJJbmZpbml0eVwiLFwiU21hcnRGb3JlZ3JvdW5kSXNBY3RpdmVcIjpmYWxzZSxcIkhvcml6b250YWxBbGlnbm1lbnRcIjowLFwiVmVydGljYWxBbGlnbm1lbnRcIjowLFwiU21hcnRGb3JlZ3JvdW5kXCI6bnVsbCxcIk1hcmdpblwiOntcIiRpZFwiOlwiMzY3XCIsXCJUb3BcIjowLjAsXCJMZWZ0XCI6MC4wLFwiUmlnaHRcIjowLjAsXCJCb3R0b21cIjowLjB9LFwiUGFkZGluZ1wiOntcIiRpZFwiOlwiMzY4XCIsXCJUb3BcIjowLjAsXCJMZWZ0XCI6MC4wLFwiUmlnaHRcIjowLjAsXCJCb3R0b21cIjowLjB9LFwiQmFja2dyb3VuZFwiOntcIiRyZWZcIjpcIjE4MVwifSxcIklzVmlzaWJsZVwiOnRydWUsXCJXaWR0aFwiOjAuMCxcIkhlaWdodFwiOjAuMCxcIkJvcmRlclN0eWxlXCI6e1wiJGlkXCI6XCIzNjlcIixcIkxpbmVDb2xvclwiOm51bGwsXCJMaW5lV2VpZ2h0XCI6MC4wLFwiTGluZVR5cGVcIjowfX0sXCJEYXRlRm9ybWF0XCI6e1wiJGlkXCI6XCIzNz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zcxXCIsXCJTaGFwZVwiOjEsXCJTaGFwZVRoaWNrbmVzc1wiOjEsXCJEdXJhdGlvbkZvcm1hdFwiOjAsXCJQZXJjZW50YWdlQ29tcGxldGVTdHlsZVwiOntcIiRpZFwiOlwiMzcyXCIsXCJGb250U2V0dGluZ3NcIjp7XCIkaWRcIjpcIjM3M1wiLFwiRm9udFNpemVcIjoxMCxcIkZvbnROYW1lXCI6XCJDYWxpYnJpXCIsXCJJc0JvbGRcIjpmYWxzZSxcIklzSXRhbGljXCI6ZmFsc2UsXCJJc1VuZGVybGluZWRcIjpmYWxzZX0sXCJBdXRvU2l6ZVwiOjAsXCJGb3JlZ3JvdW5kXCI6e1wiJGlkXCI6XCIzNzR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Mzc1XCIsXCJUb3BcIjowLjAsXCJMZWZ0XCI6MC4wLFwiUmlnaHRcIjowLjAsXCJCb3R0b21cIjowLjB9LFwiUGFkZGluZ1wiOntcIiRpZFwiOlwiMzc2XCIsXCJUb3BcIjowLjAsXCJMZWZ0XCI6MC4wLFwiUmlnaHRcIjowLjAsXCJCb3R0b21cIjowLjB9LFwiQmFja2dyb3VuZFwiOntcIiRyZWZcIjpcIjE0NlwifSxcIklzVmlzaWJsZVwiOnRydWUsXCJXaWR0aFwiOjAuMCxcIkhlaWdodFwiOjAuMCxcIkJvcmRlclN0eWxlXCI6e1wiJGlkXCI6XCIzNzdcIixcIkxpbmVDb2xvclwiOm51bGwsXCJMaW5lV2VpZ2h0XCI6MC4wLFwiTGluZVR5cGVcIjowfX0sXCJEdXJhdGlvblN0eWxlXCI6e1wiJGlkXCI6XCIzNzhcIixcIkZvbnRTZXR0aW5nc1wiOntcIiRpZFwiOlwiMzc5XCIsXCJGb250U2l6ZVwiOjEwLFwiRm9udE5hbWVcIjpcIkNhbGlicmlcIixcIklzQm9sZFwiOmZhbHNlLFwiSXNJdGFsaWNcIjp0cnVlLFwiSXNVbmRlcmxpbmVkXCI6ZmFsc2V9LFwiQXV0b1NpemVcIjowLFwiRm9yZWdyb3VuZFwiOntcIiRpZFwiOlwiMzgwXCIsXCJDb2xvclwiOntcIiRyZWZcIjpcIjE1MFwifX0sXCJCYWNrZ3JvdW5kRmlsbFR5cGVcIjowLFwiTWF4V2lkdGhcIjoyMDAuMCxcIk1heEhlaWdodFwiOlwiSW5maW5pdHlcIixcIlNtYXJ0Rm9yZWdyb3VuZElzQWN0aXZlXCI6ZmFsc2UsXCJIb3Jpem9udGFsQWxpZ25tZW50XCI6MCxcIlZlcnRpY2FsQWxpZ25tZW50XCI6MCxcIlNtYXJ0Rm9yZWdyb3VuZFwiOm51bGwsXCJNYXJnaW5cIjp7XCIkaWRcIjpcIjM4MVwiLFwiVG9wXCI6MC4wLFwiTGVmdFwiOjAuMCxcIlJpZ2h0XCI6MC4wLFwiQm90dG9tXCI6MC4wfSxcIlBhZGRpbmdcIjp7XCIkaWRcIjpcIjM4MlwiLFwiVG9wXCI6MC4wLFwiTGVmdFwiOjAuMCxcIlJpZ2h0XCI6MC4wLFwiQm90dG9tXCI6MC4wfSxcIkJhY2tncm91bmRcIjp7XCIkcmVmXCI6XCIxNTNcIn0sXCJJc1Zpc2libGVcIjp0cnVlLFwiV2lkdGhcIjowLjAsXCJIZWlnaHRcIjowLjAsXCJCb3JkZXJTdHlsZVwiOntcIiRpZFwiOlwiMzgzXCIsXCJMaW5lQ29sb3JcIjpudWxsLFwiTGluZVdlaWdodFwiOjAuMCxcIkxpbmVUeXBlXCI6MH19LFwiSG9yaXpvbnRhbENvbm5lY3RvclN0eWxlXCI6e1wiJGlkXCI6XCIzODRcIixcIkxpbmVDb2xvclwiOntcIiRyZWZcIjpcIjE1NVwifSxcIkxpbmVXZWlnaHRcIjoxLjAsXCJMaW5lVHlwZVwiOjB9LFwiVmVydGljYWxDb25uZWN0b3JTdHlsZVwiOntcIiRpZFwiOlwiMzg1XCIsXCJMaW5lQ29sb3JcIjp7XCIkcmVmXCI6XCIxNTh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mEzYmE1ZTM4LTFhNzctNDIzMy04MDNmLTczOGQ3MjdmNGYyMlwiLFwiQXR0YWNoZWRNaWxlc3RvbmVzU3R5bGVzXCI6W10sXCJTaGFwZVN0eWxlXCI6e1wiJGlkXCI6XCIzODZcIixcIk1hcmdpblwiOntcIiRpZFwiOlwiMzg3XCIsXCJUb3BcIjowLjAsXCJMZWZ0XCI6NC4wLFwiUmlnaHRcIjo0LjAsXCJCb3R0b21cIjowLjB9LFwiUGFkZGluZ1wiOntcIiRpZFwiOlwiMzg4XCIsXCJUb3BcIjowLjAsXCJMZWZ0XCI6MC4wLFwiUmlnaHRcIjowLjAsXCJCb3R0b21cIjowLjB9LFwiQmFja2dyb3VuZFwiOntcIiRpZFwiOlwiMzg5XCIsXCJDb2xvclwiOntcIiRpZFwiOlwiMzkwXCIsXCJBXCI6MjU1LFwiUlwiOjkxLFwiR1wiOjE1NSxcIkJcIjoyMTN9fSxcIklzVmlzaWJsZVwiOnRydWUsXCJXaWR0aFwiOjAuMCxcIkhlaWdodFwiOjE2LjAsXCJCb3JkZXJTdHlsZVwiOntcIiRpZFwiOlwiMzkxXCIsXCJMaW5lQ29sb3JcIjp7XCIkcmVmXCI6XCIxNjZcIn0sXCJMaW5lV2VpZ2h0XCI6MC4wLFwiTGluZVR5cGVcIjowfX0sXCJUaXRsZVN0eWxlXCI6e1wiJGlkXCI6XCIzOTJcIixcIkZvbnRTZXR0aW5nc1wiOntcIiRpZFwiOlwiMzkzXCIsXCJGb250U2l6ZVwiOjEwLFwiRm9udE5hbWVcIjpcIkNhbGlicmlcIixcIklzQm9sZFwiOnRydWUsXCJJc0l0YWxpY1wiOmZhbHNlLFwiSXNVbmRlcmxpbmVkXCI6ZmFsc2V9LFwiQXV0b1NpemVcIjoyLFwiRm9yZWdyb3VuZFwiOntcIiRpZFwiOlwiMzk0XCIsXCJDb2xvclwiOntcIiRpZFwiOlwiMzk1XCIsXCJBXCI6MjU1LFwiUlwiOjI1NSxcIkdcIjoyNTUsXCJCXCI6MjU1fX0sXCJCYWNrZ3JvdW5kRmlsbFR5cGVcIjowLFwiTWF4V2lkdGhcIjoxMjAwLjAsXCJNYXhIZWlnaHRcIjpcIkluZmluaXR5XCIsXCJTbWFydEZvcmVncm91bmRJc0FjdGl2ZVwiOmZhbHNlLFwiSG9yaXpvbnRhbEFsaWdubWVudFwiOjEsXCJWZXJ0aWNhbEFsaWdubWVudFwiOjAsXCJTbWFydEZvcmVncm91bmRcIjpudWxsLFwiTWFyZ2luXCI6e1wiJGlkXCI6XCIzOTZcIixcIlRvcFwiOjAuMCxcIkxlZnRcIjowLjAsXCJSaWdodFwiOjAuMCxcIkJvdHRvbVwiOjAuMH0sXCJQYWRkaW5nXCI6e1wiJGlkXCI6XCIzOTdcIixcIlRvcFwiOjAuMCxcIkxlZnRcIjowLjAsXCJSaWdodFwiOjAuMCxcIkJvdHRvbVwiOjAuMH0sXCJCYWNrZ3JvdW5kXCI6e1wiJHJlZlwiOlwiMTc0XCJ9LFwiSXNWaXNpYmxlXCI6dHJ1ZSxcIldpZHRoXCI6MC4wLFwiSGVpZ2h0XCI6MC4wLFwiQm9yZGVyU3R5bGVcIjp7XCIkaWRcIjpcIjM5OFwiLFwiTGluZUNvbG9yXCI6bnVsbCxcIkxpbmVXZWlnaHRcIjowLjAsXCJMaW5lVHlwZVwiOjB9fSxcIkRhdGVTdHlsZVwiOntcIiRpZFwiOlwiMzk5XCIsXCJGb250U2V0dGluZ3NcIjp7XCIkaWRcIjpcIjQwMFwiLFwiRm9udFNpemVcIjo4LFwiRm9udE5hbWVcIjpcIkNhbGlicmlcIixcIklzQm9sZFwiOmZhbHNlLFwiSXNJdGFsaWNcIjpmYWxzZSxcIklzVW5kZXJsaW5lZFwiOmZhbHNlfSxcIkF1dG9TaXplXCI6MCxcIkZvcmVncm91bmRcIjp7XCIkaWRcIjpcIjQwMVwiLFwiQ29sb3JcIjp7XCIkcmVmXCI6XCIxNzhcIn19LFwiQmFja2dyb3VuZEZpbGxUeXBlXCI6MCxcIk1heFdpZHRoXCI6MjAwLjAsXCJNYXhIZWlnaHRcIjpcIkluZmluaXR5XCIsXCJTbWFydEZvcmVncm91bmRJc0FjdGl2ZVwiOmZhbHNlLFwiSG9yaXpvbnRhbEFsaWdubWVudFwiOjAsXCJWZXJ0aWNhbEFsaWdubWVudFwiOjAsXCJTbWFydEZvcmVncm91bmRcIjpudWxsLFwiTWFyZ2luXCI6e1wiJGlkXCI6XCI0MDJcIixcIlRvcFwiOjAuMCxcIkxlZnRcIjowLjAsXCJSaWdodFwiOjAuMCxcIkJvdHRvbVwiOjAuMH0sXCJQYWRkaW5nXCI6e1wiJGlkXCI6XCI0MDNcIixcIlRvcFwiOjAuMCxcIkxlZnRcIjowLjAsXCJSaWdodFwiOjAuMCxcIkJvdHRvbVwiOjAuMH0sXCJCYWNrZ3JvdW5kXCI6e1wiJHJlZlwiOlwiMTgxXCJ9LFwiSXNWaXNpYmxlXCI6dHJ1ZSxcIldpZHRoXCI6MC4wLFwiSGVpZ2h0XCI6MC4wLFwiQm9yZGVyU3R5bGVcIjp7XCIkaWRcIjpcIjQwNFwiLFwiTGluZUNvbG9yXCI6bnVsbCxcIkxpbmVXZWlnaHRcIjowLjAsXCJMaW5lVHlwZVwiOjB9fSxcIkRhdGVGb3JtYXRcIjp7XCIkaWRcIjpcIjQw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0MDZcIixcIlNoYXBlXCI6MSxcIlNoYXBlVGhpY2tuZXNzXCI6MSxcIkR1cmF0aW9uRm9ybWF0XCI6MCxcIlBlcmNlbnRhZ2VDb21wbGV0ZVN0eWxlXCI6e1wiJGlkXCI6XCI0MDdcIixcIkZvbnRTZXR0aW5nc1wiOntcIiRpZFwiOlwiNDA4XCIsXCJGb250U2l6ZVwiOjEwLFwiRm9udE5hbWVcIjpcIkNhbGlicmlcIixcIklzQm9sZFwiOmZhbHNlLFwiSXNJdGFsaWNcIjpmYWxzZSxcIklzVW5kZXJsaW5lZFwiOmZhbHNlfSxcIkF1dG9TaXplXCI6MCxcIkZvcmVncm91bmRcIjp7XCIkaWRcIjpcIjQwOV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0MTBcIixcIlRvcFwiOjAuMCxcIkxlZnRcIjowLjAsXCJSaWdodFwiOjAuMCxcIkJvdHRvbVwiOjAuMH0sXCJQYWRkaW5nXCI6e1wiJGlkXCI6XCI0MTFcIixcIlRvcFwiOjAuMCxcIkxlZnRcIjowLjAsXCJSaWdodFwiOjAuMCxcIkJvdHRvbVwiOjAuMH0sXCJCYWNrZ3JvdW5kXCI6e1wiJHJlZlwiOlwiMTQ2XCJ9LFwiSXNWaXNpYmxlXCI6dHJ1ZSxcIldpZHRoXCI6MC4wLFwiSGVpZ2h0XCI6MC4wLFwiQm9yZGVyU3R5bGVcIjp7XCIkaWRcIjpcIjQxMlwiLFwiTGluZUNvbG9yXCI6bnVsbCxcIkxpbmVXZWlnaHRcIjowLjAsXCJMaW5lVHlwZVwiOjB9fSxcIkR1cmF0aW9uU3R5bGVcIjp7XCIkaWRcIjpcIjQxM1wiLFwiRm9udFNldHRpbmdzXCI6e1wiJGlkXCI6XCI0MTRcIixcIkZvbnRTaXplXCI6MTAsXCJGb250TmFtZVwiOlwiQ2FsaWJyaVwiLFwiSXNCb2xkXCI6ZmFsc2UsXCJJc0l0YWxpY1wiOnRydWUsXCJJc1VuZGVybGluZWRcIjpmYWxzZX0sXCJBdXRvU2l6ZVwiOjAsXCJGb3JlZ3JvdW5kXCI6e1wiJGlkXCI6XCI0MTVcIixcIkNvbG9yXCI6e1wiJHJlZlwiOlwiMTUwXCJ9fSxcIkJhY2tncm91bmRGaWxsVHlwZVwiOjAsXCJNYXhXaWR0aFwiOjIwMC4wLFwiTWF4SGVpZ2h0XCI6XCJJbmZpbml0eVwiLFwiU21hcnRGb3JlZ3JvdW5kSXNBY3RpdmVcIjpmYWxzZSxcIkhvcml6b250YWxBbGlnbm1lbnRcIjowLFwiVmVydGljYWxBbGlnbm1lbnRcIjowLFwiU21hcnRGb3JlZ3JvdW5kXCI6bnVsbCxcIk1hcmdpblwiOntcIiRpZFwiOlwiNDE2XCIsXCJUb3BcIjowLjAsXCJMZWZ0XCI6MC4wLFwiUmlnaHRcIjowLjAsXCJCb3R0b21cIjowLjB9LFwiUGFkZGluZ1wiOntcIiRpZFwiOlwiNDE3XCIsXCJUb3BcIjowLjAsXCJMZWZ0XCI6MC4wLFwiUmlnaHRcIjowLjAsXCJCb3R0b21cIjowLjB9LFwiQmFja2dyb3VuZFwiOntcIiRyZWZcIjpcIjE1M1wifSxcIklzVmlzaWJsZVwiOnRydWUsXCJXaWR0aFwiOjAuMCxcIkhlaWdodFwiOjAuMCxcIkJvcmRlclN0eWxlXCI6e1wiJGlkXCI6XCI0MThcIixcIkxpbmVDb2xvclwiOm51bGwsXCJMaW5lV2VpZ2h0XCI6MC4wLFwiTGluZVR5cGVcIjowfX0sXCJIb3Jpem9udGFsQ29ubmVjdG9yU3R5bGVcIjp7XCIkaWRcIjpcIjQxOVwiLFwiTGluZUNvbG9yXCI6e1wiJHJlZlwiOlwiMTU1XCJ9LFwiTGluZVdlaWdodFwiOjEuMCxcIkxpbmVUeXBlXCI6MH0sXCJWZXJ0aWNhbENvbm5lY3RvclN0eWxlXCI6e1wiJGlkXCI6XCI0MjBcIixcIkxpbmVDb2xvclwiOntcIiRyZWZcIjpcIjE1O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ZmFsc2UsXCJQZXJjZW50YWdlQ29tcGxldGVTaGFwZU9wYWNpdHlcIjozNSxcIkdyb3VwTmFtZVwiOlwiYTNiYTVlMzgtMWE3Ny00MjMzLTgwM2YtNzM4ZDcyN2Y0ZjIyXCIsXCJBdHRhY2hlZE1pbGVzdG9uZXNTdHlsZXNcIjpbXSxcIlNoYXBlU3R5bGVcIjp7XCIkaWRcIjpcIjQyMVwiLFwiTWFyZ2luXCI6e1wiJGlkXCI6XCI0MjJcIixcIlRvcFwiOjAuMCxcIkxlZnRcIjo0LjAsXCJSaWdodFwiOjQuMCxcIkJvdHRvbVwiOjAuMH0sXCJQYWRkaW5nXCI6e1wiJGlkXCI6XCI0MjNcIixcIlRvcFwiOjAuMCxcIkxlZnRcIjowLjAsXCJSaWdodFwiOjAuMCxcIkJvdHRvbVwiOjAuMH0sXCJCYWNrZ3JvdW5kXCI6e1wiJGlkXCI6XCI0MjRcIixcIkNvbG9yXCI6e1wiJGlkXCI6XCI0MjVcIixcIkFcIjoyNTUsXCJSXCI6OTEsXCJHXCI6MTU1LFwiQlwiOjIxM319LFwiSXNWaXNpYmxlXCI6dHJ1ZSxcIldpZHRoXCI6MC4wLFwiSGVpZ2h0XCI6MTYuMCxcIkJvcmRlclN0eWxlXCI6e1wiJGlkXCI6XCI0MjZcIixcIkxpbmVDb2xvclwiOntcIiRyZWZcIjpcIjE2NlwifSxcIkxpbmVXZWlnaHRcIjowLjAsXCJMaW5lVHlwZVwiOjB9fSxcIlRpdGxlU3R5bGVcIjp7XCIkaWRcIjpcIjQyN1wiLFwiRm9udFNldHRpbmdzXCI6e1wiJGlkXCI6XCI0MjhcIixcIkZvbnRTaXplXCI6MTAsXCJGb250TmFtZVwiOlwiQ2FsaWJyaVwiLFwiSXNCb2xkXCI6dHJ1ZSxcIklzSXRhbGljXCI6ZmFsc2UsXCJJc1VuZGVybGluZWRcIjpmYWxzZX0sXCJBdXRvU2l6ZVwiOjIsXCJGb3JlZ3JvdW5kXCI6e1wiJGlkXCI6XCI0MjlcIixcIkNvbG9yXCI6e1wiJGlkXCI6XCI0MzBcIixcIkFcIjoyNTUsXCJSXCI6MjU1LFwiR1wiOjI1NSxcIkJcIjoyNTV9fSxcIkJhY2tncm91bmRGaWxsVHlwZVwiOjAsXCJNYXhXaWR0aFwiOjEyMDAuMCxcIk1heEhlaWdodFwiOlwiSW5maW5pdHlcIixcIlNtYXJ0Rm9yZWdyb3VuZElzQWN0aXZlXCI6ZmFsc2UsXCJIb3Jpem9udGFsQWxpZ25tZW50XCI6MSxcIlZlcnRpY2FsQWxpZ25tZW50XCI6MCxcIlNtYXJ0Rm9yZWdyb3VuZFwiOm51bGwsXCJNYXJnaW5cIjp7XCIkaWRcIjpcIjQzMVwiLFwiVG9wXCI6MC4wLFwiTGVmdFwiOjAuMCxcIlJpZ2h0XCI6MC4wLFwiQm90dG9tXCI6MC4wfSxcIlBhZGRpbmdcIjp7XCIkaWRcIjpcIjQzMlwiLFwiVG9wXCI6MC4wLFwiTGVmdFwiOjAuMCxcIlJpZ2h0XCI6MC4wLFwiQm90dG9tXCI6MC4wfSxcIkJhY2tncm91bmRcIjp7XCIkcmVmXCI6XCIxNzRcIn0sXCJJc1Zpc2libGVcIjp0cnVlLFwiV2lkdGhcIjowLjAsXCJIZWlnaHRcIjowLjAsXCJCb3JkZXJTdHlsZVwiOntcIiRpZFwiOlwiNDMzXCIsXCJMaW5lQ29sb3JcIjpudWxsLFwiTGluZVdlaWdodFwiOjAuMCxcIkxpbmVUeXBlXCI6MH19LFwiRGF0ZVN0eWxlXCI6e1wiJGlkXCI6XCI0MzRcIixcIkZvbnRTZXR0aW5nc1wiOntcIiRpZFwiOlwiNDM1XCIsXCJGb250U2l6ZVwiOjgsXCJGb250TmFtZVwiOlwiQ2FsaWJyaVwiLFwiSXNCb2xkXCI6ZmFsc2UsXCJJc0l0YWxpY1wiOmZhbHNlLFwiSXNVbmRlcmxpbmVkXCI6ZmFsc2V9LFwiQXV0b1NpemVcIjowLFwiRm9yZWdyb3VuZFwiOntcIiRpZFwiOlwiNDM2XCIsXCJDb2xvclwiOntcIiRyZWZcIjpcIjE3OFwifX0sXCJCYWNrZ3JvdW5kRmlsbFR5cGVcIjowLFwiTWF4V2lkdGhcIjoyMDAuMCxcIk1heEhlaWdodFwiOlwiSW5maW5pdHlcIixcIlNtYXJ0Rm9yZWdyb3VuZElzQWN0aXZlXCI6ZmFsc2UsXCJIb3Jpem9udGFsQWxpZ25tZW50XCI6MCxcIlZlcnRpY2FsQWxpZ25tZW50XCI6MCxcIlNtYXJ0Rm9yZWdyb3VuZFwiOm51bGwsXCJNYXJnaW5cIjp7XCIkaWRcIjpcIjQzN1wiLFwiVG9wXCI6MC4wLFwiTGVmdFwiOjAuMCxcIlJpZ2h0XCI6MC4wLFwiQm90dG9tXCI6MC4wfSxcIlBhZGRpbmdcIjp7XCIkaWRcIjpcIjQzOFwiLFwiVG9wXCI6MC4wLFwiTGVmdFwiOjAuMCxcIlJpZ2h0XCI6MC4wLFwiQm90dG9tXCI6MC4wfSxcIkJhY2tncm91bmRcIjp7XCIkcmVmXCI6XCIxODFcIn0sXCJJc1Zpc2libGVcIjp0cnVlLFwiV2lkdGhcIjowLjAsXCJIZWlnaHRcIjowLjAsXCJCb3JkZXJTdHlsZVwiOntcIiRpZFwiOlwiNDM5XCIsXCJMaW5lQ29sb3JcIjpudWxsLFwiTGluZVdlaWdodFwiOjAuMCxcIkxpbmVUeXBlXCI6MH19LFwiRGF0ZUZvcm1hdFwiOntcIiRpZFwiOlwiNDQ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Q0MVwiLFwiU2hhcGVcIjoxLFwiU2hhcGVUaGlja25lc3NcIjoxLFwiRHVyYXRpb25Gb3JtYXRcIjowLFwiUGVyY2VudGFnZUNvbXBsZXRlU3R5bGVcIjp7XCIkaWRcIjpcIjQ0MlwiLFwiRm9udFNldHRpbmdzXCI6e1wiJGlkXCI6XCI0NDNcIixcIkZvbnRTaXplXCI6MTAsXCJGb250TmFtZVwiOlwiQ2FsaWJyaVwiLFwiSXNCb2xkXCI6ZmFsc2UsXCJJc0l0YWxpY1wiOmZhbHNlLFwiSXNVbmRlcmxpbmVkXCI6ZmFsc2V9LFwiQXV0b1NpemVcIjowLFwiRm9yZWdyb3VuZFwiOntcIiRpZFwiOlwiNDQ0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0NVwiLFwiVG9wXCI6MC4wLFwiTGVmdFwiOjAuMCxcIlJpZ2h0XCI6MC4wLFwiQm90dG9tXCI6MC4wfSxcIlBhZGRpbmdcIjp7XCIkaWRcIjpcIjQ0NlwiLFwiVG9wXCI6MC4wLFwiTGVmdFwiOjAuMCxcIlJpZ2h0XCI6MC4wLFwiQm90dG9tXCI6MC4wfSxcIkJhY2tncm91bmRcIjp7XCIkcmVmXCI6XCIxNDZcIn0sXCJJc1Zpc2libGVcIjp0cnVlLFwiV2lkdGhcIjowLjAsXCJIZWlnaHRcIjowLjAsXCJCb3JkZXJTdHlsZVwiOntcIiRpZFwiOlwiNDQ3XCIsXCJMaW5lQ29sb3JcIjpudWxsLFwiTGluZVdlaWdodFwiOjAuMCxcIkxpbmVUeXBlXCI6MH19LFwiRHVyYXRpb25TdHlsZVwiOntcIiRpZFwiOlwiNDQ4XCIsXCJGb250U2V0dGluZ3NcIjp7XCIkaWRcIjpcIjQ0OVwiLFwiRm9udFNpemVcIjoxMCxcIkZvbnROYW1lXCI6XCJDYWxpYnJpXCIsXCJJc0JvbGRcIjpmYWxzZSxcIklzSXRhbGljXCI6dHJ1ZSxcIklzVW5kZXJsaW5lZFwiOmZhbHNlfSxcIkF1dG9TaXplXCI6MCxcIkZvcmVncm91bmRcIjp7XCIkaWRcIjpcIjQ1MFwiLFwiQ29sb3JcIjp7XCIkcmVmXCI6XCIxNTBcIn19LFwiQmFja2dyb3VuZEZpbGxUeXBlXCI6MCxcIk1heFdpZHRoXCI6MjAwLjAsXCJNYXhIZWlnaHRcIjpcIkluZmluaXR5XCIsXCJTbWFydEZvcmVncm91bmRJc0FjdGl2ZVwiOmZhbHNlLFwiSG9yaXpvbnRhbEFsaWdubWVudFwiOjAsXCJWZXJ0aWNhbEFsaWdubWVudFwiOjAsXCJTbWFydEZvcmVncm91bmRcIjpudWxsLFwiTWFyZ2luXCI6e1wiJGlkXCI6XCI0NTFcIixcIlRvcFwiOjAuMCxcIkxlZnRcIjowLjAsXCJSaWdodFwiOjAuMCxcIkJvdHRvbVwiOjAuMH0sXCJQYWRkaW5nXCI6e1wiJGlkXCI6XCI0NTJcIixcIlRvcFwiOjAuMCxcIkxlZnRcIjowLjAsXCJSaWdodFwiOjAuMCxcIkJvdHRvbVwiOjAuMH0sXCJCYWNrZ3JvdW5kXCI6e1wiJHJlZlwiOlwiMTUzXCJ9LFwiSXNWaXNpYmxlXCI6dHJ1ZSxcIldpZHRoXCI6MC4wLFwiSGVpZ2h0XCI6MC4wLFwiQm9yZGVyU3R5bGVcIjp7XCIkaWRcIjpcIjQ1M1wiLFwiTGluZUNvbG9yXCI6bnVsbCxcIkxpbmVXZWlnaHRcIjowLjAsXCJMaW5lVHlwZVwiOjB9fSxcIkhvcml6b250YWxDb25uZWN0b3JTdHlsZVwiOntcIiRpZFwiOlwiNDU0XCIsXCJMaW5lQ29sb3JcIjp7XCIkcmVmXCI6XCIxNTVcIn0sXCJMaW5lV2VpZ2h0XCI6MS4wLFwiTGluZVR5cGVcIjowfSxcIlZlcnRpY2FsQ29ubmVjdG9yU3R5bGVcIjp7XCIkaWRcIjpcIjQ1NVwiLFwiTGluZUNvbG9yXCI6e1wiJHJlZlwiOlwiMTU4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hM2JhNWUzOC0xYTc3LTQyMzMtODAzZi03MzhkNzI3ZjRmMjJcIixcIkF0dGFjaGVkTWlsZXN0b25lc1N0eWxlc1wiOltdLFwiU2hhcGVTdHlsZVwiOntcIiRpZFwiOlwiNDU2XCIsXCJNYXJnaW5cIjp7XCIkaWRcIjpcIjQ1N1wiLFwiVG9wXCI6MC4wLFwiTGVmdFwiOjQuMCxcIlJpZ2h0XCI6NC4wLFwiQm90dG9tXCI6MC4wfSxcIlBhZGRpbmdcIjp7XCIkaWRcIjpcIjQ1OFwiLFwiVG9wXCI6MC4wLFwiTGVmdFwiOjAuMCxcIlJpZ2h0XCI6MC4wLFwiQm90dG9tXCI6MC4wfSxcIkJhY2tncm91bmRcIjp7XCIkaWRcIjpcIjQ1OVwiLFwiQ29sb3JcIjp7XCIkaWRcIjpcIjQ2MFwiLFwiQVwiOjI1NSxcIlJcIjo5MSxcIkdcIjoxNTUsXCJCXCI6MjEzfX0sXCJJc1Zpc2libGVcIjp0cnVlLFwiV2lkdGhcIjowLjAsXCJIZWlnaHRcIjoxNi4wLFwiQm9yZGVyU3R5bGVcIjp7XCIkaWRcIjpcIjQ2MVwiLFwiTGluZUNvbG9yXCI6e1wiJHJlZlwiOlwiMTY2XCJ9LFwiTGluZVdlaWdodFwiOjAuMCxcIkxpbmVUeXBlXCI6MH19LFwiVGl0bGVTdHlsZVwiOntcIiRpZFwiOlwiNDYyXCIsXCJGb250U2V0dGluZ3NcIjp7XCIkaWRcIjpcIjQ2M1wiLFwiRm9udFNpemVcIjoxMCxcIkZvbnROYW1lXCI6XCJDYWxpYnJpXCIsXCJJc0JvbGRcIjp0cnVlLFwiSXNJdGFsaWNcIjpmYWxzZSxcIklzVW5kZXJsaW5lZFwiOmZhbHNlfSxcIkF1dG9TaXplXCI6MixcIkZvcmVncm91bmRcIjp7XCIkaWRcIjpcIjQ2NFwiLFwiQ29sb3JcIjp7XCIkaWRcIjpcIjQ2NVwiLFwiQVwiOjI1NSxcIlJcIjoyNTUsXCJHXCI6MjU1LFwiQlwiOjI1NX19LFwiQmFja2dyb3VuZEZpbGxUeXBlXCI6MCxcIk1heFdpZHRoXCI6MTIwMC4wLFwiTWF4SGVpZ2h0XCI6XCJJbmZpbml0eVwiLFwiU21hcnRGb3JlZ3JvdW5kSXNBY3RpdmVcIjpmYWxzZSxcIkhvcml6b250YWxBbGlnbm1lbnRcIjoxLFwiVmVydGljYWxBbGlnbm1lbnRcIjowLFwiU21hcnRGb3JlZ3JvdW5kXCI6bnVsbCxcIk1hcmdpblwiOntcIiRpZFwiOlwiNDY2XCIsXCJUb3BcIjowLjAsXCJMZWZ0XCI6MC4wLFwiUmlnaHRcIjowLjAsXCJCb3R0b21cIjowLjB9LFwiUGFkZGluZ1wiOntcIiRpZFwiOlwiNDY3XCIsXCJUb3BcIjowLjAsXCJMZWZ0XCI6MC4wLFwiUmlnaHRcIjowLjAsXCJCb3R0b21cIjowLjB9LFwiQmFja2dyb3VuZFwiOntcIiRyZWZcIjpcIjE3NFwifSxcIklzVmlzaWJsZVwiOnRydWUsXCJXaWR0aFwiOjAuMCxcIkhlaWdodFwiOjAuMCxcIkJvcmRlclN0eWxlXCI6e1wiJGlkXCI6XCI0NjhcIixcIkxpbmVDb2xvclwiOm51bGwsXCJMaW5lV2VpZ2h0XCI6MC4wLFwiTGluZVR5cGVcIjowfX0sXCJEYXRlU3R5bGVcIjp7XCIkaWRcIjpcIjQ2OVwiLFwiRm9udFNldHRpbmdzXCI6e1wiJGlkXCI6XCI0NzBcIixcIkZvbnRTaXplXCI6OCxcIkZvbnROYW1lXCI6XCJDYWxpYnJpXCIsXCJJc0JvbGRcIjpmYWxzZSxcIklzSXRhbGljXCI6ZmFsc2UsXCJJc1VuZGVybGluZWRcIjpmYWxzZX0sXCJBdXRvU2l6ZVwiOjAsXCJGb3JlZ3JvdW5kXCI6e1wiJGlkXCI6XCI0NzFcIixcIkNvbG9yXCI6e1wiJHJlZlwiOlwiMTc4XCJ9fSxcIkJhY2tncm91bmRGaWxsVHlwZVwiOjAsXCJNYXhXaWR0aFwiOjIwMC4wLFwiTWF4SGVpZ2h0XCI6XCJJbmZpbml0eVwiLFwiU21hcnRGb3JlZ3JvdW5kSXNBY3RpdmVcIjpmYWxzZSxcIkhvcml6b250YWxBbGlnbm1lbnRcIjowLFwiVmVydGljYWxBbGlnbm1lbnRcIjowLFwiU21hcnRGb3JlZ3JvdW5kXCI6bnVsbCxcIk1hcmdpblwiOntcIiRpZFwiOlwiNDcyXCIsXCJUb3BcIjowLjAsXCJMZWZ0XCI6MC4wLFwiUmlnaHRcIjowLjAsXCJCb3R0b21cIjowLjB9LFwiUGFkZGluZ1wiOntcIiRpZFwiOlwiNDczXCIsXCJUb3BcIjowLjAsXCJMZWZ0XCI6MC4wLFwiUmlnaHRcIjowLjAsXCJCb3R0b21cIjowLjB9LFwiQmFja2dyb3VuZFwiOntcIiRyZWZcIjpcIjE4MVwifSxcIklzVmlzaWJsZVwiOnRydWUsXCJXaWR0aFwiOjAuMCxcIkhlaWdodFwiOjAuMCxcIkJvcmRlclN0eWxlXCI6e1wiJGlkXCI6XCI0NzRcIixcIkxpbmVDb2xvclwiOm51bGwsXCJMaW5lV2VpZ2h0XCI6MC4wLFwiTGluZVR5cGVcIjowfX0sXCJEYXRlRm9ybWF0XCI6e1wiJGlkXCI6XCI0Nz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NDc2XCIsXCJTaGFwZVwiOjEsXCJTaGFwZVRoaWNrbmVzc1wiOjEsXCJEdXJhdGlvbkZvcm1hdFwiOjAsXCJQZXJjZW50YWdlQ29tcGxldGVTdHlsZVwiOntcIiRpZFwiOlwiNDc3XCIsXCJGb250U2V0dGluZ3NcIjp7XCIkaWRcIjpcIjQ3OFwiLFwiRm9udFNpemVcIjoxMCxcIkZvbnROYW1lXCI6XCJDYWxpYnJpXCIsXCJJc0JvbGRcIjpmYWxzZSxcIklzSXRhbGljXCI6ZmFsc2UsXCJJc1VuZGVybGluZWRcIjpmYWxzZX0sXCJBdXRvU2l6ZVwiOjAsXCJGb3JlZ3JvdW5kXCI6e1wiJGlkXCI6XCI0Nzl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gwXCIsXCJUb3BcIjowLjAsXCJMZWZ0XCI6MC4wLFwiUmlnaHRcIjowLjAsXCJCb3R0b21cIjowLjB9LFwiUGFkZGluZ1wiOntcIiRpZFwiOlwiNDgxXCIsXCJUb3BcIjowLjAsXCJMZWZ0XCI6MC4wLFwiUmlnaHRcIjowLjAsXCJCb3R0b21cIjowLjB9LFwiQmFja2dyb3VuZFwiOntcIiRyZWZcIjpcIjE0NlwifSxcIklzVmlzaWJsZVwiOnRydWUsXCJXaWR0aFwiOjAuMCxcIkhlaWdodFwiOjAuMCxcIkJvcmRlclN0eWxlXCI6e1wiJGlkXCI6XCI0ODJcIixcIkxpbmVDb2xvclwiOm51bGwsXCJMaW5lV2VpZ2h0XCI6MC4wLFwiTGluZVR5cGVcIjowfX0sXCJEdXJhdGlvblN0eWxlXCI6e1wiJGlkXCI6XCI0ODNcIixcIkZvbnRTZXR0aW5nc1wiOntcIiRpZFwiOlwiNDg0XCIsXCJGb250U2l6ZVwiOjEwLFwiRm9udE5hbWVcIjpcIkNhbGlicmlcIixcIklzQm9sZFwiOmZhbHNlLFwiSXNJdGFsaWNcIjp0cnVlLFwiSXNVbmRlcmxpbmVkXCI6ZmFsc2V9LFwiQXV0b1NpemVcIjowLFwiRm9yZWdyb3VuZFwiOntcIiRpZFwiOlwiNDg1XCIsXCJDb2xvclwiOntcIiRyZWZcIjpcIjE1MFwifX0sXCJCYWNrZ3JvdW5kRmlsbFR5cGVcIjowLFwiTWF4V2lkdGhcIjoyMDAuMCxcIk1heEhlaWdodFwiOlwiSW5maW5pdHlcIixcIlNtYXJ0Rm9yZWdyb3VuZElzQWN0aXZlXCI6ZmFsc2UsXCJIb3Jpem9udGFsQWxpZ25tZW50XCI6MCxcIlZlcnRpY2FsQWxpZ25tZW50XCI6MCxcIlNtYXJ0Rm9yZWdyb3VuZFwiOm51bGwsXCJNYXJnaW5cIjp7XCIkaWRcIjpcIjQ4NlwiLFwiVG9wXCI6MC4wLFwiTGVmdFwiOjAuMCxcIlJpZ2h0XCI6MC4wLFwiQm90dG9tXCI6MC4wfSxcIlBhZGRpbmdcIjp7XCIkaWRcIjpcIjQ4N1wiLFwiVG9wXCI6MC4wLFwiTGVmdFwiOjAuMCxcIlJpZ2h0XCI6MC4wLFwiQm90dG9tXCI6MC4wfSxcIkJhY2tncm91bmRcIjp7XCIkcmVmXCI6XCIxNTNcIn0sXCJJc1Zpc2libGVcIjp0cnVlLFwiV2lkdGhcIjowLjAsXCJIZWlnaHRcIjowLjAsXCJCb3JkZXJTdHlsZVwiOntcIiRpZFwiOlwiNDg4XCIsXCJMaW5lQ29sb3JcIjpudWxsLFwiTGluZVdlaWdodFwiOjAuMCxcIkxpbmVUeXBlXCI6MH19LFwiSG9yaXpvbnRhbENvbm5lY3RvclN0eWxlXCI6e1wiJGlkXCI6XCI0ODlcIixcIkxpbmVDb2xvclwiOntcIiRyZWZcIjpcIjE1NVwifSxcIkxpbmVXZWlnaHRcIjoxLjAsXCJMaW5lVHlwZVwiOjB9LFwiVmVydGljYWxDb25uZWN0b3JTdHlsZVwiOntcIiRpZFwiOlwiNDkwXCIsXCJMaW5lQ29sb3JcIjp7XCIkcmVmXCI6XCIxNTh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mEzYmE1ZTM4LTFhNzctNDIzMy04MDNmLTczOGQ3MjdmNGYyMlwiLFwiQXR0YWNoZWRNaWxlc3RvbmVzU3R5bGVzXCI6W10sXCJTaGFwZVN0eWxlXCI6e1wiJGlkXCI6XCI0OTFcIixcIk1hcmdpblwiOntcIiRpZFwiOlwiNDkyXCIsXCJUb3BcIjowLjAsXCJMZWZ0XCI6NC4wLFwiUmlnaHRcIjo0LjAsXCJCb3R0b21cIjowLjB9LFwiUGFkZGluZ1wiOntcIiRpZFwiOlwiNDkzXCIsXCJUb3BcIjowLjAsXCJMZWZ0XCI6MC4wLFwiUmlnaHRcIjowLjAsXCJCb3R0b21cIjowLjB9LFwiQmFja2dyb3VuZFwiOntcIiRpZFwiOlwiNDk0XCIsXCJDb2xvclwiOntcIiRpZFwiOlwiNDk1XCIsXCJBXCI6MjU1LFwiUlwiOjkxLFwiR1wiOjE1NSxcIkJcIjoyMTN9fSxcIklzVmlzaWJsZVwiOnRydWUsXCJXaWR0aFwiOjAuMCxcIkhlaWdodFwiOjE2LjAsXCJCb3JkZXJTdHlsZVwiOntcIiRpZFwiOlwiNDk2XCIsXCJMaW5lQ29sb3JcIjp7XCIkcmVmXCI6XCIxNjZcIn0sXCJMaW5lV2VpZ2h0XCI6MC4wLFwiTGluZVR5cGVcIjowfX0sXCJUaXRsZVN0eWxlXCI6e1wiJGlkXCI6XCI0OTdcIixcIkZvbnRTZXR0aW5nc1wiOntcIiRpZFwiOlwiNDk4XCIsXCJGb250U2l6ZVwiOjEwLFwiRm9udE5hbWVcIjpcIkNhbGlicmlcIixcIklzQm9sZFwiOnRydWUsXCJJc0l0YWxpY1wiOmZhbHNlLFwiSXNVbmRlcmxpbmVkXCI6ZmFsc2V9LFwiQXV0b1NpemVcIjoyLFwiRm9yZWdyb3VuZFwiOntcIiRpZFwiOlwiNDk5XCIsXCJDb2xvclwiOntcIiRpZFwiOlwiNTAwXCIsXCJBXCI6MjU1LFwiUlwiOjI1NSxcIkdcIjoyNTUsXCJCXCI6MjU1fX0sXCJCYWNrZ3JvdW5kRmlsbFR5cGVcIjowLFwiTWF4V2lkdGhcIjoxMjAwLjAsXCJNYXhIZWlnaHRcIjpcIkluZmluaXR5XCIsXCJTbWFydEZvcmVncm91bmRJc0FjdGl2ZVwiOmZhbHNlLFwiSG9yaXpvbnRhbEFsaWdubWVudFwiOjEsXCJWZXJ0aWNhbEFsaWdubWVudFwiOjAsXCJTbWFydEZvcmVncm91bmRcIjpudWxsLFwiTWFyZ2luXCI6e1wiJGlkXCI6XCI1MDFcIixcIlRvcFwiOjAuMCxcIkxlZnRcIjowLjAsXCJSaWdodFwiOjAuMCxcIkJvdHRvbVwiOjAuMH0sXCJQYWRkaW5nXCI6e1wiJGlkXCI6XCI1MDJcIixcIlRvcFwiOjAuMCxcIkxlZnRcIjowLjAsXCJSaWdodFwiOjAuMCxcIkJvdHRvbVwiOjAuMH0sXCJCYWNrZ3JvdW5kXCI6e1wiJHJlZlwiOlwiMTc0XCJ9LFwiSXNWaXNpYmxlXCI6dHJ1ZSxcIldpZHRoXCI6MC4wLFwiSGVpZ2h0XCI6MC4wLFwiQm9yZGVyU3R5bGVcIjp7XCIkaWRcIjpcIjUwM1wiLFwiTGluZUNvbG9yXCI6bnVsbCxcIkxpbmVXZWlnaHRcIjowLjAsXCJMaW5lVHlwZVwiOjB9fSxcIkRhdGVTdHlsZVwiOntcIiRpZFwiOlwiNTA0XCIsXCJGb250U2V0dGluZ3NcIjp7XCIkaWRcIjpcIjUwNVwiLFwiRm9udFNpemVcIjo4LFwiRm9udE5hbWVcIjpcIkNhbGlicmlcIixcIklzQm9sZFwiOmZhbHNlLFwiSXNJdGFsaWNcIjpmYWxzZSxcIklzVW5kZXJsaW5lZFwiOmZhbHNlfSxcIkF1dG9TaXplXCI6MCxcIkZvcmVncm91bmRcIjp7XCIkaWRcIjpcIjUwNlwiLFwiQ29sb3JcIjp7XCIkcmVmXCI6XCIxNzhcIn19LFwiQmFja2dyb3VuZEZpbGxUeXBlXCI6MCxcIk1heFdpZHRoXCI6MjAwLjAsXCJNYXhIZWlnaHRcIjpcIkluZmluaXR5XCIsXCJTbWFydEZvcmVncm91bmRJc0FjdGl2ZVwiOmZhbHNlLFwiSG9yaXpvbnRhbEFsaWdubWVudFwiOjAsXCJWZXJ0aWNhbEFsaWdubWVudFwiOjAsXCJTbWFydEZvcmVncm91bmRcIjpudWxsLFwiTWFyZ2luXCI6e1wiJGlkXCI6XCI1MDdcIixcIlRvcFwiOjAuMCxcIkxlZnRcIjowLjAsXCJSaWdodFwiOjAuMCxcIkJvdHRvbVwiOjAuMH0sXCJQYWRkaW5nXCI6e1wiJGlkXCI6XCI1MDhcIixcIlRvcFwiOjAuMCxcIkxlZnRcIjowLjAsXCJSaWdodFwiOjAuMCxcIkJvdHRvbVwiOjAuMH0sXCJCYWNrZ3JvdW5kXCI6e1wiJHJlZlwiOlwiMTgxXCJ9LFwiSXNWaXNpYmxlXCI6dHJ1ZSxcIldpZHRoXCI6MC4wLFwiSGVpZ2h0XCI6MC4wLFwiQm9yZGVyU3R5bGVcIjp7XCIkaWRcIjpcIjUwOVwiLFwiTGluZUNvbG9yXCI6bnVsbCxcIkxpbmVXZWlnaHRcIjowLjAsXCJMaW5lVHlwZVwiOjB9fSxcIkRhdGVGb3JtYXRcIjp7XCIkaWRcIjpcIjUxM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1MTFcIixcIlNoYXBlXCI6MSxcIlNoYXBlVGhpY2tuZXNzXCI6MSxcIkR1cmF0aW9uRm9ybWF0XCI6MCxcIlBlcmNlbnRhZ2VDb21wbGV0ZVN0eWxlXCI6e1wiJGlkXCI6XCI1MTJcIixcIkZvbnRTZXR0aW5nc1wiOntcIiRpZFwiOlwiNTEzXCIsXCJGb250U2l6ZVwiOjEwLFwiRm9udE5hbWVcIjpcIkNhbGlicmlcIixcIklzQm9sZFwiOmZhbHNlLFwiSXNJdGFsaWNcIjpmYWxzZSxcIklzVW5kZXJsaW5lZFwiOmZhbHNlfSxcIkF1dG9TaXplXCI6MCxcIkZvcmVncm91bmRcIjp7XCIkaWRcIjpcIjUxNF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1MTVcIixcIlRvcFwiOjAuMCxcIkxlZnRcIjowLjAsXCJSaWdodFwiOjAuMCxcIkJvdHRvbVwiOjAuMH0sXCJQYWRkaW5nXCI6e1wiJGlkXCI6XCI1MTZcIixcIlRvcFwiOjAuMCxcIkxlZnRcIjowLjAsXCJSaWdodFwiOjAuMCxcIkJvdHRvbVwiOjAuMH0sXCJCYWNrZ3JvdW5kXCI6e1wiJHJlZlwiOlwiMTQ2XCJ9LFwiSXNWaXNpYmxlXCI6dHJ1ZSxcIldpZHRoXCI6MC4wLFwiSGVpZ2h0XCI6MC4wLFwiQm9yZGVyU3R5bGVcIjp7XCIkaWRcIjpcIjUxN1wiLFwiTGluZUNvbG9yXCI6bnVsbCxcIkxpbmVXZWlnaHRcIjowLjAsXCJMaW5lVHlwZVwiOjB9fSxcIkR1cmF0aW9uU3R5bGVcIjp7XCIkaWRcIjpcIjUxOFwiLFwiRm9udFNldHRpbmdzXCI6e1wiJGlkXCI6XCI1MTlcIixcIkZvbnRTaXplXCI6MTAsXCJGb250TmFtZVwiOlwiQ2FsaWJyaVwiLFwiSXNCb2xkXCI6ZmFsc2UsXCJJc0l0YWxpY1wiOnRydWUsXCJJc1VuZGVybGluZWRcIjpmYWxzZX0sXCJBdXRvU2l6ZVwiOjAsXCJGb3JlZ3JvdW5kXCI6e1wiJGlkXCI6XCI1MjBcIixcIkNvbG9yXCI6e1wiJHJlZlwiOlwiMTUwXCJ9fSxcIkJhY2tncm91bmRGaWxsVHlwZVwiOjAsXCJNYXhXaWR0aFwiOjIwMC4wLFwiTWF4SGVpZ2h0XCI6XCJJbmZpbml0eVwiLFwiU21hcnRGb3JlZ3JvdW5kSXNBY3RpdmVcIjpmYWxzZSxcIkhvcml6b250YWxBbGlnbm1lbnRcIjowLFwiVmVydGljYWxBbGlnbm1lbnRcIjowLFwiU21hcnRGb3JlZ3JvdW5kXCI6bnVsbCxcIk1hcmdpblwiOntcIiRpZFwiOlwiNTIxXCIsXCJUb3BcIjowLjAsXCJMZWZ0XCI6MC4wLFwiUmlnaHRcIjowLjAsXCJCb3R0b21cIjowLjB9LFwiUGFkZGluZ1wiOntcIiRpZFwiOlwiNTIyXCIsXCJUb3BcIjowLjAsXCJMZWZ0XCI6MC4wLFwiUmlnaHRcIjowLjAsXCJCb3R0b21cIjowLjB9LFwiQmFja2dyb3VuZFwiOntcIiRyZWZcIjpcIjE1M1wifSxcIklzVmlzaWJsZVwiOnRydWUsXCJXaWR0aFwiOjAuMCxcIkhlaWdodFwiOjAuMCxcIkJvcmRlclN0eWxlXCI6e1wiJGlkXCI6XCI1MjNcIixcIkxpbmVDb2xvclwiOm51bGwsXCJMaW5lV2VpZ2h0XCI6MC4wLFwiTGluZVR5cGVcIjowfX0sXCJIb3Jpem9udGFsQ29ubmVjdG9yU3R5bGVcIjp7XCIkaWRcIjpcIjUyNFwiLFwiTGluZUNvbG9yXCI6e1wiJHJlZlwiOlwiMTU1XCJ9LFwiTGluZVdlaWdodFwiOjEuMCxcIkxpbmVUeXBlXCI6MH0sXCJWZXJ0aWNhbENvbm5lY3RvclN0eWxlXCI6e1wiJGlkXCI6XCI1MjVcIixcIkxpbmVDb2xvclwiOntcIiRyZWZcIjpcIjE1O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ZmFsc2UsXCJQZXJjZW50YWdlQ29tcGxldGVTaGFwZU9wYWNpdHlcIjozNSxcIkdyb3VwTmFtZVwiOlwiYTNiYTVlMzgtMWE3Ny00MjMzLTgwM2YtNzM4ZDcyN2Y0ZjIyXCIsXCJBdHRhY2hlZE1pbGVzdG9uZXNTdHlsZXNcIjpbXSxcIlNoYXBlU3R5bGVcIjp7XCIkaWRcIjpcIjUyNlwiLFwiTWFyZ2luXCI6e1wiJGlkXCI6XCI1MjdcIixcIlRvcFwiOjAuMCxcIkxlZnRcIjo0LjAsXCJSaWdodFwiOjQuMCxcIkJvdHRvbVwiOjAuMH0sXCJQYWRkaW5nXCI6e1wiJGlkXCI6XCI1MjhcIixcIlRvcFwiOjAuMCxcIkxlZnRcIjowLjAsXCJSaWdodFwiOjAuMCxcIkJvdHRvbVwiOjAuMH0sXCJCYWNrZ3JvdW5kXCI6e1wiJGlkXCI6XCI1MjlcIixcIkNvbG9yXCI6e1wiJGlkXCI6XCI1MzBcIixcIkFcIjoyNTUsXCJSXCI6OTEsXCJHXCI6MTU1LFwiQlwiOjIxM319LFwiSXNWaXNpYmxlXCI6dHJ1ZSxcIldpZHRoXCI6MC4wLFwiSGVpZ2h0XCI6MTYuMCxcIkJvcmRlclN0eWxlXCI6e1wiJGlkXCI6XCI1MzFcIixcIkxpbmVDb2xvclwiOntcIiRyZWZcIjpcIjE2NlwifSxcIkxpbmVXZWlnaHRcIjowLjAsXCJMaW5lVHlwZVwiOjB9fSxcIlRpdGxlU3R5bGVcIjp7XCIkaWRcIjpcIjUzMlwiLFwiRm9udFNldHRpbmdzXCI6e1wiJGlkXCI6XCI1MzNcIixcIkZvbnRTaXplXCI6MTAsXCJGb250TmFtZVwiOlwiQ2FsaWJyaVwiLFwiSXNCb2xkXCI6dHJ1ZSxcIklzSXRhbGljXCI6ZmFsc2UsXCJJc1VuZGVybGluZWRcIjpmYWxzZX0sXCJBdXRvU2l6ZVwiOjIsXCJGb3JlZ3JvdW5kXCI6e1wiJGlkXCI6XCI1MzRcIixcIkNvbG9yXCI6e1wiJGlkXCI6XCI1MzVcIixcIkFcIjoyNTUsXCJSXCI6MjU1LFwiR1wiOjI1NSxcIkJcIjoyNTV9fSxcIkJhY2tncm91bmRGaWxsVHlwZVwiOjAsXCJNYXhXaWR0aFwiOjEyMDAuMCxcIk1heEhlaWdodFwiOlwiSW5maW5pdHlcIixcIlNtYXJ0Rm9yZWdyb3VuZElzQWN0aXZlXCI6ZmFsc2UsXCJIb3Jpem9udGFsQWxpZ25tZW50XCI6MSxcIlZlcnRpY2FsQWxpZ25tZW50XCI6MCxcIlNtYXJ0Rm9yZWdyb3VuZFwiOm51bGwsXCJNYXJnaW5cIjp7XCIkaWRcIjpcIjUzNlwiLFwiVG9wXCI6MC4wLFwiTGVmdFwiOjAuMCxcIlJpZ2h0XCI6MC4wLFwiQm90dG9tXCI6MC4wfSxcIlBhZGRpbmdcIjp7XCIkaWRcIjpcIjUzN1wiLFwiVG9wXCI6MC4wLFwiTGVmdFwiOjAuMCxcIlJpZ2h0XCI6MC4wLFwiQm90dG9tXCI6MC4wfSxcIkJhY2tncm91bmRcIjp7XCIkcmVmXCI6XCIxNzRcIn0sXCJJc1Zpc2libGVcIjp0cnVlLFwiV2lkdGhcIjowLjAsXCJIZWlnaHRcIjowLjAsXCJCb3JkZXJTdHlsZVwiOntcIiRpZFwiOlwiNTM4XCIsXCJMaW5lQ29sb3JcIjpudWxsLFwiTGluZVdlaWdodFwiOjAuMCxcIkxpbmVUeXBlXCI6MH19LFwiRGF0ZVN0eWxlXCI6e1wiJGlkXCI6XCI1MzlcIixcIkZvbnRTZXR0aW5nc1wiOntcIiRpZFwiOlwiNTQwXCIsXCJGb250U2l6ZVwiOjgsXCJGb250TmFtZVwiOlwiQ2FsaWJyaVwiLFwiSXNCb2xkXCI6ZmFsc2UsXCJJc0l0YWxpY1wiOmZhbHNlLFwiSXNVbmRlcmxpbmVkXCI6ZmFsc2V9LFwiQXV0b1NpemVcIjowLFwiRm9yZWdyb3VuZFwiOntcIiRpZFwiOlwiNTQxXCIsXCJDb2xvclwiOntcIiRyZWZcIjpcIjE3OFwifX0sXCJCYWNrZ3JvdW5kRmlsbFR5cGVcIjowLFwiTWF4V2lkdGhcIjoyMDAuMCxcIk1heEhlaWdodFwiOlwiSW5maW5pdHlcIixcIlNtYXJ0Rm9yZWdyb3VuZElzQWN0aXZlXCI6ZmFsc2UsXCJIb3Jpem9udGFsQWxpZ25tZW50XCI6MCxcIlZlcnRpY2FsQWxpZ25tZW50XCI6MCxcIlNtYXJ0Rm9yZWdyb3VuZFwiOm51bGwsXCJNYXJnaW5cIjp7XCIkaWRcIjpcIjU0MlwiLFwiVG9wXCI6MC4wLFwiTGVmdFwiOjAuMCxcIlJpZ2h0XCI6MC4wLFwiQm90dG9tXCI6MC4wfSxcIlBhZGRpbmdcIjp7XCIkaWRcIjpcIjU0M1wiLFwiVG9wXCI6MC4wLFwiTGVmdFwiOjAuMCxcIlJpZ2h0XCI6MC4wLFwiQm90dG9tXCI6MC4wfSxcIkJhY2tncm91bmRcIjp7XCIkcmVmXCI6XCIxODFcIn0sXCJJc1Zpc2libGVcIjp0cnVlLFwiV2lkdGhcIjowLjAsXCJIZWlnaHRcIjowLjAsXCJCb3JkZXJTdHlsZVwiOntcIiRpZFwiOlwiNTQ0XCIsXCJMaW5lQ29sb3JcIjpudWxsLFwiTGluZVdlaWdodFwiOjAuMCxcIkxpbmVUeXBlXCI6MH19LFwiRGF0ZUZvcm1hdFwiOntcIiRpZFwiOlwiNTQ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U0NlwiLFwiU2hhcGVcIjoxLFwiU2hhcGVUaGlja25lc3NcIjowLFwiRHVyYXRpb25Gb3JtYXRcIjowLFwiUGVyY2VudGFnZUNvbXBsZXRlU3R5bGVcIjp7XCIkaWRcIjpcIjU0N1wiLFwiRm9udFNldHRpbmdzXCI6e1wiJGlkXCI6XCI1NDhcIixcIkZvbnRTaXplXCI6MTAsXCJGb250TmFtZVwiOlwiQ2FsaWJyaVwiLFwiSXNCb2xkXCI6ZmFsc2UsXCJJc0l0YWxpY1wiOmZhbHNlLFwiSXNVbmRlcmxpbmVkXCI6ZmFsc2V9LFwiQXV0b1NpemVcIjowLFwiRm9yZWdyb3VuZFwiOntcIiRpZFwiOlwiNTQ5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U1MFwiLFwiVG9wXCI6MC4wLFwiTGVmdFwiOjAuMCxcIlJpZ2h0XCI6MC4wLFwiQm90dG9tXCI6MC4wfSxcIlBhZGRpbmdcIjp7XCIkaWRcIjpcIjU1MVwiLFwiVG9wXCI6MC4wLFwiTGVmdFwiOjAuMCxcIlJpZ2h0XCI6MC4wLFwiQm90dG9tXCI6MC4wfSxcIkJhY2tncm91bmRcIjp7XCIkcmVmXCI6XCIxNDZcIn0sXCJJc1Zpc2libGVcIjp0cnVlLFwiV2lkdGhcIjowLjAsXCJIZWlnaHRcIjowLjAsXCJCb3JkZXJTdHlsZVwiOntcIiRpZFwiOlwiNTUyXCIsXCJMaW5lQ29sb3JcIjpudWxsLFwiTGluZVdlaWdodFwiOjAuMCxcIkxpbmVUeXBlXCI6MH19LFwiRHVyYXRpb25TdHlsZVwiOntcIiRpZFwiOlwiNTUzXCIsXCJGb250U2V0dGluZ3NcIjp7XCIkaWRcIjpcIjU1NFwiLFwiRm9udFNpemVcIjoxMCxcIkZvbnROYW1lXCI6XCJDYWxpYnJpXCIsXCJJc0JvbGRcIjpmYWxzZSxcIklzSXRhbGljXCI6dHJ1ZSxcIklzVW5kZXJsaW5lZFwiOmZhbHNlfSxcIkF1dG9TaXplXCI6MCxcIkZvcmVncm91bmRcIjp7XCIkaWRcIjpcIjU1NVwiLFwiQ29sb3JcIjp7XCIkcmVmXCI6XCIxNTBcIn19LFwiQmFja2dyb3VuZEZpbGxUeXBlXCI6MCxcIk1heFdpZHRoXCI6MjAwLjAsXCJNYXhIZWlnaHRcIjpcIkluZmluaXR5XCIsXCJTbWFydEZvcmVncm91bmRJc0FjdGl2ZVwiOmZhbHNlLFwiSG9yaXpvbnRhbEFsaWdubWVudFwiOjAsXCJWZXJ0aWNhbEFsaWdubWVudFwiOjAsXCJTbWFydEZvcmVncm91bmRcIjpudWxsLFwiTWFyZ2luXCI6e1wiJGlkXCI6XCI1NTZcIixcIlRvcFwiOjAuMCxcIkxlZnRcIjowLjAsXCJSaWdodFwiOjAuMCxcIkJvdHRvbVwiOjAuMH0sXCJQYWRkaW5nXCI6e1wiJGlkXCI6XCI1NTdcIixcIlRvcFwiOjAuMCxcIkxlZnRcIjowLjAsXCJSaWdodFwiOjAuMCxcIkJvdHRvbVwiOjAuMH0sXCJCYWNrZ3JvdW5kXCI6e1wiJHJlZlwiOlwiMTUzXCJ9LFwiSXNWaXNpYmxlXCI6dHJ1ZSxcIldpZHRoXCI6MC4wLFwiSGVpZ2h0XCI6MC4wLFwiQm9yZGVyU3R5bGVcIjp7XCIkaWRcIjpcIjU1OFwiLFwiTGluZUNvbG9yXCI6bnVsbCxcIkxpbmVXZWlnaHRcIjowLjAsXCJMaW5lVHlwZVwiOjB9fSxcIkhvcml6b250YWxDb25uZWN0b3JTdHlsZVwiOntcIiRpZFwiOlwiNTU5XCIsXCJMaW5lQ29sb3JcIjp7XCIkcmVmXCI6XCIxNTVcIn0sXCJMaW5lV2VpZ2h0XCI6MS4wLFwiTGluZVR5cGVcIjowfSxcIlZlcnRpY2FsQ29ubmVjdG9yU3R5bGVcIjp7XCIkaWRcIjpcIjU2MFwiLFwiTGluZUNvbG9yXCI6e1wiJHJlZlwiOlwiMTU4XCJ9LFwiTGluZVdlaWdodFwiOjAuMCxcIkxpbmVUeXBlXCI6MH0sXCJNYXJnaW5cIjpudWxsLFwiU3RhcnREYXRlUG9zaXRpb25cIjo2LFwiRW5kRGF0ZVBvc2l0aW9uXCI6NixcIlRpdGxlUG9zaXRpb25cIjoyLFwiRHVyYXRpb25Qb3NpdGlvblwiOjYsXCJQZXJjZW50YWdlQ29tcGxldGVkUG9zaXRpb25cIjo2LFwiU3BhY2luZ1wiOjEwLFwiSXNCZWxvd1RpbWViYW5kXCI6ZmFsc2UsXCJQZXJjZW50YWdlQ29tcGxldGVTaGFwZU9wYWNpdHlcIjozNSxcIkdyb3VwTmFtZVwiOm51bGwsXCJBdHRhY2hlZE1pbGVzdG9uZXNTdHlsZXNcIjpbXSxcIlNoYXBlU3R5bGVcIjp7XCIkaWRcIjpcIjU2MVwiLFwiTWFyZ2luXCI6e1wiJGlkXCI6XCI1NjJcIixcIlRvcFwiOjAuMCxcIkxlZnRcIjo0LjAsXCJSaWdodFwiOjQuMCxcIkJvdHRvbVwiOjAuMH0sXCJQYWRkaW5nXCI6e1wiJGlkXCI6XCI1NjNcIixcIlRvcFwiOjAuMCxcIkxlZnRcIjowLjAsXCJSaWdodFwiOjAuMCxcIkJvdHRvbVwiOjAuMH0sXCJCYWNrZ3JvdW5kXCI6e1wiJGlkXCI6XCI1NjRcIixcIkNvbG9yXCI6e1wiJGlkXCI6XCI1NjVcIixcIkFcIjoyNTUsXCJSXCI6MTUwLFwiR1wiOjIxNCxcIkJcIjo2Nn19LFwiSXNWaXNpYmxlXCI6dHJ1ZSxcIldpZHRoXCI6MC4wLFwiSGVpZ2h0XCI6MTAuMCxcIkJvcmRlclN0eWxlXCI6e1wiJGlkXCI6XCI1NjZcIixcIkxpbmVDb2xvclwiOntcIiRyZWZcIjpcIjE2NlwifSxcIkxpbmVXZWlnaHRcIjowLjAsXCJMaW5lVHlwZVwiOjB9fSxcIlRpdGxlU3R5bGVcIjp7XCIkaWRcIjpcIjU2N1wiLFwiRm9udFNldHRpbmdzXCI6e1wiJGlkXCI6XCI1NjhcIixcIkZvbnRTaXplXCI6MTAsXCJGb250TmFtZVwiOlwiQ2FsaWJyaVwiLFwiSXNCb2xkXCI6dHJ1ZSxcIklzSXRhbGljXCI6ZmFsc2UsXCJJc1VuZGVybGluZWRcIjpmYWxzZX0sXCJBdXRvU2l6ZVwiOjIsXCJGb3JlZ3JvdW5kXCI6e1wiJGlkXCI6XCI1NjlcIixcIkNvbG9yXCI6e1wiJGlkXCI6XCI1NzBcIixcIkFcIjoyNTUsXCJSXCI6MCxcIkdcIjowLFwiQlwiOjB9fSxcIkJhY2tncm91bmRGaWxsVHlwZVwiOjAsXCJNYXhXaWR0aFwiOjE0Mi43OTI1MjA1MjMwNzEyOSxcIk1heEhlaWdodFwiOlwiSW5maW5pdHlcIixcIlNtYXJ0Rm9yZWdyb3VuZElzQWN0aXZlXCI6ZmFsc2UsXCJIb3Jpem9udGFsQWxpZ25tZW50XCI6MSxcIlZlcnRpY2FsQWxpZ25tZW50XCI6MCxcIlNtYXJ0Rm9yZWdyb3VuZFwiOm51bGwsXCJNYXJnaW5cIjp7XCIkaWRcIjpcIjU3MVwiLFwiVG9wXCI6MC4wLFwiTGVmdFwiOjAuMCxcIlJpZ2h0XCI6MC4wLFwiQm90dG9tXCI6MC4wfSxcIlBhZGRpbmdcIjp7XCIkaWRcIjpcIjU3MlwiLFwiVG9wXCI6MC4wLFwiTGVmdFwiOjAuMCxcIlJpZ2h0XCI6MC4wLFwiQm90dG9tXCI6MC4wfSxcIkJhY2tncm91bmRcIjp7XCIkcmVmXCI6XCIxNzRcIn0sXCJJc1Zpc2libGVcIjp0cnVlLFwiV2lkdGhcIjowLjAsXCJIZWlnaHRcIjowLjAsXCJCb3JkZXJTdHlsZVwiOntcIiRpZFwiOlwiNTczXCIsXCJMaW5lQ29sb3JcIjpudWxsLFwiTGluZVdlaWdodFwiOjAuMCxcIkxpbmVUeXBlXCI6MH19LFwiRGF0ZVN0eWxlXCI6e1wiJGlkXCI6XCI1NzRcIixcIkZvbnRTZXR0aW5nc1wiOntcIiRpZFwiOlwiNTc1XCIsXCJGb250U2l6ZVwiOjgsXCJGb250TmFtZVwiOlwiQ2FsaWJyaVwiLFwiSXNCb2xkXCI6ZmFsc2UsXCJJc0l0YWxpY1wiOmZhbHNlLFwiSXNVbmRlcmxpbmVkXCI6ZmFsc2V9LFwiQXV0b1NpemVcIjowLFwiRm9yZWdyb3VuZFwiOntcIiRpZFwiOlwiNTc2XCIsXCJDb2xvclwiOntcIiRyZWZcIjpcIjE3OFwifX0sXCJCYWNrZ3JvdW5kRmlsbFR5cGVcIjowLFwiTWF4V2lkdGhcIjoyMDAuMCxcIk1heEhlaWdodFwiOlwiSW5maW5pdHlcIixcIlNtYXJ0Rm9yZWdyb3VuZElzQWN0aXZlXCI6ZmFsc2UsXCJIb3Jpem9udGFsQWxpZ25tZW50XCI6MCxcIlZlcnRpY2FsQWxpZ25tZW50XCI6MCxcIlNtYXJ0Rm9yZWdyb3VuZFwiOm51bGwsXCJNYXJnaW5cIjp7XCIkaWRcIjpcIjU3N1wiLFwiVG9wXCI6MC4wLFwiTGVmdFwiOjAuMCxcIlJpZ2h0XCI6MC4wLFwiQm90dG9tXCI6MC4wfSxcIlBhZGRpbmdcIjp7XCIkaWRcIjpcIjU3OFwiLFwiVG9wXCI6MC4wLFwiTGVmdFwiOjAuMCxcIlJpZ2h0XCI6MC4wLFwiQm90dG9tXCI6MC4wfSxcIkJhY2tncm91bmRcIjp7XCIkcmVmXCI6XCIxODFcIn0sXCJJc1Zpc2libGVcIjpmYWxzZSxcIldpZHRoXCI6MC4wLFwiSGVpZ2h0XCI6MC4wLFwiQm9yZGVyU3R5bGVcIjp7XCIkaWRcIjpcIjU3OVwiLFwiTGluZUNvbG9yXCI6bnVsbCxcIkxpbmVXZWlnaHRcIjowLjAsXCJMaW5lVHlwZVwiOjB9fSxcIkRhdGVGb3JtYXRcIjp7XCIkaWRcIjpcIjU4M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1ODFcIixcIlNoYXBlXCI6NixcIlNoYXBlVGhpY2tuZXNzXCI6MixcIkR1cmF0aW9uRm9ybWF0XCI6MCxcIlBlcmNlbnRhZ2VDb21wbGV0ZVN0eWxlXCI6e1wiJGlkXCI6XCI1ODJcIixcIkZvbnRTZXR0aW5nc1wiOntcIiRpZFwiOlwiNTgzXCIsXCJGb250U2l6ZVwiOjEwLFwiRm9udE5hbWVcIjpcIkNhbGlicmlcIixcIklzQm9sZFwiOmZhbHNlLFwiSXNJdGFsaWNcIjpmYWxzZSxcIklzVW5kZXJsaW5lZFwiOmZhbHNlfSxcIkF1dG9TaXplXCI6MCxcIkZvcmVncm91bmRcIjp7XCIkaWRcIjpcIjU4NFwiLFwiQ29sb3JcIjp7XCIkcmVmXCI6XCIxNDNcIn19LFwiQmFja2dyb3VuZEZpbGxUeXBlXCI6MCxcIk1heFdpZHRoXCI6MjAwLjAsXCJNYXhIZWlnaHRcIjpcIkluZmluaXR5XCIsXCJTbWFydEZvcmVncm91bmRJc0FjdGl2ZVwiOmZhbHNlLFwiSG9yaXpvbnRhbEFsaWdubWVudFwiOjEsXCJWZXJ0aWNhbEFsaWdubWVudFwiOjAsXCJTbWFydEZvcmVncm91bmRcIjpudWxsLFwiTWFyZ2luXCI6e1wiJGlkXCI6XCI1ODVcIixcIlRvcFwiOjAuMCxcIkxlZnRcIjowLjAsXCJSaWdodFwiOjAuMCxcIkJvdHRvbVwiOjAuMH0sXCJQYWRkaW5nXCI6e1wiJGlkXCI6XCI1ODZcIixcIlRvcFwiOjAuMCxcIkxlZnRcIjowLjAsXCJSaWdodFwiOjAuMCxcIkJvdHRvbVwiOjAuMH0sXCJCYWNrZ3JvdW5kXCI6e1wiJHJlZlwiOlwiMTQ2XCJ9LFwiSXNWaXNpYmxlXCI6dHJ1ZSxcIldpZHRoXCI6MC4wLFwiSGVpZ2h0XCI6MC4wLFwiQm9yZGVyU3R5bGVcIjp7XCIkaWRcIjpcIjU4N1wiLFwiTGluZUNvbG9yXCI6bnVsbCxcIkxpbmVXZWlnaHRcIjowLjAsXCJMaW5lVHlwZVwiOjB9fSxcIkR1cmF0aW9uU3R5bGVcIjp7XCIkaWRcIjpcIjU4OFwiLFwiRm9udFNldHRpbmdzXCI6e1wiJGlkXCI6XCI1ODlcIixcIkZvbnRTaXplXCI6MTAsXCJGb250TmFtZVwiOlwiQ2FsaWJyaVwiLFwiSXNCb2xkXCI6ZmFsc2UsXCJJc0l0YWxpY1wiOnRydWUsXCJJc1VuZGVybGluZWRcIjpmYWxzZX0sXCJBdXRvU2l6ZVwiOjAsXCJGb3JlZ3JvdW5kXCI6e1wiJGlkXCI6XCI1OTBcIixcIkNvbG9yXCI6e1wiJHJlZlwiOlwiMTUwXCJ9fSxcIkJhY2tncm91bmRGaWxsVHlwZVwiOjAsXCJNYXhXaWR0aFwiOjIwMC4wLFwiTWF4SGVpZ2h0XCI6XCJJbmZpbml0eVwiLFwiU21hcnRGb3JlZ3JvdW5kSXNBY3RpdmVcIjpmYWxzZSxcIkhvcml6b250YWxBbGlnbm1lbnRcIjowLFwiVmVydGljYWxBbGlnbm1lbnRcIjowLFwiU21hcnRGb3JlZ3JvdW5kXCI6bnVsbCxcIk1hcmdpblwiOntcIiRpZFwiOlwiNTkxXCIsXCJUb3BcIjowLjAsXCJMZWZ0XCI6MC4wLFwiUmlnaHRcIjowLjAsXCJCb3R0b21cIjowLjB9LFwiUGFkZGluZ1wiOntcIiRpZFwiOlwiNTkyXCIsXCJUb3BcIjowLjAsXCJMZWZ0XCI6MC4wLFwiUmlnaHRcIjowLjAsXCJCb3R0b21cIjowLjB9LFwiQmFja2dyb3VuZFwiOntcIiRyZWZcIjpcIjE1M1wifSxcIklzVmlzaWJsZVwiOnRydWUsXCJXaWR0aFwiOjAuMCxcIkhlaWdodFwiOjAuMCxcIkJvcmRlclN0eWxlXCI6e1wiJGlkXCI6XCI1OTNcIixcIkxpbmVDb2xvclwiOm51bGwsXCJMaW5lV2VpZ2h0XCI6MC4wLFwiTGluZVR5cGVcIjowfX0sXCJIb3Jpem9udGFsQ29ubmVjdG9yU3R5bGVcIjp7XCIkaWRcIjpcIjU5NFwiLFwiTGluZUNvbG9yXCI6e1wiJHJlZlwiOlwiMTU1XCJ9LFwiTGluZVdlaWdodFwiOjEuMCxcIkxpbmVUeXBlXCI6MH0sXCJWZXJ0aWNhbENvbm5lY3RvclN0eWxlXCI6e1wiJGlkXCI6XCI1OTVcIixcIkxpbmVDb2xvclwiOntcIiRyZWZcIjpcIjE1OFwifSxcIkxpbmVXZWlnaHRcIjoxLjAsXCJMaW5lVHlwZVwiOjB9LFwiTWFyZ2luXCI6bnVsbCxcIlN0YXJ0RGF0ZVBvc2l0aW9uXCI6MCxcIkVuZERhdGVQb3NpdGlvblwiOjAsXCJUaXRsZVBvc2l0aW9uXCI6Mi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U5NlwiLFwiTWFyZ2luXCI6e1wiJGlkXCI6XCI1OTdcIixcIlRvcFwiOjAuMCxcIkxlZnRcIjo0LjAsXCJSaWdodFwiOjQuMCxcIkJvdHRvbVwiOjAuMH0sXCJQYWRkaW5nXCI6e1wiJGlkXCI6XCI1OThcIixcIlRvcFwiOjAuMCxcIkxlZnRcIjowLjAsXCJSaWdodFwiOjAuMCxcIkJvdHRvbVwiOjAuMH0sXCJCYWNrZ3JvdW5kXCI6e1wiJGlkXCI6XCI1OTlcIixcIkNvbG9yXCI6e1wiJGlkXCI6XCI2MDBcIixcIkFcIjoyNTUsXCJSXCI6ODksXCJHXCI6ODksXCJCXCI6ODl9fSxcIklzVmlzaWJsZVwiOnRydWUsXCJXaWR0aFwiOjAuMCxcIkhlaWdodFwiOjIyLjAsXCJCb3JkZXJTdHlsZVwiOntcIiRpZFwiOlwiNjAxXCIsXCJMaW5lQ29sb3JcIjp7XCIkcmVmXCI6XCIxNjZcIn0sXCJMaW5lV2VpZ2h0XCI6MC4wLFwiTGluZVR5cGVcIjowfX0sXCJUaXRsZVN0eWxlXCI6e1wiJGlkXCI6XCI2MDJcIixcIkZvbnRTZXR0aW5nc1wiOntcIiRpZFwiOlwiNjAzXCIsXCJGb250U2l6ZVwiOjExLFwiRm9udE5hbWVcIjpcIkNhbGlicmlcIixcIklzQm9sZFwiOnRydWUsXCJJc0l0YWxpY1wiOmZhbHNlLFwiSXNVbmRlcmxpbmVkXCI6ZmFsc2V9LFwiQXV0b1NpemVcIjowLFwiRm9yZWdyb3VuZFwiOntcIiRpZFwiOlwiNjA0XCIsXCJDb2xvclwiOntcIiRpZFwiOlwiNjA1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YwNlwiLFwiVG9wXCI6MC4wLFwiTGVmdFwiOjAuMCxcIlJpZ2h0XCI6MC4wLFwiQm90dG9tXCI6MC4wfSxcIlBhZGRpbmdcIjp7XCIkaWRcIjpcIjYwN1wiLFwiVG9wXCI6MC4wLFwiTGVmdFwiOjAuMCxcIlJpZ2h0XCI6MC4wLFwiQm90dG9tXCI6MC4wfSxcIkJhY2tncm91bmRcIjp7XCIkcmVmXCI6XCIxNzRcIn0sXCJJc1Zpc2libGVcIjp0cnVlLFwiV2lkdGhcIjowLjAsXCJIZWlnaHRcIjowLjAsXCJCb3JkZXJTdHlsZVwiOntcIiRpZFwiOlwiNjA4XCIsXCJMaW5lQ29sb3JcIjpudWxsLFwiTGluZVdlaWdodFwiOjAuMCxcIkxpbmVUeXBlXCI6MH19LFwiRGF0ZVN0eWxlXCI6e1wiJGlkXCI6XCI2MDlcIixcIkZvbnRTZXR0aW5nc1wiOntcIiRpZFwiOlwiNjEwXCIsXCJGb250U2l6ZVwiOjEwLFwiRm9udE5hbWVcIjpcIkNhbGlicmlcIixcIklzQm9sZFwiOnRydWUsXCJJc0l0YWxpY1wiOmZhbHNlLFwiSXNVbmRlcmxpbmVkXCI6ZmFsc2V9LFwiQXV0b1NpemVcIjowLFwiRm9yZWdyb3VuZFwiOntcIiRpZFwiOlwiNjExXCIsXCJDb2xvclwiOntcIiRpZFwiOlwiNjEyXCIsXCJBXCI6MjU1LFwiUlwiOjksXCJHXCI6MzMsXCJCXCI6NTl9fSxcIkJhY2tncm91bmRGaWxsVHlwZVwiOjAsXCJNYXhXaWR0aFwiOjIwMC4wLFwiTWF4SGVpZ2h0XCI6XCJJbmZpbml0eVwiLFwiU21hcnRGb3JlZ3JvdW5kSXNBY3RpdmVcIjpmYWxzZSxcIkhvcml6b250YWxBbGlnbm1lbnRcIjowLFwiVmVydGljYWxBbGlnbm1lbnRcIjowLFwiU21hcnRGb3JlZ3JvdW5kXCI6bnVsbCxcIk1hcmdpblwiOntcIiRpZFwiOlwiNjEzXCIsXCJUb3BcIjowLjAsXCJMZWZ0XCI6MC4wLFwiUmlnaHRcIjowLjAsXCJCb3R0b21cIjowLjB9LFwiUGFkZGluZ1wiOntcIiRpZFwiOlwiNjE0XCIsXCJUb3BcIjowLjAsXCJMZWZ0XCI6MC4wLFwiUmlnaHRcIjowLjAsXCJCb3R0b21cIjowLjB9LFwiQmFja2dyb3VuZFwiOntcIiRyZWZcIjpcIjE4MVwifSxcIklzVmlzaWJsZVwiOnRydWUsXCJXaWR0aFwiOjAuMCxcIkhlaWdodFwiOjAuMCxcIkJvcmRlclN0eWxlXCI6e1wiJGlkXCI6XCI2MTVcIixcIkxpbmVDb2xvclwiOm51bGwsXCJMaW5lV2VpZ2h0XCI6MC4wLFwiTGluZVR5cGVcIjowfX0sXCJEYXRlRm9ybWF0XCI6e1wiJGlkXCI6XCI2MTZ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NjE3XCIsXCJTaGFwZVwiOjEsXCJTaGFwZVRoaWNrbmVzc1wiOjEsXCJEdXJhdGlvbkZvcm1hdFwiOjAsXCJQZXJjZW50YWdlQ29tcGxldGVTdHlsZVwiOntcIiRpZFwiOlwiNjE4XCIsXCJGb250U2V0dGluZ3NcIjp7XCIkaWRcIjpcIjYxOVwiLFwiRm9udFNpemVcIjoxMCxcIkZvbnROYW1lXCI6XCJDYWxpYnJpXCIsXCJJc0JvbGRcIjpmYWxzZSxcIklzSXRhbGljXCI6ZmFsc2UsXCJJc1VuZGVybGluZWRcIjpmYWxzZX0sXCJBdXRvU2l6ZVwiOjAsXCJGb3JlZ3JvdW5kXCI6e1wiJGlkXCI6XCI2MjBcIixcIkNvbG9yXCI6e1wiJHJlZlwiOlwiMTQzXCJ9fSxcIkJhY2tncm91bmRGaWxsVHlwZVwiOjAsXCJNYXhXaWR0aFwiOjIwMC4wLFwiTWF4SGVpZ2h0XCI6XCJJbmZpbml0eVwiLFwiU21hcnRGb3JlZ3JvdW5kSXNBY3RpdmVcIjpmYWxzZSxcIkhvcml6b250YWxBbGlnbm1lbnRcIjoxLFwiVmVydGljYWxBbGlnbm1lbnRcIjowLFwiU21hcnRGb3JlZ3JvdW5kXCI6bnVsbCxcIk1hcmdpblwiOntcIiRpZFwiOlwiNjIxXCIsXCJUb3BcIjowLjAsXCJMZWZ0XCI6MC4wLFwiUmlnaHRcIjowLjAsXCJCb3R0b21cIjowLjB9LFwiUGFkZGluZ1wiOntcIiRpZFwiOlwiNjIyXCIsXCJUb3BcIjowLjAsXCJMZWZ0XCI6MC4wLFwiUmlnaHRcIjowLjAsXCJCb3R0b21cIjowLjB9LFwiQmFja2dyb3VuZFwiOntcIiRyZWZcIjpcIjE0NlwifSxcIklzVmlzaWJsZVwiOnRydWUsXCJXaWR0aFwiOjAuMCxcIkhlaWdodFwiOjAuMCxcIkJvcmRlclN0eWxlXCI6e1wiJGlkXCI6XCI2MjNcIixcIkxpbmVDb2xvclwiOm51bGwsXCJMaW5lV2VpZ2h0XCI6MC4wLFwiTGluZVR5cGVcIjowfX0sXCJEdXJhdGlvblN0eWxlXCI6e1wiJGlkXCI6XCI2MjRcIixcIkZvbnRTZXR0aW5nc1wiOntcIiRpZFwiOlwiNjI1XCIsXCJGb250U2l6ZVwiOjEwLFwiRm9udE5hbWVcIjpcIkNhbGlicmlcIixcIklzQm9sZFwiOmZhbHNlLFwiSXNJdGFsaWNcIjp0cnVlLFwiSXNVbmRlcmxpbmVkXCI6ZmFsc2V9LFwiQXV0b1NpemVcIjowLFwiRm9yZWdyb3VuZFwiOntcIiRpZFwiOlwiNjI2XCIsXCJDb2xvclwiOntcIiRyZWZcIjpcIjE1MFwifX0sXCJCYWNrZ3JvdW5kRmlsbFR5cGVcIjowLFwiTWF4V2lkdGhcIjoyMDAuMCxcIk1heEhlaWdodFwiOlwiSW5maW5pdHlcIixcIlNtYXJ0Rm9yZWdyb3VuZElzQWN0aXZlXCI6ZmFsc2UsXCJIb3Jpem9udGFsQWxpZ25tZW50XCI6MCxcIlZlcnRpY2FsQWxpZ25tZW50XCI6MCxcIlNtYXJ0Rm9yZWdyb3VuZFwiOm51bGwsXCJNYXJnaW5cIjp7XCIkaWRcIjpcIjYyN1wiLFwiVG9wXCI6MC4wLFwiTGVmdFwiOjAuMCxcIlJpZ2h0XCI6MC4wLFwiQm90dG9tXCI6MC4wfSxcIlBhZGRpbmdcIjp7XCIkaWRcIjpcIjYyOFwiLFwiVG9wXCI6MC4wLFwiTGVmdFwiOjAuMCxcIlJpZ2h0XCI6MC4wLFwiQm90dG9tXCI6MC4wfSxcIkJhY2tncm91bmRcIjp7XCIkcmVmXCI6XCIxNTNcIn0sXCJJc1Zpc2libGVcIjp0cnVlLFwiV2lkdGhcIjowLjAsXCJIZWlnaHRcIjowLjAsXCJCb3JkZXJTdHlsZVwiOntcIiRpZFwiOlwiNjI5XCIsXCJMaW5lQ29sb3JcIjpudWxsLFwiTGluZVdlaWdodFwiOjAuMCxcIkxpbmVUeXBlXCI6MH19LFwiSG9yaXpvbnRhbENvbm5lY3RvclN0eWxlXCI6e1wiJGlkXCI6XCI2MzBcIixcIkxpbmVDb2xvclwiOntcIiRyZWZcIjpcIjE1NVwifSxcIkxpbmVXZWlnaHRcIjoxLjAsXCJMaW5lVHlwZVwiOjB9LFwiVmVydGljYWxDb25uZWN0b3JTdHlsZVwiOntcIiRpZFwiOlwiNjMxXCIsXCJMaW5lQ29sb3JcIjp7XCIkcmVmXCI6XCIxNThcIn0sXCJMaW5lV2VpZ2h0XCI6MC4wLFwiTGluZVR5cGVcIjowfSxcIk1hcmdpblwiOm51bGwsXCJTdGFydERhdGVQb3NpdGlvblwiOjYsXCJFbmREYXRlUG9zaXRpb25cIjo2LFwiVGl0bGVQb3NpdGlvblwiOjIsXCJEdXJhdGlvblBvc2l0aW9uXCI6NixcIlBlcmNlbnRhZ2VDb21wbGV0ZWRQb3NpdGlvblwiOjIsXCJTcGFjaW5nXCI6NSxcIklzQmVsb3dUaW1lYmFuZFwiOmZhbHNlLFwiUGVyY2VudGFnZUNvbXBsZXRlU2hhcGVPcGFjaXR5XCI6MzUsXCJHcm91cE5hbWVcIjpcImM3MGEzYmYwLTIwNTQtNDMyYy04MmZkLTVhZDhkMGVkMzNiNVwiLFwiQXR0YWNoZWRNaWxlc3RvbmVzU3R5bGVzXCI6W10sXCJTaGFwZVN0eWxlXCI6e1wiJGlkXCI6XCI2MzJcIixcIk1hcmdpblwiOntcIiRpZFwiOlwiNjMzXCIsXCJUb3BcIjowLjAsXCJMZWZ0XCI6NC4wLFwiUmlnaHRcIjo0LjAsXCJCb3R0b21cIjowLjB9LFwiUGFkZGluZ1wiOntcIiRpZFwiOlwiNjM0XCIsXCJUb3BcIjowLjAsXCJMZWZ0XCI6MC4wLFwiUmlnaHRcIjowLjAsXCJCb3R0b21cIjowLjB9LFwiQmFja2dyb3VuZFwiOntcIiRpZFwiOlwiNjM1XCIsXCJDb2xvclwiOntcIiRpZFwiOlwiNjM2XCIsXCJBXCI6MjU1LFwiUlwiOjkxLFwiR1wiOjE1NSxcIkJcIjoyMTN9fSxcIklzVmlzaWJsZVwiOnRydWUsXCJXaWR0aFwiOjAuMCxcIkhlaWdodFwiOjE2LjAsXCJCb3JkZXJTdHlsZVwiOntcIiRpZFwiOlwiNjM3XCIsXCJMaW5lQ29sb3JcIjp7XCIkcmVmXCI6XCIxNjZcIn0sXCJMaW5lV2VpZ2h0XCI6MC4wLFwiTGluZVR5cGVcIjowfX0sXCJUaXRsZVN0eWxlXCI6e1wiJGlkXCI6XCI2MzhcIixcIkZvbnRTZXR0aW5nc1wiOntcIiRpZFwiOlwiNjM5XCIsXCJGb250U2l6ZVwiOjEwLFwiRm9udE5hbWVcIjpcIkNhbGlicmlcIixcIklzQm9sZFwiOnRydWUsXCJJc0l0YWxpY1wiOmZhbHNlLFwiSXNVbmRlcmxpbmVkXCI6ZmFsc2V9LFwiQXV0b1NpemVcIjoyLFwiRm9yZWdyb3VuZFwiOntcIiRpZFwiOlwiNjQwXCIsXCJDb2xvclwiOntcIiRpZFwiOlwiNjQxXCIsXCJBXCI6MjU1LFwiUlwiOjI1NSxcIkdcIjoyNTUsXCJCXCI6MjU1fX0sXCJCYWNrZ3JvdW5kRmlsbFR5cGVcIjowLFwiTWF4V2lkdGhcIjoxMjAwLjAsXCJNYXhIZWlnaHRcIjpcIkluZmluaXR5XCIsXCJTbWFydEZvcmVncm91bmRJc0FjdGl2ZVwiOmZhbHNlLFwiSG9yaXpvbnRhbEFsaWdubWVudFwiOjEsXCJWZXJ0aWNhbEFsaWdubWVudFwiOjAsXCJTbWFydEZvcmVncm91bmRcIjpudWxsLFwiTWFyZ2luXCI6e1wiJGlkXCI6XCI2NDJcIixcIlRvcFwiOjAuMCxcIkxlZnRcIjowLjAsXCJSaWdodFwiOjAuMCxcIkJvdHRvbVwiOjAuMH0sXCJQYWRkaW5nXCI6e1wiJGlkXCI6XCI2NDNcIixcIlRvcFwiOjAuMCxcIkxlZnRcIjowLjAsXCJSaWdodFwiOjAuMCxcIkJvdHRvbVwiOjAuMH0sXCJCYWNrZ3JvdW5kXCI6e1wiJHJlZlwiOlwiMTc0XCJ9LFwiSXNWaXNpYmxlXCI6dHJ1ZSxcIldpZHRoXCI6MC4wLFwiSGVpZ2h0XCI6MC4wLFwiQm9yZGVyU3R5bGVcIjp7XCIkaWRcIjpcIjY0NFwiLFwiTGluZUNvbG9yXCI6bnVsbCxcIkxpbmVXZWlnaHRcIjowLjAsXCJMaW5lVHlwZVwiOjB9fSxcIkRhdGVTdHlsZVwiOntcIiRpZFwiOlwiNjQ1XCIsXCJGb250U2V0dGluZ3NcIjp7XCIkaWRcIjpcIjY0NlwiLFwiRm9udFNpemVcIjo4LFwiRm9udE5hbWVcIjpcIkNhbGlicmlcIixcIklzQm9sZFwiOmZhbHNlLFwiSXNJdGFsaWNcIjpmYWxzZSxcIklzVW5kZXJsaW5lZFwiOmZhbHNlfSxcIkF1dG9TaXplXCI6MCxcIkZvcmVncm91bmRcIjp7XCIkaWRcIjpcIjY0N1wiLFwiQ29sb3JcIjp7XCIkcmVmXCI6XCIxNzhcIn19LFwiQmFja2dyb3VuZEZpbGxUeXBlXCI6MCxcIk1heFdpZHRoXCI6MjAwLjAsXCJNYXhIZWlnaHRcIjpcIkluZmluaXR5XCIsXCJTbWFydEZvcmVncm91bmRJc0FjdGl2ZVwiOmZhbHNlLFwiSG9yaXpvbnRhbEFsaWdubWVudFwiOjAsXCJWZXJ0aWNhbEFsaWdubWVudFwiOjAsXCJTbWFydEZvcmVncm91bmRcIjpudWxsLFwiTWFyZ2luXCI6e1wiJGlkXCI6XCI2NDhcIixcIlRvcFwiOjAuMCxcIkxlZnRcIjowLjAsXCJSaWdodFwiOjAuMCxcIkJvdHRvbVwiOjAuMH0sXCJQYWRkaW5nXCI6e1wiJGlkXCI6XCI2NDlcIixcIlRvcFwiOjAuMCxcIkxlZnRcIjowLjAsXCJSaWdodFwiOjAuMCxcIkJvdHRvbVwiOjAuMH0sXCJCYWNrZ3JvdW5kXCI6e1wiJHJlZlwiOlwiMTgxXCJ9LFwiSXNWaXNpYmxlXCI6dHJ1ZSxcIldpZHRoXCI6MC4wLFwiSGVpZ2h0XCI6MC4wLFwiQm9yZGVyU3R5bGVcIjp7XCIkaWRcIjpcIjY1MFwiLFwiTGluZUNvbG9yXCI6bnVsbCxcIkxpbmVXZWlnaHRcIjowLjAsXCJMaW5lVHlwZVwiOjB9fSxcIkRhdGVGb3JtYXRcIjp7XCIkaWRcIjpcIjY1M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2NTJcIixcIlNoYXBlXCI6MSxcIlNoYXBlVGhpY2tuZXNzXCI6MSxcIkR1cmF0aW9uRm9ybWF0XCI6MCxcIlBlcmNlbnRhZ2VDb21wbGV0ZVN0eWxlXCI6e1wiJGlkXCI6XCI2NTNcIixcIkZvbnRTZXR0aW5nc1wiOntcIiRpZFwiOlwiNjU0XCIsXCJGb250U2l6ZVwiOjEwLFwiRm9udE5hbWVcIjpcIkNhbGlicmlcIixcIklzQm9sZFwiOmZhbHNlLFwiSXNJdGFsaWNcIjpmYWxzZSxcIklzVW5kZXJsaW5lZFwiOmZhbHNlfSxcIkF1dG9TaXplXCI6MCxcIkZvcmVncm91bmRcIjp7XCIkaWRcIjpcIjY1NVwiLFwiQ29sb3JcIjp7XCIkaWRcIjpcIjY1NlwiLFwiQVwiOjI1NSxcIlJcIjoxOTIsXCJHXCI6ODAsXCJCXCI6Nzd9fSxcIkJhY2tncm91bmRGaWxsVHlwZVwiOjAsXCJNYXhXaWR0aFwiOjIwMC4wLFwiTWF4SGVpZ2h0XCI6XCJJbmZpbml0eVwiLFwiU21hcnRGb3JlZ3JvdW5kSXNBY3RpdmVcIjpmYWxzZSxcIkhvcml6b250YWxBbGlnbm1lbnRcIjoxLFwiVmVydGljYWxBbGlnbm1lbnRcIjowLFwiU21hcnRGb3JlZ3JvdW5kXCI6bnVsbCxcIk1hcmdpblwiOntcIiRpZFwiOlwiNjU3XCIsXCJUb3BcIjowLjAsXCJMZWZ0XCI6MC4wLFwiUmlnaHRcIjowLjAsXCJCb3R0b21cIjowLjB9LFwiUGFkZGluZ1wiOntcIiRpZFwiOlwiNjU4XCIsXCJUb3BcIjowLjAsXCJMZWZ0XCI6MC4wLFwiUmlnaHRcIjowLjAsXCJCb3R0b21cIjowLjB9LFwiQmFja2dyb3VuZFwiOntcIiRyZWZcIjpcIjE0NlwifSxcIklzVmlzaWJsZVwiOnRydWUsXCJXaWR0aFwiOjAuMCxcIkhlaWdodFwiOjAuMCxcIkJvcmRlclN0eWxlXCI6e1wiJGlkXCI6XCI2NTlcIixcIkxpbmVDb2xvclwiOm51bGwsXCJMaW5lV2VpZ2h0XCI6MC4wLFwiTGluZVR5cGVcIjowfX0sXCJEdXJhdGlvblN0eWxlXCI6e1wiJGlkXCI6XCI2NjBcIixcIkZvbnRTZXR0aW5nc1wiOntcIiRpZFwiOlwiNjYxXCIsXCJGb250U2l6ZVwiOjEwLFwiRm9udE5hbWVcIjpcIkNhbGlicmlcIixcIklzQm9sZFwiOmZhbHNlLFwiSXNJdGFsaWNcIjp0cnVlLFwiSXNVbmRlcmxpbmVkXCI6ZmFsc2V9LFwiQXV0b1NpemVcIjowLFwiRm9yZWdyb3VuZFwiOntcIiRpZFwiOlwiNjYyXCIsXCJDb2xvclwiOntcIiRpZFwiOlwiNjYzXCIsXCJBXCI6MjU1LFwiUlwiOjExNSxcIkdcIjoxMTUsXCJCXCI6MTE1fX0sXCJCYWNrZ3JvdW5kRmlsbFR5cGVcIjowLFwiTWF4V2lkdGhcIjoyMDAuMCxcIk1heEhlaWdodFwiOlwiSW5maW5pdHlcIixcIlNtYXJ0Rm9yZWdyb3VuZElzQWN0aXZlXCI6ZmFsc2UsXCJIb3Jpem9udGFsQWxpZ25tZW50XCI6MCxcIlZlcnRpY2FsQWxpZ25tZW50XCI6MCxcIlNtYXJ0Rm9yZWdyb3VuZFwiOm51bGwsXCJNYXJnaW5cIjp7XCIkaWRcIjpcIjY2NFwiLFwiVG9wXCI6MC4wLFwiTGVmdFwiOjAuMCxcIlJpZ2h0XCI6MC4wLFwiQm90dG9tXCI6MC4wfSxcIlBhZGRpbmdcIjp7XCIkaWRcIjpcIjY2NVwiLFwiVG9wXCI6MC4wLFwiTGVmdFwiOjAuMCxcIlJpZ2h0XCI6MC4wLFwiQm90dG9tXCI6MC4wfSxcIkJhY2tncm91bmRcIjp7XCIkcmVmXCI6XCIxNTNcIn0sXCJJc1Zpc2libGVcIjp0cnVlLFwiV2lkdGhcIjowLjAsXCJIZWlnaHRcIjowLjAsXCJCb3JkZXJTdHlsZVwiOntcIiRpZFwiOlwiNjY2XCIsXCJMaW5lQ29sb3JcIjpudWxsLFwiTGluZVdlaWdodFwiOjAuMCxcIkxpbmVUeXBlXCI6MH19LFwiSG9yaXpvbnRhbENvbm5lY3RvclN0eWxlXCI6e1wiJGlkXCI6XCI2NjdcIixcIkxpbmVDb2xvclwiOntcIiRyZWZcIjpcIjE1NVwifSxcIkxpbmVXZWlnaHRcIjoxLjAsXCJMaW5lVHlwZVwiOjB9LFwiVmVydGljYWxDb25uZWN0b3JTdHlsZVwiOntcIiRpZFwiOlwiNjY4XCIsXCJMaW5lQ29sb3JcIjp7XCIkcmVmXCI6XCIxNThcIn0sXCJMaW5lV2VpZ2h0XCI6MC4wLFwiTGluZVR5cGVcIjowfSxcIk1hcmdpblwiOm51bGwsXCJTdGFydERhdGVQb3NpdGlvblwiOjYsXCJFbmREYXRlUG9zaXRpb25cIjo2LFwiVGl0bGVQb3NpdGlvblwiOjIsXCJEdXJhdGlvblBvc2l0aW9uXCI6NixcIlBlcmNlbnRhZ2VDb21wbGV0ZWRQb3NpdGlvblwiOjIsXCJTcGFjaW5nXCI6NSxcIklzQmVsb3dUaW1lYmFuZFwiOmZhbHNlLFwiUGVyY2VudGFnZUNvbXBsZXRlU2hhcGVPcGFjaXR5XCI6MzUsXCJHcm91cE5hbWVcIjpcImM3MGEzYmYwLTIwNTQtNDMyYy04MmZkLTVhZDhkMGVkMzNiNVwiLFwiQXR0YWNoZWRNaWxlc3RvbmVzU3R5bGVzXCI6W10sXCJTaGFwZVN0eWxlXCI6e1wiJGlkXCI6XCI2NjlcIixcIk1hcmdpblwiOntcIiRpZFwiOlwiNjcwXCIsXCJUb3BcIjowLjAsXCJMZWZ0XCI6NC4wLFwiUmlnaHRcIjo0LjAsXCJCb3R0b21cIjowLjB9LFwiUGFkZGluZ1wiOntcIiRpZFwiOlwiNjcxXCIsXCJUb3BcIjowLjAsXCJMZWZ0XCI6MC4wLFwiUmlnaHRcIjowLjAsXCJCb3R0b21cIjowLjB9LFwiQmFja2dyb3VuZFwiOntcIiRpZFwiOlwiNjcyXCIsXCJDb2xvclwiOntcIiRpZFwiOlwiNjczXCIsXCJBXCI6MjU1LFwiUlwiOjkxLFwiR1wiOjE1NSxcIkJcIjoyMTN9fSxcIklzVmlzaWJsZVwiOnRydWUsXCJXaWR0aFwiOjAuMCxcIkhlaWdodFwiOjE2LjAsXCJCb3JkZXJTdHlsZVwiOntcIiRpZFwiOlwiNjc0XCIsXCJMaW5lQ29sb3JcIjp7XCIkcmVmXCI6XCIxNjZcIn0sXCJMaW5lV2VpZ2h0XCI6MC4wLFwiTGluZVR5cGVcIjowfX0sXCJUaXRsZVN0eWxlXCI6e1wiJGlkXCI6XCI2NzVcIixcIkZvbnRTZXR0aW5nc1wiOntcIiRpZFwiOlwiNjc2XCIsXCJGb250U2l6ZVwiOjEwLFwiRm9udE5hbWVcIjpcIkNhbGlicmlcIixcIklzQm9sZFwiOnRydWUsXCJJc0l0YWxpY1wiOmZhbHNlLFwiSXNVbmRlcmxpbmVkXCI6ZmFsc2V9LFwiQXV0b1NpemVcIjoyLFwiRm9yZWdyb3VuZFwiOntcIiRpZFwiOlwiNjc3XCIsXCJDb2xvclwiOntcIiRpZFwiOlwiNjc4XCIsXCJBXCI6MjU1LFwiUlwiOjI1NSxcIkdcIjoyNTUsXCJCXCI6MjU1fX0sXCJCYWNrZ3JvdW5kRmlsbFR5cGVcIjowLFwiTWF4V2lkdGhcIjo5MDAuMCxcIk1heEhlaWdodFwiOlwiSW5maW5pdHlcIixcIlNtYXJ0Rm9yZWdyb3VuZElzQWN0aXZlXCI6ZmFsc2UsXCJIb3Jpem9udGFsQWxpZ25tZW50XCI6MSxcIlZlcnRpY2FsQWxpZ25tZW50XCI6MCxcIlNtYXJ0Rm9yZWdyb3VuZFwiOm51bGwsXCJNYXJnaW5cIjp7XCIkaWRcIjpcIjY3OVwiLFwiVG9wXCI6MC4wLFwiTGVmdFwiOjAuMCxcIlJpZ2h0XCI6MC4wLFwiQm90dG9tXCI6MC4wfSxcIlBhZGRpbmdcIjp7XCIkaWRcIjpcIjY4MFwiLFwiVG9wXCI6MC4wLFwiTGVmdFwiOjAuMCxcIlJpZ2h0XCI6MC4wLFwiQm90dG9tXCI6MC4wfSxcIkJhY2tncm91bmRcIjp7XCIkcmVmXCI6XCIxNzRcIn0sXCJJc1Zpc2libGVcIjp0cnVlLFwiV2lkdGhcIjowLjAsXCJIZWlnaHRcIjowLjAsXCJCb3JkZXJTdHlsZVwiOntcIiRpZFwiOlwiNjgxXCIsXCJMaW5lQ29sb3JcIjpudWxsLFwiTGluZVdlaWdodFwiOjAuMCxcIkxpbmVUeXBlXCI6MH19LFwiRGF0ZVN0eWxlXCI6e1wiJGlkXCI6XCI2ODJcIixcIkZvbnRTZXR0aW5nc1wiOntcIiRpZFwiOlwiNjgzXCIsXCJGb250U2l6ZVwiOjgsXCJGb250TmFtZVwiOlwiQ2FsaWJyaVwiLFwiSXNCb2xkXCI6ZmFsc2UsXCJJc0l0YWxpY1wiOmZhbHNlLFwiSXNVbmRlcmxpbmVkXCI6ZmFsc2V9LFwiQXV0b1NpemVcIjowLFwiRm9yZWdyb3VuZFwiOntcIiRpZFwiOlwiNjg0XCIsXCJDb2xvclwiOntcIiRpZFwiOlwiNjg1XCIsXCJBXCI6MjU1LFwiUlwiOjksXCJHXCI6MzMsXCJCXCI6NTl9fSxcIkJhY2tncm91bmRGaWxsVHlwZVwiOjAsXCJNYXhXaWR0aFwiOjIwMC4wLFwiTWF4SGVpZ2h0XCI6XCJJbmZpbml0eVwiLFwiU21hcnRGb3JlZ3JvdW5kSXNBY3RpdmVcIjpmYWxzZSxcIkhvcml6b250YWxBbGlnbm1lbnRcIjowLFwiVmVydGljYWxBbGlnbm1lbnRcIjowLFwiU21hcnRGb3JlZ3JvdW5kXCI6bnVsbCxcIk1hcmdpblwiOntcIiRpZFwiOlwiNjg2XCIsXCJUb3BcIjowLjAsXCJMZWZ0XCI6MC4wLFwiUmlnaHRcIjowLjAsXCJCb3R0b21cIjowLjB9LFwiUGFkZGluZ1wiOntcIiRpZFwiOlwiNjg3XCIsXCJUb3BcIjowLjAsXCJMZWZ0XCI6MC4wLFwiUmlnaHRcIjowLjAsXCJCb3R0b21cIjowLjB9LFwiQmFja2dyb3VuZFwiOntcIiRyZWZcIjpcIjE4MVwifSxcIklzVmlzaWJsZVwiOnRydWUsXCJXaWR0aFwiOjAuMCxcIkhlaWdodFwiOjAuMCxcIkJvcmRlclN0eWxlXCI6e1wiJGlkXCI6XCI2ODhcIixcIkxpbmVDb2xvclwiOm51bGwsXCJMaW5lV2VpZ2h0XCI6MC4wLFwiTGluZVR5cGVcIjowfX0sXCJEYXRlRm9ybWF0XCI6e1wiJGlkXCI6XCI2O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NjkwXCIsXCJTaGFwZVwiOjEsXCJTaGFwZVRoaWNrbmVzc1wiOjEsXCJEdXJhdGlvbkZvcm1hdFwiOjAsXCJQZXJjZW50YWdlQ29tcGxldGVTdHlsZVwiOntcIiRpZFwiOlwiNjkxXCIsXCJGb250U2V0dGluZ3NcIjp7XCIkaWRcIjpcIjY5MlwiLFwiRm9udFNpemVcIjoxMCxcIkZvbnROYW1lXCI6XCJDYWxpYnJpXCIsXCJJc0JvbGRcIjpmYWxzZSxcIklzSXRhbGljXCI6ZmFsc2UsXCJJc1VuZGVybGluZWRcIjpmYWxzZX0sXCJBdXRvU2l6ZVwiOjAsXCJGb3JlZ3JvdW5kXCI6e1wiJGlkXCI6XCI2OTNcIixcIkNvbG9yXCI6e1wiJGlkXCI6XCI2OTRcIixcIkFcIjoyNTUsXCJSXCI6MTkyLFwiR1wiOjgwLFwiQlwiOjc3fX0sXCJCYWNrZ3JvdW5kRmlsbFR5cGVcIjowLFwiTWF4V2lkdGhcIjoyMDAuMCxcIk1heEhlaWdodFwiOlwiSW5maW5pdHlcIixcIlNtYXJ0Rm9yZWdyb3VuZElzQWN0aXZlXCI6ZmFsc2UsXCJIb3Jpem9udGFsQWxpZ25tZW50XCI6MSxcIlZlcnRpY2FsQWxpZ25tZW50XCI6MCxcIlNtYXJ0Rm9yZWdyb3VuZFwiOm51bGwsXCJNYXJnaW5cIjp7XCIkaWRcIjpcIjY5NVwiLFwiVG9wXCI6MC4wLFwiTGVmdFwiOjAuMCxcIlJpZ2h0XCI6MC4wLFwiQm90dG9tXCI6MC4wfSxcIlBhZGRpbmdcIjp7XCIkaWRcIjpcIjY5NlwiLFwiVG9wXCI6MC4wLFwiTGVmdFwiOjAuMCxcIlJpZ2h0XCI6MC4wLFwiQm90dG9tXCI6MC4wfSxcIkJhY2tncm91bmRcIjp7XCIkcmVmXCI6XCIxNDZcIn0sXCJJc1Zpc2libGVcIjp0cnVlLFwiV2lkdGhcIjowLjAsXCJIZWlnaHRcIjowLjAsXCJCb3JkZXJTdHlsZVwiOntcIiRpZFwiOlwiNjk3XCIsXCJMaW5lQ29sb3JcIjpudWxsLFwiTGluZVdlaWdodFwiOjAuMCxcIkxpbmVUeXBlXCI6MH19LFwiRHVyYXRpb25TdHlsZVwiOntcIiRpZFwiOlwiNjk4XCIsXCJGb250U2V0dGluZ3NcIjp7XCIkaWRcIjpcIjY5OVwiLFwiRm9udFNpemVcIjoxMCxcIkZvbnROYW1lXCI6XCJDYWxpYnJpXCIsXCJJc0JvbGRcIjpmYWxzZSxcIklzSXRhbGljXCI6dHJ1ZSxcIklzVW5kZXJsaW5lZFwiOmZhbHNlfSxcIkF1dG9TaXplXCI6MCxcIkZvcmVncm91bmRcIjp7XCIkaWRcIjpcIjcwMFwiLFwiQ29sb3JcIjp7XCIkaWRcIjpcIjcwMVwiLFwiQVwiOjI1NSxcIlJcIjoxMTUsXCJHXCI6MTE1LFwiQlwiOjExNX19LFwiQmFja2dyb3VuZEZpbGxUeXBlXCI6MCxcIk1heFdpZHRoXCI6MjAwLjAsXCJNYXhIZWlnaHRcIjpcIkluZmluaXR5XCIsXCJTbWFydEZvcmVncm91bmRJc0FjdGl2ZVwiOmZhbHNlLFwiSG9yaXpvbnRhbEFsaWdubWVudFwiOjAsXCJWZXJ0aWNhbEFsaWdubWVudFwiOjAsXCJTbWFydEZvcmVncm91bmRcIjpudWxsLFwiTWFyZ2luXCI6e1wiJGlkXCI6XCI3MDJcIixcIlRvcFwiOjAuMCxcIkxlZnRcIjowLjAsXCJSaWdodFwiOjAuMCxcIkJvdHRvbVwiOjAuMH0sXCJQYWRkaW5nXCI6e1wiJGlkXCI6XCI3MDNcIixcIlRvcFwiOjAuMCxcIkxlZnRcIjowLjAsXCJSaWdodFwiOjAuMCxcIkJvdHRvbVwiOjAuMH0sXCJCYWNrZ3JvdW5kXCI6e1wiJHJlZlwiOlwiMTUzXCJ9LFwiSXNWaXNpYmxlXCI6dHJ1ZSxcIldpZHRoXCI6MC4wLFwiSGVpZ2h0XCI6MC4wLFwiQm9yZGVyU3R5bGVcIjp7XCIkaWRcIjpcIjcwNFwiLFwiTGluZUNvbG9yXCI6bnVsbCxcIkxpbmVXZWlnaHRcIjowLjAsXCJMaW5lVHlwZVwiOjB9fSxcIkhvcml6b250YWxDb25uZWN0b3JTdHlsZVwiOntcIiRpZFwiOlwiNzA1XCIsXCJMaW5lQ29sb3JcIjp7XCIkcmVmXCI6XCIxNTVcIn0sXCJMaW5lV2VpZ2h0XCI6MS4wLFwiTGluZVR5cGVcIjowfSxcIlZlcnRpY2FsQ29ubmVjdG9yU3R5bGVcIjp7XCIkaWRcIjpcIjcwNlwiLFwiTGluZUNvbG9yXCI6e1wiJHJlZlwiOlwiMTU4XCJ9LFwiTGluZVdlaWdodFwiOjAuMCxcIkxpbmVUeXBlXCI6MH0sXCJNYXJnaW5cIjpudWxsLFwiU3RhcnREYXRlUG9zaXRpb25cIjo2LFwiRW5kRGF0ZVBvc2l0aW9uXCI6NixcIlRpdGxlUG9zaXRpb25cIjoyLFwiRHVyYXRpb25Qb3NpdGlvblwiOjYsXCJQZXJjZW50YWdlQ29tcGxldGVkUG9zaXRpb25cIjoyLFwiU3BhY2luZ1wiOjUsXCJJc0JlbG93VGltZWJhbmRcIjpmYWxzZSxcIlBlcmNlbnRhZ2VDb21wbGV0ZVNoYXBlT3BhY2l0eVwiOjM1LFwiR3JvdXBOYW1lXCI6XCJjNzBhM2JmMC0yMDU0LTQzMmMtODJmZC01YWQ4ZDBlZDMzYjVcIixcIkF0dGFjaGVkTWlsZXN0b25lc1N0eWxlc1wiOltdLFwiU2hhcGVTdHlsZVwiOntcIiRpZFwiOlwiNzA3XCIsXCJNYXJnaW5cIjp7XCIkaWRcIjpcIjcwOFwiLFwiVG9wXCI6MC4wLFwiTGVmdFwiOjQuMCxcIlJpZ2h0XCI6NC4wLFwiQm90dG9tXCI6MC4wfSxcIlBhZGRpbmdcIjp7XCIkaWRcIjpcIjcwOVwiLFwiVG9wXCI6MC4wLFwiTGVmdFwiOjAuMCxcIlJpZ2h0XCI6MC4wLFwiQm90dG9tXCI6MC4wfSxcIkJhY2tncm91bmRcIjp7XCIkaWRcIjpcIjcxMFwiLFwiQ29sb3JcIjp7XCIkaWRcIjpcIjcxMVwiLFwiQVwiOjI1NSxcIlJcIjo5MSxcIkdcIjoxNTUsXCJCXCI6MjEzfX0sXCJJc1Zpc2libGVcIjp0cnVlLFwiV2lkdGhcIjowLjAsXCJIZWlnaHRcIjoxNi4wLFwiQm9yZGVyU3R5bGVcIjp7XCIkaWRcIjpcIjcxMlwiLFwiTGluZUNvbG9yXCI6e1wiJHJlZlwiOlwiMTY2XCJ9LFwiTGluZVdlaWdodFwiOjAuMCxcIkxpbmVUeXBlXCI6MH19LFwiVGl0bGVTdHlsZVwiOntcIiRpZFwiOlwiNzEzXCIsXCJGb250U2V0dGluZ3NcIjp7XCIkaWRcIjpcIjcxNFwiLFwiRm9udFNpemVcIjoxMCxcIkZvbnROYW1lXCI6XCJDYWxpYnJpXCIsXCJJc0JvbGRcIjp0cnVlLFwiSXNJdGFsaWNcIjpmYWxzZSxcIklzVW5kZXJsaW5lZFwiOmZhbHNlfSxcIkF1dG9TaXplXCI6MixcIkZvcmVncm91bmRcIjp7XCIkaWRcIjpcIjcxNVwiLFwiQ29sb3JcIjp7XCIkaWRcIjpcIjcxNlwiLFwiQVwiOjI1NSxcIlJcIjoyNTUsXCJHXCI6MjU1LFwiQlwiOjI1NX19LFwiQmFja2dyb3VuZEZpbGxUeXBlXCI6MCxcIk1heFdpZHRoXCI6OTAwLjAsXCJNYXhIZWlnaHRcIjpcIkluZmluaXR5XCIsXCJTbWFydEZvcmVncm91bmRJc0FjdGl2ZVwiOmZhbHNlLFwiSG9yaXpvbnRhbEFsaWdubWVudFwiOjEsXCJWZXJ0aWNhbEFsaWdubWVudFwiOjAsXCJTbWFydEZvcmVncm91bmRcIjpudWxsLFwiTWFyZ2luXCI6e1wiJGlkXCI6XCI3MTdcIixcIlRvcFwiOjAuMCxcIkxlZnRcIjowLjAsXCJSaWdodFwiOjAuMCxcIkJvdHRvbVwiOjAuMH0sXCJQYWRkaW5nXCI6e1wiJGlkXCI6XCI3MThcIixcIlRvcFwiOjAuMCxcIkxlZnRcIjowLjAsXCJSaWdodFwiOjAuMCxcIkJvdHRvbVwiOjAuMH0sXCJCYWNrZ3JvdW5kXCI6e1wiJHJlZlwiOlwiMTc0XCJ9LFwiSXNWaXNpYmxlXCI6dHJ1ZSxcIldpZHRoXCI6MC4wLFwiSGVpZ2h0XCI6MC4wLFwiQm9yZGVyU3R5bGVcIjp7XCIkaWRcIjpcIjcxOVwiLFwiTGluZUNvbG9yXCI6bnVsbCxcIkxpbmVXZWlnaHRcIjowLjAsXCJMaW5lVHlwZVwiOjB9fSxcIkRhdGVTdHlsZVwiOntcIiRpZFwiOlwiNzIwXCIsXCJGb250U2V0dGluZ3NcIjp7XCIkaWRcIjpcIjcyMVwiLFwiRm9udFNpemVcIjo4LFwiRm9udE5hbWVcIjpcIkNhbGlicmlcIixcIklzQm9sZFwiOmZhbHNlLFwiSXNJdGFsaWNcIjpmYWxzZSxcIklzVW5kZXJsaW5lZFwiOmZhbHNlfSxcIkF1dG9TaXplXCI6MCxcIkZvcmVncm91bmRcIjp7XCIkaWRcIjpcIjcyMlwiLFwiQ29sb3JcIjp7XCIkaWRcIjpcIjcyM1wiLFwiQVwiOjI1NSxcIlJcIjo5LFwiR1wiOjMzLFwiQlwiOjU5fX0sXCJCYWNrZ3JvdW5kRmlsbFR5cGVcIjowLFwiTWF4V2lkdGhcIjoyMDAuMCxcIk1heEhlaWdodFwiOlwiSW5maW5pdHlcIixcIlNtYXJ0Rm9yZWdyb3VuZElzQWN0aXZlXCI6ZmFsc2UsXCJIb3Jpem9udGFsQWxpZ25tZW50XCI6MCxcIlZlcnRpY2FsQWxpZ25tZW50XCI6MCxcIlNtYXJ0Rm9yZWdyb3VuZFwiOm51bGwsXCJNYXJnaW5cIjp7XCIkaWRcIjpcIjcyNFwiLFwiVG9wXCI6MC4wLFwiTGVmdFwiOjAuMCxcIlJpZ2h0XCI6MC4wLFwiQm90dG9tXCI6MC4wfSxcIlBhZGRpbmdcIjp7XCIkaWRcIjpcIjcyNVwiLFwiVG9wXCI6MC4wLFwiTGVmdFwiOjAuMCxcIlJpZ2h0XCI6MC4wLFwiQm90dG9tXCI6MC4wfSxcIkJhY2tncm91bmRcIjp7XCIkcmVmXCI6XCIxODFcIn0sXCJJc1Zpc2libGVcIjp0cnVlLFwiV2lkdGhcIjowLjAsXCJIZWlnaHRcIjowLjAsXCJCb3JkZXJTdHlsZVwiOntcIiRpZFwiOlwiNzI2XCIsXCJMaW5lQ29sb3JcIjpudWxsLFwiTGluZVdlaWdodFwiOjAuMCxcIkxpbmVUeXBlXCI6MH19LFwiRGF0ZUZvcm1hdFwiOntcIiRpZFwiOlwiNzI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cyOFwiLFwiU2hhcGVcIjoxLFwiU2hhcGVUaGlja25lc3NcIjoxLFwiRHVyYXRpb25Gb3JtYXRcIjowLFwiUGVyY2VudGFnZUNvbXBsZXRlU3R5bGVcIjp7XCIkaWRcIjpcIjcyOVwiLFwiRm9udFNldHRpbmdzXCI6e1wiJGlkXCI6XCI3MzBcIixcIkZvbnRTaXplXCI6MTAsXCJGb250TmFtZVwiOlwiQ2FsaWJyaVwiLFwiSXNCb2xkXCI6ZmFsc2UsXCJJc0l0YWxpY1wiOmZhbHNlLFwiSXNVbmRlcmxpbmVkXCI6ZmFsc2V9LFwiQXV0b1NpemVcIjowLFwiRm9yZWdyb3VuZFwiOntcIiRpZFwiOlwiNzMxXCIsXCJDb2xvclwiOntcIiRpZFwiOlwiNzMyXCIsXCJBXCI6MjU1LFwiUlwiOjE5MixcIkdcIjo4MCxcIkJcIjo3N319LFwiQmFja2dyb3VuZEZpbGxUeXBlXCI6MCxcIk1heFdpZHRoXCI6MjAwLjAsXCJNYXhIZWlnaHRcIjpcIkluZmluaXR5XCIsXCJTbWFydEZvcmVncm91bmRJc0FjdGl2ZVwiOmZhbHNlLFwiSG9yaXpvbnRhbEFsaWdubWVudFwiOjEsXCJWZXJ0aWNhbEFsaWdubWVudFwiOjAsXCJTbWFydEZvcmVncm91bmRcIjpudWxsLFwiTWFyZ2luXCI6e1wiJGlkXCI6XCI3MzNcIixcIlRvcFwiOjAuMCxcIkxlZnRcIjowLjAsXCJSaWdodFwiOjAuMCxcIkJvdHRvbVwiOjAuMH0sXCJQYWRkaW5nXCI6e1wiJGlkXCI6XCI3MzRcIixcIlRvcFwiOjAuMCxcIkxlZnRcIjowLjAsXCJSaWdodFwiOjAuMCxcIkJvdHRvbVwiOjAuMH0sXCJCYWNrZ3JvdW5kXCI6e1wiJHJlZlwiOlwiMTQ2XCJ9LFwiSXNWaXNpYmxlXCI6dHJ1ZSxcIldpZHRoXCI6MC4wLFwiSGVpZ2h0XCI6MC4wLFwiQm9yZGVyU3R5bGVcIjp7XCIkaWRcIjpcIjczNVwiLFwiTGluZUNvbG9yXCI6bnVsbCxcIkxpbmVXZWlnaHRcIjowLjAsXCJMaW5lVHlwZVwiOjB9fSxcIkR1cmF0aW9uU3R5bGVcIjp7XCIkaWRcIjpcIjczNlwiLFwiRm9udFNldHRpbmdzXCI6e1wiJGlkXCI6XCI3MzdcIixcIkZvbnRTaXplXCI6MTAsXCJGb250TmFtZVwiOlwiQ2FsaWJyaVwiLFwiSXNCb2xkXCI6ZmFsc2UsXCJJc0l0YWxpY1wiOnRydWUsXCJJc1VuZGVybGluZWRcIjpmYWxzZX0sXCJBdXRvU2l6ZVwiOjAsXCJGb3JlZ3JvdW5kXCI6e1wiJGlkXCI6XCI3MzhcIixcIkNvbG9yXCI6e1wiJGlkXCI6XCI3MzlcIixcIkFcIjoyNTUsXCJSXCI6MTE1LFwiR1wiOjExNSxcIkJcIjoxMTV9fSxcIkJhY2tncm91bmRGaWxsVHlwZVwiOjAsXCJNYXhXaWR0aFwiOjIwMC4wLFwiTWF4SGVpZ2h0XCI6XCJJbmZpbml0eVwiLFwiU21hcnRGb3JlZ3JvdW5kSXNBY3RpdmVcIjpmYWxzZSxcIkhvcml6b250YWxBbGlnbm1lbnRcIjowLFwiVmVydGljYWxBbGlnbm1lbnRcIjowLFwiU21hcnRGb3JlZ3JvdW5kXCI6bnVsbCxcIk1hcmdpblwiOntcIiRpZFwiOlwiNzQwXCIsXCJUb3BcIjowLjAsXCJMZWZ0XCI6MC4wLFwiUmlnaHRcIjowLjAsXCJCb3R0b21cIjowLjB9LFwiUGFkZGluZ1wiOntcIiRpZFwiOlwiNzQxXCIsXCJUb3BcIjowLjAsXCJMZWZ0XCI6MC4wLFwiUmlnaHRcIjowLjAsXCJCb3R0b21cIjowLjB9LFwiQmFja2dyb3VuZFwiOntcIiRyZWZcIjpcIjE1M1wifSxcIklzVmlzaWJsZVwiOnRydWUsXCJXaWR0aFwiOjAuMCxcIkhlaWdodFwiOjAuMCxcIkJvcmRlclN0eWxlXCI6e1wiJGlkXCI6XCI3NDJcIixcIkxpbmVDb2xvclwiOm51bGwsXCJMaW5lV2VpZ2h0XCI6MC4wLFwiTGluZVR5cGVcIjowfX0sXCJIb3Jpem9udGFsQ29ubmVjdG9yU3R5bGVcIjp7XCIkaWRcIjpcIjc0M1wiLFwiTGluZUNvbG9yXCI6e1wiJHJlZlwiOlwiMTU1XCJ9LFwiTGluZVdlaWdodFwiOjEuMCxcIkxpbmVUeXBlXCI6MH0sXCJWZXJ0aWNhbENvbm5lY3RvclN0eWxlXCI6e1wiJGlkXCI6XCI3NDRcIixcIkxpbmVDb2xvclwiOntcIiRyZWZcIjpcIjE1OFwifSxcIkxpbmVXZWlnaHRcIjowLjAsXCJMaW5lVHlwZVwiOjB9LFwiTWFyZ2luXCI6bnVsbCxcIlN0YXJ0RGF0ZVBvc2l0aW9uXCI6NixcIkVuZERhdGVQb3NpdGlvblwiOjYsXCJUaXRsZVBvc2l0aW9uXCI6MixcIkR1cmF0aW9uUG9zaXRpb25cIjo2LFwiUGVyY2VudGFnZUNvbXBsZXRlZFBvc2l0aW9uXCI6MixcIlNwYWNpbmdcIjo1LFwiSXNCZWxvd1RpbWViYW5kXCI6ZmFsc2UsXCJQZXJjZW50YWdlQ29tcGxldGVTaGFwZU9wYWNpdHlcIjozNSxcIkdyb3VwTmFtZVwiOlwiYzcwYTNiZjAtMjA1NC00MzJjLTgyZmQtNWFkOGQwZWQzM2I1XCIsXCJBdHRhY2hlZE1pbGVzdG9uZXNTdHlsZXNcIjpbXSxcIlNoYXBlU3R5bGVcIjp7XCIkaWRcIjpcIjc0NVwiLFwiTWFyZ2luXCI6e1wiJGlkXCI6XCI3NDZcIixcIlRvcFwiOjAuMCxcIkxlZnRcIjo0LjAsXCJSaWdodFwiOjQuMCxcIkJvdHRvbVwiOjAuMH0sXCJQYWRkaW5nXCI6e1wiJGlkXCI6XCI3NDdcIixcIlRvcFwiOjAuMCxcIkxlZnRcIjowLjAsXCJSaWdodFwiOjAuMCxcIkJvdHRvbVwiOjAuMH0sXCJCYWNrZ3JvdW5kXCI6e1wiJGlkXCI6XCI3NDhcIixcIkNvbG9yXCI6e1wiJGlkXCI6XCI3NDlcIixcIkFcIjoyNTUsXCJSXCI6OTEsXCJHXCI6MTU1LFwiQlwiOjIxM319LFwiSXNWaXNpYmxlXCI6dHJ1ZSxcIldpZHRoXCI6MC4wLFwiSGVpZ2h0XCI6MTYuMCxcIkJvcmRlclN0eWxlXCI6e1wiJGlkXCI6XCI3NTBcIixcIkxpbmVDb2xvclwiOntcIiRyZWZcIjpcIjE2NlwifSxcIkxpbmVXZWlnaHRcIjowLjAsXCJMaW5lVHlwZVwiOjB9fSxcIlRpdGxlU3R5bGVcIjp7XCIkaWRcIjpcIjc1MVwiLFwiRm9udFNldHRpbmdzXCI6e1wiJGlkXCI6XCI3NTJcIixcIkZvbnRTaXplXCI6MTAsXCJGb250TmFtZVwiOlwiQ2FsaWJyaVwiLFwiSXNCb2xkXCI6dHJ1ZSxcIklzSXRhbGljXCI6ZmFsc2UsXCJJc1VuZGVybGluZWRcIjpmYWxzZX0sXCJBdXRvU2l6ZVwiOjIsXCJGb3JlZ3JvdW5kXCI6e1wiJGlkXCI6XCI3NTNcIixcIkNvbG9yXCI6e1wiJGlkXCI6XCI3NTRcIixcIkFcIjoyNTUsXCJSXCI6MjU1LFwiR1wiOjI1NSxcIkJcIjoyNTV9fSxcIkJhY2tncm91bmRGaWxsVHlwZVwiOjAsXCJNYXhXaWR0aFwiOjkwMC4wLFwiTWF4SGVpZ2h0XCI6XCJJbmZpbml0eVwiLFwiU21hcnRGb3JlZ3JvdW5kSXNBY3RpdmVcIjpmYWxzZSxcIkhvcml6b250YWxBbGlnbm1lbnRcIjoxLFwiVmVydGljYWxBbGlnbm1lbnRcIjowLFwiU21hcnRGb3JlZ3JvdW5kXCI6bnVsbCxcIk1hcmdpblwiOntcIiRpZFwiOlwiNzU1XCIsXCJUb3BcIjowLjAsXCJMZWZ0XCI6MC4wLFwiUmlnaHRcIjowLjAsXCJCb3R0b21cIjowLjB9LFwiUGFkZGluZ1wiOntcIiRpZFwiOlwiNzU2XCIsXCJUb3BcIjowLjAsXCJMZWZ0XCI6MC4wLFwiUmlnaHRcIjowLjAsXCJCb3R0b21cIjowLjB9LFwiQmFja2dyb3VuZFwiOntcIiRyZWZcIjpcIjE3NFwifSxcIklzVmlzaWJsZVwiOnRydWUsXCJXaWR0aFwiOjAuMCxcIkhlaWdodFwiOjAuMCxcIkJvcmRlclN0eWxlXCI6e1wiJGlkXCI6XCI3NTdcIixcIkxpbmVDb2xvclwiOm51bGwsXCJMaW5lV2VpZ2h0XCI6MC4wLFwiTGluZVR5cGVcIjowfX0sXCJEYXRlU3R5bGVcIjp7XCIkaWRcIjpcIjc1OFwiLFwiRm9udFNldHRpbmdzXCI6e1wiJGlkXCI6XCI3NTlcIixcIkZvbnRTaXplXCI6OCxcIkZvbnROYW1lXCI6XCJDYWxpYnJpXCIsXCJJc0JvbGRcIjpmYWxzZSxcIklzSXRhbGljXCI6ZmFsc2UsXCJJc1VuZGVybGluZWRcIjpmYWxzZX0sXCJBdXRvU2l6ZVwiOjAsXCJGb3JlZ3JvdW5kXCI6e1wiJGlkXCI6XCI3NjBcIixcIkNvbG9yXCI6e1wiJGlkXCI6XCI3NjFcIixcIkFcIjoyNTUsXCJSXCI6OSxcIkdcIjozMyxcIkJcIjo1OX19LFwiQmFja2dyb3VuZEZpbGxUeXBlXCI6MCxcIk1heFdpZHRoXCI6MjAwLjAsXCJNYXhIZWlnaHRcIjpcIkluZmluaXR5XCIsXCJTbWFydEZvcmVncm91bmRJc0FjdGl2ZVwiOmZhbHNlLFwiSG9yaXpvbnRhbEFsaWdubWVudFwiOjAsXCJWZXJ0aWNhbEFsaWdubWVudFwiOjAsXCJTbWFydEZvcmVncm91bmRcIjpudWxsLFwiTWFyZ2luXCI6e1wiJGlkXCI6XCI3NjJcIixcIlRvcFwiOjAuMCxcIkxlZnRcIjowLjAsXCJSaWdodFwiOjAuMCxcIkJvdHRvbVwiOjAuMH0sXCJQYWRkaW5nXCI6e1wiJGlkXCI6XCI3NjNcIixcIlRvcFwiOjAuMCxcIkxlZnRcIjowLjAsXCJSaWdodFwiOjAuMCxcIkJvdHRvbVwiOjAuMH0sXCJCYWNrZ3JvdW5kXCI6e1wiJHJlZlwiOlwiMTgxXCJ9LFwiSXNWaXNpYmxlXCI6dHJ1ZSxcIldpZHRoXCI6MC4wLFwiSGVpZ2h0XCI6MC4wLFwiQm9yZGVyU3R5bGVcIjp7XCIkaWRcIjpcIjc2NFwiLFwiTGluZUNvbG9yXCI6bnVsbCxcIkxpbmVXZWlnaHRcIjowLjAsXCJMaW5lVHlwZVwiOjB9fSxcIkRhdGVGb3JtYXRcIjp7XCIkaWRcIjpcIjc2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3NjZcIixcIlNoYXBlXCI6MSxcIlNoYXBlVGhpY2tuZXNzXCI6MSxcIkR1cmF0aW9uRm9ybWF0XCI6MCxcIlBlcmNlbnRhZ2VDb21wbGV0ZVN0eWxlXCI6e1wiJGlkXCI6XCI3NjdcIixcIkZvbnRTZXR0aW5nc1wiOntcIiRpZFwiOlwiNzY4XCIsXCJGb250U2l6ZVwiOjEwLFwiRm9udE5hbWVcIjpcIkNhbGlicmlcIixcIklzQm9sZFwiOmZhbHNlLFwiSXNJdGFsaWNcIjpmYWxzZSxcIklzVW5kZXJsaW5lZFwiOmZhbHNlfSxcIkF1dG9TaXplXCI6MCxcIkZvcmVncm91bmRcIjp7XCIkaWRcIjpcIjc2OVwiLFwiQ29sb3JcIjp7XCIkaWRcIjpcIjc3MFwiLFwiQVwiOjI1NSxcIlJcIjoxOTIsXCJHXCI6ODAsXCJCXCI6Nzd9fSxcIkJhY2tncm91bmRGaWxsVHlwZVwiOjAsXCJNYXhXaWR0aFwiOjIwMC4wLFwiTWF4SGVpZ2h0XCI6XCJJbmZpbml0eVwiLFwiU21hcnRGb3JlZ3JvdW5kSXNBY3RpdmVcIjpmYWxzZSxcIkhvcml6b250YWxBbGlnbm1lbnRcIjoxLFwiVmVydGljYWxBbGlnbm1lbnRcIjowLFwiU21hcnRGb3JlZ3JvdW5kXCI6bnVsbCxcIk1hcmdpblwiOntcIiRpZFwiOlwiNzcxXCIsXCJUb3BcIjowLjAsXCJMZWZ0XCI6MC4wLFwiUmlnaHRcIjowLjAsXCJCb3R0b21cIjowLjB9LFwiUGFkZGluZ1wiOntcIiRpZFwiOlwiNzcyXCIsXCJUb3BcIjowLjAsXCJMZWZ0XCI6MC4wLFwiUmlnaHRcIjowLjAsXCJCb3R0b21cIjowLjB9LFwiQmFja2dyb3VuZFwiOntcIiRyZWZcIjpcIjE0NlwifSxcIklzVmlzaWJsZVwiOnRydWUsXCJXaWR0aFwiOjAuMCxcIkhlaWdodFwiOjAuMCxcIkJvcmRlclN0eWxlXCI6e1wiJGlkXCI6XCI3NzNcIixcIkxpbmVDb2xvclwiOm51bGwsXCJMaW5lV2VpZ2h0XCI6MC4wLFwiTGluZVR5cGVcIjowfX0sXCJEdXJhdGlvblN0eWxlXCI6e1wiJGlkXCI6XCI3NzRcIixcIkZvbnRTZXR0aW5nc1wiOntcIiRpZFwiOlwiNzc1XCIsXCJGb250U2l6ZVwiOjEwLFwiRm9udE5hbWVcIjpcIkNhbGlicmlcIixcIklzQm9sZFwiOmZhbHNlLFwiSXNJdGFsaWNcIjp0cnVlLFwiSXNVbmRlcmxpbmVkXCI6ZmFsc2V9LFwiQXV0b1NpemVcIjowLFwiRm9yZWdyb3VuZFwiOntcIiRpZFwiOlwiNzc2XCIsXCJDb2xvclwiOntcIiRpZFwiOlwiNzc3XCIsXCJBXCI6MjU1LFwiUlwiOjExNSxcIkdcIjoxMTUsXCJCXCI6MTE1fX0sXCJCYWNrZ3JvdW5kRmlsbFR5cGVcIjowLFwiTWF4V2lkdGhcIjoyMDAuMCxcIk1heEhlaWdodFwiOlwiSW5maW5pdHlcIixcIlNtYXJ0Rm9yZWdyb3VuZElzQWN0aXZlXCI6ZmFsc2UsXCJIb3Jpem9udGFsQWxpZ25tZW50XCI6MCxcIlZlcnRpY2FsQWxpZ25tZW50XCI6MCxcIlNtYXJ0Rm9yZWdyb3VuZFwiOm51bGwsXCJNYXJnaW5cIjp7XCIkaWRcIjpcIjc3OFwiLFwiVG9wXCI6MC4wLFwiTGVmdFwiOjAuMCxcIlJpZ2h0XCI6MC4wLFwiQm90dG9tXCI6MC4wfSxcIlBhZGRpbmdcIjp7XCIkaWRcIjpcIjc3OVwiLFwiVG9wXCI6MC4wLFwiTGVmdFwiOjAuMCxcIlJpZ2h0XCI6MC4wLFwiQm90dG9tXCI6MC4wfSxcIkJhY2tncm91bmRcIjp7XCIkcmVmXCI6XCIxNTNcIn0sXCJJc1Zpc2libGVcIjp0cnVlLFwiV2lkdGhcIjowLjAsXCJIZWlnaHRcIjowLjAsXCJCb3JkZXJTdHlsZVwiOntcIiRpZFwiOlwiNzgwXCIsXCJMaW5lQ29sb3JcIjpudWxsLFwiTGluZVdlaWdodFwiOjAuMCxcIkxpbmVUeXBlXCI6MH19LFwiSG9yaXpvbnRhbENvbm5lY3RvclN0eWxlXCI6e1wiJGlkXCI6XCI3ODFcIixcIkxpbmVDb2xvclwiOntcIiRyZWZcIjpcIjE1NVwifSxcIkxpbmVXZWlnaHRcIjoxLjAsXCJMaW5lVHlwZVwiOjB9LFwiVmVydGljYWxDb25uZWN0b3JTdHlsZVwiOntcIiRpZFwiOlwiNzgyXCIsXCJMaW5lQ29sb3JcIjp7XCIkcmVmXCI6XCIxNThcIn0sXCJMaW5lV2VpZ2h0XCI6MC4wLFwiTGluZVR5cGVcIjowfSxcIk1hcmdpblwiOm51bGwsXCJTdGFydERhdGVQb3NpdGlvblwiOjYsXCJFbmREYXRlUG9zaXRpb25cIjo2LFwiVGl0bGVQb3NpdGlvblwiOjIsXCJEdXJhdGlvblBvc2l0aW9uXCI6NixcIlBlcmNlbnRhZ2VDb21wbGV0ZWRQb3NpdGlvblwiOjIsXCJTcGFjaW5nXCI6NSxcIklzQmVsb3dUaW1lYmFuZFwiOmZhbHNlLFwiUGVyY2VudGFnZUNvbXBsZXRlU2hhcGVPcGFjaXR5XCI6MzUsXCJHcm91cE5hbWVcIjpcImM3MGEzYmYwLTIwNTQtNDMyYy04MmZkLTVhZDhkMGVkMzNiNVwiLFwiQXR0YWNoZWRNaWxlc3RvbmVzU3R5bGVzXCI6W10sXCJTaGFwZVN0eWxlXCI6e1wiJGlkXCI6XCI3ODNcIixcIk1hcmdpblwiOntcIiRpZFwiOlwiNzg0XCIsXCJUb3BcIjowLjAsXCJMZWZ0XCI6NC4wLFwiUmlnaHRcIjo0LjAsXCJCb3R0b21cIjowLjB9LFwiUGFkZGluZ1wiOntcIiRpZFwiOlwiNzg1XCIsXCJUb3BcIjowLjAsXCJMZWZ0XCI6MC4wLFwiUmlnaHRcIjowLjAsXCJCb3R0b21cIjowLjB9LFwiQmFja2dyb3VuZFwiOntcIiRpZFwiOlwiNzg2XCIsXCJDb2xvclwiOntcIiRpZFwiOlwiNzg3XCIsXCJBXCI6MjU1LFwiUlwiOjkxLFwiR1wiOjE1NSxcIkJcIjoyMTN9fSxcIklzVmlzaWJsZVwiOnRydWUsXCJXaWR0aFwiOjAuMCxcIkhlaWdodFwiOjE2LjAsXCJCb3JkZXJTdHlsZVwiOntcIiRpZFwiOlwiNzg4XCIsXCJMaW5lQ29sb3JcIjp7XCIkcmVmXCI6XCIxNjZcIn0sXCJMaW5lV2VpZ2h0XCI6MC4wLFwiTGluZVR5cGVcIjowfX0sXCJUaXRsZVN0eWxlXCI6e1wiJGlkXCI6XCI3ODlcIixcIkZvbnRTZXR0aW5nc1wiOntcIiRpZFwiOlwiNzkwXCIsXCJGb250U2l6ZVwiOjEwLFwiRm9udE5hbWVcIjpcIkNhbGlicmlcIixcIklzQm9sZFwiOnRydWUsXCJJc0l0YWxpY1wiOmZhbHNlLFwiSXNVbmRlcmxpbmVkXCI6ZmFsc2V9LFwiQXV0b1NpemVcIjoyLFwiRm9yZWdyb3VuZFwiOntcIiRpZFwiOlwiNzkxXCIsXCJDb2xvclwiOntcIiRpZFwiOlwiNzkyXCIsXCJBXCI6MjU1LFwiUlwiOjI1NSxcIkdcIjoyNTUsXCJCXCI6MjU1fX0sXCJCYWNrZ3JvdW5kRmlsbFR5cGVcIjowLFwiTWF4V2lkdGhcIjo5MDAuMCxcIk1heEhlaWdodFwiOlwiSW5maW5pdHlcIixcIlNtYXJ0Rm9yZWdyb3VuZElzQWN0aXZlXCI6ZmFsc2UsXCJIb3Jpem9udGFsQWxpZ25tZW50XCI6MSxcIlZlcnRpY2FsQWxpZ25tZW50XCI6MCxcIlNtYXJ0Rm9yZWdyb3VuZFwiOm51bGwsXCJNYXJnaW5cIjp7XCIkaWRcIjpcIjc5M1wiLFwiVG9wXCI6MC4wLFwiTGVmdFwiOjAuMCxcIlJpZ2h0XCI6MC4wLFwiQm90dG9tXCI6MC4wfSxcIlBhZGRpbmdcIjp7XCIkaWRcIjpcIjc5NFwiLFwiVG9wXCI6MC4wLFwiTGVmdFwiOjAuMCxcIlJpZ2h0XCI6MC4wLFwiQm90dG9tXCI6MC4wfSxcIkJhY2tncm91bmRcIjp7XCIkcmVmXCI6XCIxNzRcIn0sXCJJc1Zpc2libGVcIjp0cnVlLFwiV2lkdGhcIjowLjAsXCJIZWlnaHRcIjowLjAsXCJCb3JkZXJTdHlsZVwiOntcIiRpZFwiOlwiNzk1XCIsXCJMaW5lQ29sb3JcIjpudWxsLFwiTGluZVdlaWdodFwiOjAuMCxcIkxpbmVUeXBlXCI6MH19LFwiRGF0ZVN0eWxlXCI6e1wiJGlkXCI6XCI3OTZcIixcIkZvbnRTZXR0aW5nc1wiOntcIiRpZFwiOlwiNzk3XCIsXCJGb250U2l6ZVwiOjgsXCJGb250TmFtZVwiOlwiQ2FsaWJyaVwiLFwiSXNCb2xkXCI6ZmFsc2UsXCJJc0l0YWxpY1wiOmZhbHNlLFwiSXNVbmRlcmxpbmVkXCI6ZmFsc2V9LFwiQXV0b1NpemVcIjowLFwiRm9yZWdyb3VuZFwiOntcIiRpZFwiOlwiNzk4XCIsXCJDb2xvclwiOntcIiRpZFwiOlwiNzk5XCIsXCJBXCI6MjU1LFwiUlwiOjksXCJHXCI6MzMsXCJCXCI6NTl9fSxcIkJhY2tncm91bmRGaWxsVHlwZVwiOjAsXCJNYXhXaWR0aFwiOjIwMC4wLFwiTWF4SGVpZ2h0XCI6XCJJbmZpbml0eVwiLFwiU21hcnRGb3JlZ3JvdW5kSXNBY3RpdmVcIjpmYWxzZSxcIkhvcml6b250YWxBbGlnbm1lbnRcIjowLFwiVmVydGljYWxBbGlnbm1lbnRcIjowLFwiU21hcnRGb3JlZ3JvdW5kXCI6bnVsbCxcIk1hcmdpblwiOntcIiRpZFwiOlwiODAwXCIsXCJUb3BcIjowLjAsXCJMZWZ0XCI6MC4wLFwiUmlnaHRcIjowLjAsXCJCb3R0b21cIjowLjB9LFwiUGFkZGluZ1wiOntcIiRpZFwiOlwiODAxXCIsXCJUb3BcIjowLjAsXCJMZWZ0XCI6MC4wLFwiUmlnaHRcIjowLjAsXCJCb3R0b21cIjowLjB9LFwiQmFja2dyb3VuZFwiOntcIiRyZWZcIjpcIjE4MVwifSxcIklzVmlzaWJsZVwiOnRydWUsXCJXaWR0aFwiOjAuMCxcIkhlaWdodFwiOjAuMCxcIkJvcmRlclN0eWxlXCI6e1wiJGlkXCI6XCI4MDJcIixcIkxpbmVDb2xvclwiOm51bGwsXCJMaW5lV2VpZ2h0XCI6MC4wLFwiTGluZVR5cGVcIjowfX0sXCJEYXRlRm9ybWF0XCI6e1wiJGlkXCI6XCI4MD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ODA0XCIsXCJTaGFwZVwiOjEsXCJTaGFwZVRoaWNrbmVzc1wiOjAsXCJEdXJhdGlvbkZvcm1hdFwiOjAsXCJQZXJjZW50YWdlQ29tcGxldGVTdHlsZVwiOntcIiRpZFwiOlwiODA1XCIsXCJGb250U2V0dGluZ3NcIjp7XCIkaWRcIjpcIjgwNlwiLFwiRm9udFNpemVcIjoxMCxcIkZvbnROYW1lXCI6XCJDYWxpYnJpXCIsXCJJc0JvbGRcIjpmYWxzZSxcIklzSXRhbGljXCI6ZmFsc2UsXCJJc1VuZGVybGluZWRcIjpmYWxzZX0sXCJBdXRvU2l6ZVwiOjAsXCJGb3JlZ3JvdW5kXCI6e1wiJGlkXCI6XCI4MDd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ODA4XCIsXCJUb3BcIjowLjAsXCJMZWZ0XCI6MC4wLFwiUmlnaHRcIjowLjAsXCJCb3R0b21cIjowLjB9LFwiUGFkZGluZ1wiOntcIiRpZFwiOlwiODA5XCIsXCJUb3BcIjowLjAsXCJMZWZ0XCI6MC4wLFwiUmlnaHRcIjowLjAsXCJCb3R0b21cIjowLjB9LFwiQmFja2dyb3VuZFwiOntcIiRyZWZcIjpcIjE0NlwifSxcIklzVmlzaWJsZVwiOnRydWUsXCJXaWR0aFwiOjAuMCxcIkhlaWdodFwiOjAuMCxcIkJvcmRlclN0eWxlXCI6e1wiJGlkXCI6XCI4MTBcIixcIkxpbmVDb2xvclwiOm51bGwsXCJMaW5lV2VpZ2h0XCI6MC4wLFwiTGluZVR5cGVcIjowfX0sXCJEdXJhdGlvblN0eWxlXCI6e1wiJGlkXCI6XCI4MTFcIixcIkZvbnRTZXR0aW5nc1wiOntcIiRpZFwiOlwiODEyXCIsXCJGb250U2l6ZVwiOjEwLFwiRm9udE5hbWVcIjpcIkNhbGlicmlcIixcIklzQm9sZFwiOmZhbHNlLFwiSXNJdGFsaWNcIjp0cnVlLFwiSXNVbmRlcmxpbmVkXCI6ZmFsc2V9LFwiQXV0b1NpemVcIjowLFwiRm9yZWdyb3VuZFwiOntcIiRpZFwiOlwiODEzXCIsXCJDb2xvclwiOntcIiRyZWZcIjpcIjE1MFwifX0sXCJCYWNrZ3JvdW5kRmlsbFR5cGVcIjowLFwiTWF4V2lkdGhcIjoyMDAuMCxcIk1heEhlaWdodFwiOlwiSW5maW5pdHlcIixcIlNtYXJ0Rm9yZWdyb3VuZElzQWN0aXZlXCI6ZmFsc2UsXCJIb3Jpem9udGFsQWxpZ25tZW50XCI6MCxcIlZlcnRpY2FsQWxpZ25tZW50XCI6MCxcIlNtYXJ0Rm9yZWdyb3VuZFwiOm51bGwsXCJNYXJnaW5cIjp7XCIkaWRcIjpcIjgxNFwiLFwiVG9wXCI6MC4wLFwiTGVmdFwiOjAuMCxcIlJpZ2h0XCI6MC4wLFwiQm90dG9tXCI6MC4wfSxcIlBhZGRpbmdcIjp7XCIkaWRcIjpcIjgxNVwiLFwiVG9wXCI6MC4wLFwiTGVmdFwiOjAuMCxcIlJpZ2h0XCI6MC4wLFwiQm90dG9tXCI6MC4wfSxcIkJhY2tncm91bmRcIjp7XCIkcmVmXCI6XCIxNTNcIn0sXCJJc1Zpc2libGVcIjp0cnVlLFwiV2lkdGhcIjowLjAsXCJIZWlnaHRcIjowLjAsXCJCb3JkZXJTdHlsZVwiOntcIiRpZFwiOlwiODE2XCIsXCJMaW5lQ29sb3JcIjpudWxsLFwiTGluZVdlaWdodFwiOjAuMCxcIkxpbmVUeXBlXCI6MH19LFwiSG9yaXpvbnRhbENvbm5lY3RvclN0eWxlXCI6e1wiJGlkXCI6XCI4MTdcIixcIkxpbmVDb2xvclwiOntcIiRyZWZcIjpcIjE1NVwifSxcIkxpbmVXZWlnaHRcIjoxLjAsXCJMaW5lVHlwZVwiOjB9LFwiVmVydGljYWxDb25uZWN0b3JTdHlsZVwiOntcIiRpZFwiOlwiODE4XCIsXCJMaW5lQ29sb3JcIjp7XCIkcmVmXCI6XCIxNThcIn0sXCJMaW5lV2VpZ2h0XCI6MC4wLFwiTGluZVR5cGVcIjowfSxcIk1hcmdpblwiOm51bGwsXCJTdGFydERhdGVQb3NpdGlvblwiOjYsXCJFbmREYXRlUG9zaXRpb25cIjo2LFwiVGl0bGVQb3NpdGlvblwiOjIsXCJEdXJhdGlvblBvc2l0aW9uXCI6NixcIlBlcmNlbnRhZ2VDb21wbGV0ZWRQb3NpdGlvblwiOjYsXCJTcGFjaW5nXCI6MTAsXCJJc0JlbG93VGltZWJhbmRcIjpmYWxzZSxcIlBlcmNlbnRhZ2VDb21wbGV0ZVNoYXBlT3BhY2l0eVwiOjM1LFwiR3JvdXBOYW1lXCI6bnVsbCxcIkF0dGFjaGVkTWlsZXN0b25lc1N0eWxlc1wiOltdLFwiU2hhcGVTdHlsZVwiOntcIiRpZFwiOlwiODE5XCIsXCJNYXJnaW5cIjp7XCIkaWRcIjpcIjgyMFwiLFwiVG9wXCI6MC4wLFwiTGVmdFwiOjQuMCxcIlJpZ2h0XCI6NC4wLFwiQm90dG9tXCI6MC4wfSxcIlBhZGRpbmdcIjp7XCIkaWRcIjpcIjgyMVwiLFwiVG9wXCI6MC4wLFwiTGVmdFwiOjAuMCxcIlJpZ2h0XCI6MC4wLFwiQm90dG9tXCI6MC4wfSxcIkJhY2tncm91bmRcIjp7XCIkaWRcIjpcIjgyMlwiLFwiQ29sb3JcIjp7XCIkaWRcIjpcIjgyM1wiLFwiQVwiOjI1NSxcIlJcIjoxNTAsXCJHXCI6MjE0LFwiQlwiOjY2fX0sXCJJc1Zpc2libGVcIjp0cnVlLFwiV2lkdGhcIjowLjAsXCJIZWlnaHRcIjoxMC4wLFwiQm9yZGVyU3R5bGVcIjp7XCIkaWRcIjpcIjgyNFwiLFwiTGluZUNvbG9yXCI6e1wiJHJlZlwiOlwiMTY2XCJ9LFwiTGluZVdlaWdodFwiOjAuMCxcIkxpbmVUeXBlXCI6MH19LFwiVGl0bGVTdHlsZVwiOntcIiRpZFwiOlwiODI1XCIsXCJGb250U2V0dGluZ3NcIjp7XCIkaWRcIjpcIjgyNlwiLFwiRm9udFNpemVcIjoxMCxcIkZvbnROYW1lXCI6XCJDYWxpYnJpXCIsXCJJc0JvbGRcIjp0cnVlLFwiSXNJdGFsaWNcIjpmYWxzZSxcIklzVW5kZXJsaW5lZFwiOmZhbHNlfSxcIkF1dG9TaXplXCI6MixcIkZvcmVncm91bmRcIjp7XCIkaWRcIjpcIjgyN1wiLFwiQ29sb3JcIjp7XCIkaWRcIjpcIjgyOFwiLFwiQVwiOjI1NSxcIlJcIjowLFwiR1wiOjAsXCJCXCI6MH19LFwiQmFja2dyb3VuZEZpbGxUeXBlXCI6MCxcIk1heFdpZHRoXCI6MTQ2LjI3MDQ3NTM4NzU3MzI0LFwiTWF4SGVpZ2h0XCI6XCJJbmZpbml0eVwiLFwiU21hcnRGb3JlZ3JvdW5kSXNBY3RpdmVcIjpmYWxzZSxcIkhvcml6b250YWxBbGlnbm1lbnRcIjoxLFwiVmVydGljYWxBbGlnbm1lbnRcIjowLFwiU21hcnRGb3JlZ3JvdW5kXCI6bnVsbCxcIk1hcmdpblwiOntcIiRpZFwiOlwiODI5XCIsXCJUb3BcIjowLjAsXCJMZWZ0XCI6MC4wLFwiUmlnaHRcIjowLjAsXCJCb3R0b21cIjowLjB9LFwiUGFkZGluZ1wiOntcIiRpZFwiOlwiODMwXCIsXCJUb3BcIjowLjAsXCJMZWZ0XCI6MC4wLFwiUmlnaHRcIjowLjAsXCJCb3R0b21cIjowLjB9LFwiQmFja2dyb3VuZFwiOntcIiRyZWZcIjpcIjE3NFwifSxcIklzVmlzaWJsZVwiOnRydWUsXCJXaWR0aFwiOjAuMCxcIkhlaWdodFwiOjAuMCxcIkJvcmRlclN0eWxlXCI6e1wiJGlkXCI6XCI4MzFcIixcIkxpbmVDb2xvclwiOm51bGwsXCJMaW5lV2VpZ2h0XCI6MC4wLFwiTGluZVR5cGVcIjowfX0sXCJEYXRlU3R5bGVcIjp7XCIkaWRcIjpcIjgzMlwiLFwiRm9udFNldHRpbmdzXCI6e1wiJGlkXCI6XCI4MzNcIixcIkZvbnRTaXplXCI6OCxcIkZvbnROYW1lXCI6XCJDYWxpYnJpXCIsXCJJc0JvbGRcIjpmYWxzZSxcIklzSXRhbGljXCI6ZmFsc2UsXCJJc1VuZGVybGluZWRcIjpmYWxzZX0sXCJBdXRvU2l6ZVwiOjAsXCJGb3JlZ3JvdW5kXCI6e1wiJGlkXCI6XCI4MzRcIixcIkNvbG9yXCI6e1wiJHJlZlwiOlwiMTc4XCJ9fSxcIkJhY2tncm91bmRGaWxsVHlwZVwiOjAsXCJNYXhXaWR0aFwiOjIwMC4wLFwiTWF4SGVpZ2h0XCI6XCJJbmZpbml0eVwiLFwiU21hcnRGb3JlZ3JvdW5kSXNBY3RpdmVcIjpmYWxzZSxcIkhvcml6b250YWxBbGlnbm1lbnRcIjowLFwiVmVydGljYWxBbGlnbm1lbnRcIjowLFwiU21hcnRGb3JlZ3JvdW5kXCI6bnVsbCxcIk1hcmdpblwiOntcIiRpZFwiOlwiODM1XCIsXCJUb3BcIjowLjAsXCJMZWZ0XCI6MC4wLFwiUmlnaHRcIjowLjAsXCJCb3R0b21cIjowLjB9LFwiUGFkZGluZ1wiOntcIiRpZFwiOlwiODM2XCIsXCJUb3BcIjowLjAsXCJMZWZ0XCI6MC4wLFwiUmlnaHRcIjowLjAsXCJCb3R0b21cIjowLjB9LFwiQmFja2dyb3VuZFwiOntcIiRyZWZcIjpcIjE4MVwifSxcIklzVmlzaWJsZVwiOmZhbHNlLFwiV2lkdGhcIjowLjAsXCJIZWlnaHRcIjowLjAsXCJCb3JkZXJTdHlsZVwiOntcIiRpZFwiOlwiODM3XCIsXCJMaW5lQ29sb3JcIjpudWxsLFwiTGluZVdlaWdodFwiOjAuMCxcIkxpbmVUeXBlXCI6MH19LFwiRGF0ZUZvcm1hdFwiOntcIiRpZFwiOlwiODM4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gzOVwiLFwiU2hhcGVcIjo2LFwiU2hhcGVUaGlja25lc3NcIjoyLFwiRHVyYXRpb25Gb3JtYXRcIjowLFwiUGVyY2VudGFnZUNvbXBsZXRlU3R5bGVcIjp7XCIkaWRcIjpcIjg0MFwiLFwiRm9udFNldHRpbmdzXCI6e1wiJGlkXCI6XCI4NDFcIixcIkZvbnRTaXplXCI6MTAsXCJGb250TmFtZVwiOlwiQ2FsaWJyaVwiLFwiSXNCb2xkXCI6ZmFsc2UsXCJJc0l0YWxpY1wiOmZhbHNlLFwiSXNVbmRlcmxpbmVkXCI6ZmFsc2V9LFwiQXV0b1NpemVcIjowLFwiRm9yZWdyb3VuZFwiOntcIiRpZFwiOlwiODQy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g0M1wiLFwiVG9wXCI6MC4wLFwiTGVmdFwiOjAuMCxcIlJpZ2h0XCI6MC4wLFwiQm90dG9tXCI6MC4wfSxcIlBhZGRpbmdcIjp7XCIkaWRcIjpcIjg0NFwiLFwiVG9wXCI6MC4wLFwiTGVmdFwiOjAuMCxcIlJpZ2h0XCI6MC4wLFwiQm90dG9tXCI6MC4wfSxcIkJhY2tncm91bmRcIjp7XCIkcmVmXCI6XCIxNDZcIn0sXCJJc1Zpc2libGVcIjp0cnVlLFwiV2lkdGhcIjowLjAsXCJIZWlnaHRcIjowLjAsXCJCb3JkZXJTdHlsZVwiOntcIiRpZFwiOlwiODQ1XCIsXCJMaW5lQ29sb3JcIjpudWxsLFwiTGluZVdlaWdodFwiOjAuMCxcIkxpbmVUeXBlXCI6MH19LFwiRHVyYXRpb25TdHlsZVwiOntcIiRpZFwiOlwiODQ2XCIsXCJGb250U2V0dGluZ3NcIjp7XCIkaWRcIjpcIjg0N1wiLFwiRm9udFNpemVcIjoxMCxcIkZvbnROYW1lXCI6XCJDYWxpYnJpXCIsXCJJc0JvbGRcIjpmYWxzZSxcIklzSXRhbGljXCI6dHJ1ZSxcIklzVW5kZXJsaW5lZFwiOmZhbHNlfSxcIkF1dG9TaXplXCI6MCxcIkZvcmVncm91bmRcIjp7XCIkaWRcIjpcIjg0OFwiLFwiQ29sb3JcIjp7XCIkaWRcIjpcIjg0OVwiLFwiQVwiOjI1NSxcIlJcIjoxMTUsXCJHXCI6MTE1LFwiQlwiOjExNX19LFwiQmFja2dyb3VuZEZpbGxUeXBlXCI6MCxcIk1heFdpZHRoXCI6MjAwLjAsXCJNYXhIZWlnaHRcIjpcIkluZmluaXR5XCIsXCJTbWFydEZvcmVncm91bmRJc0FjdGl2ZVwiOmZhbHNlLFwiSG9yaXpvbnRhbEFsaWdubWVudFwiOjAsXCJWZXJ0aWNhbEFsaWdubWVudFwiOjAsXCJTbWFydEZvcmVncm91bmRcIjpudWxsLFwiTWFyZ2luXCI6e1wiJGlkXCI6XCI4NTBcIixcIlRvcFwiOjAuMCxcIkxlZnRcIjowLjAsXCJSaWdodFwiOjAuMCxcIkJvdHRvbVwiOjAuMH0sXCJQYWRkaW5nXCI6e1wiJGlkXCI6XCI4NTFcIixcIlRvcFwiOjAuMCxcIkxlZnRcIjowLjAsXCJSaWdodFwiOjAuMCxcIkJvdHRvbVwiOjAuMH0sXCJCYWNrZ3JvdW5kXCI6e1wiJHJlZlwiOlwiMTUzXCJ9LFwiSXNWaXNpYmxlXCI6dHJ1ZSxcIldpZHRoXCI6MC4wLFwiSGVpZ2h0XCI6MC4wLFwiQm9yZGVyU3R5bGVcIjp7XCIkaWRcIjpcIjg1MlwiLFwiTGluZUNvbG9yXCI6bnVsbCxcIkxpbmVXZWlnaHRcIjowLjAsXCJMaW5lVHlwZVwiOjB9fSxcIkhvcml6b250YWxDb25uZWN0b3JTdHlsZVwiOntcIiRpZFwiOlwiODUzXCIsXCJMaW5lQ29sb3JcIjp7XCIkcmVmXCI6XCIxNTVcIn0sXCJMaW5lV2VpZ2h0XCI6MS4wLFwiTGluZVR5cGVcIjowfSxcIlZlcnRpY2FsQ29ubmVjdG9yU3R5bGVcIjp7XCIkaWRcIjpcIjg1NFwiLFwiTGluZUNvbG9yXCI6e1wiJHJlZlwiOlwiMTU4XCJ9LFwiTGluZVdlaWdodFwiOjEuMCxcIkxpbmVUeXBlXCI6MH0sXCJNYXJnaW5cIjpudWxsLFwiU3RhcnREYXRlUG9zaXRpb25cIjowLFwiRW5kRGF0ZVBvc2l0aW9uXCI6MCxcIlRpdGxlUG9zaXRpb25cIjoyLFwiRHVyYXRpb25Qb3NpdGlvblwiOjYsXCJQZXJjZW50YWdlQ29tcGxldGVkUG9zaXRpb25cIjo2LFwiU3BhY2luZ1wiOjUsXCJJc0JlbG93VGltZWJhbmRcIjpmYWxzZSxcIlBlcmNlbnRhZ2VDb21wbGV0ZVNoYXBlT3BhY2l0eVwiOjM1LFwiR3JvdXBOYW1lXCI6bnVsbCxcIkF0dGFjaGVkTWlsZXN0b25lc1N0eWxlc1wiOltdLFwiU2hhcGVTdHlsZVwiOntcIiRpZFwiOlwiODU1XCIsXCJNYXJnaW5cIjp7XCIkaWRcIjpcIjg1NlwiLFwiVG9wXCI6MC4wLFwiTGVmdFwiOjQuMCxcIlJpZ2h0XCI6NC4wLFwiQm90dG9tXCI6MC4wfSxcIlBhZGRpbmdcIjp7XCIkaWRcIjpcIjg1N1wiLFwiVG9wXCI6MC4wLFwiTGVmdFwiOjAuMCxcIlJpZ2h0XCI6MC4wLFwiQm90dG9tXCI6MC4wfSxcIkJhY2tncm91bmRcIjp7XCIkaWRcIjpcIjg1OFwiLFwiQ29sb3JcIjp7XCIkaWRcIjpcIjg1OVwiLFwiQVwiOjI1NSxcIlJcIjo4OSxcIkdcIjo4OSxcIkJcIjo4OX19LFwiSXNWaXNpYmxlXCI6dHJ1ZSxcIldpZHRoXCI6MC4wLFwiSGVpZ2h0XCI6MjIuMCxcIkJvcmRlclN0eWxlXCI6e1wiJGlkXCI6XCI4NjBcIixcIkxpbmVDb2xvclwiOntcIiRyZWZcIjpcIjE2NlwifSxcIkxpbmVXZWlnaHRcIjowLjAsXCJMaW5lVHlwZVwiOjB9fSxcIlRpdGxlU3R5bGVcIjp7XCIkaWRcIjpcIjg2MVwiLFwiRm9udFNldHRpbmdzXCI6e1wiJGlkXCI6XCI4NjJcIixcIkZvbnRTaXplXCI6MTEsXCJGb250TmFtZVwiOlwiQ2FsaWJyaVwiLFwiSXNCb2xkXCI6dHJ1ZSxcIklzSXRhbGljXCI6ZmFsc2UsXCJJc1VuZGVybGluZWRcIjpmYWxzZX0sXCJBdXRvU2l6ZVwiOjAsXCJGb3JlZ3JvdW5kXCI6e1wiJGlkXCI6XCI4NjNcIixcIkNvbG9yXCI6e1wiJGlkXCI6XCI4NjRcIixcIkFcIjoyNTUsXCJSXCI6MjU1LFwiR1wiOjI1NSxcIkJcIjoyNTV9fSxcIkJhY2tncm91bmRGaWxsVHlwZVwiOjAsXCJNYXhXaWR0aFwiOjcyMC4wLFwiTWF4SGVpZ2h0XCI6XCJJbmZpbml0eVwiLFwiU21hcnRGb3JlZ3JvdW5kSXNBY3RpdmVcIjpmYWxzZSxcIkhvcml6b250YWxBbGlnbm1lbnRcIjoxLFwiVmVydGljYWxBbGlnbm1lbnRcIjowLFwiU21hcnRGb3JlZ3JvdW5kXCI6bnVsbCxcIk1hcmdpblwiOntcIiRpZFwiOlwiODY1XCIsXCJUb3BcIjowLjAsXCJMZWZ0XCI6MC4wLFwiUmlnaHRcIjowLjAsXCJCb3R0b21cIjowLjB9LFwiUGFkZGluZ1wiOntcIiRpZFwiOlwiODY2XCIsXCJUb3BcIjowLjAsXCJMZWZ0XCI6MC4wLFwiUmlnaHRcIjowLjAsXCJCb3R0b21cIjowLjB9LFwiQmFja2dyb3VuZFwiOntcIiRyZWZcIjpcIjE3NFwifSxcIklzVmlzaWJsZVwiOnRydWUsXCJXaWR0aFwiOjAuMCxcIkhlaWdodFwiOjAuMCxcIkJvcmRlclN0eWxlXCI6e1wiJGlkXCI6XCI4NjdcIixcIkxpbmVDb2xvclwiOm51bGwsXCJMaW5lV2VpZ2h0XCI6MC4wLFwiTGluZVR5cGVcIjowfX0sXCJEYXRlU3R5bGVcIjp7XCIkaWRcIjpcIjg2OFwiLFwiRm9udFNldHRpbmdzXCI6e1wiJGlkXCI6XCI4NjlcIixcIkZvbnRTaXplXCI6MTAsXCJGb250TmFtZVwiOlwiQ2FsaWJyaVwiLFwiSXNCb2xkXCI6dHJ1ZSxcIklzSXRhbGljXCI6ZmFsc2UsXCJJc1VuZGVybGluZWRcIjpmYWxzZX0sXCJBdXRvU2l6ZVwiOjAsXCJGb3JlZ3JvdW5kXCI6e1wiJGlkXCI6XCI4NzBcIixcIkNvbG9yXCI6e1wiJGlkXCI6XCI4NzFcIixcIkFcIjoyNTUsXCJSXCI6OSxcIkdcIjozMyxcIkJcIjo1OX19LFwiQmFja2dyb3VuZEZpbGxUeXBlXCI6MCxcIk1heFdpZHRoXCI6MjAwLjAsXCJNYXhIZWlnaHRcIjpcIkluZmluaXR5XCIsXCJTbWFydEZvcmVncm91bmRJc0FjdGl2ZVwiOmZhbHNlLFwiSG9yaXpvbnRhbEFsaWdubWVudFwiOjAsXCJWZXJ0aWNhbEFsaWdubWVudFwiOjAsXCJTbWFydEZvcmVncm91bmRcIjpudWxsLFwiTWFyZ2luXCI6e1wiJGlkXCI6XCI4NzJcIixcIlRvcFwiOjAuMCxcIkxlZnRcIjowLjAsXCJSaWdodFwiOjAuMCxcIkJvdHRvbVwiOjAuMH0sXCJQYWRkaW5nXCI6e1wiJGlkXCI6XCI4NzNcIixcIlRvcFwiOjAuMCxcIkxlZnRcIjowLjAsXCJSaWdodFwiOjAuMCxcIkJvdHRvbVwiOjAuMH0sXCJCYWNrZ3JvdW5kXCI6e1wiJHJlZlwiOlwiMTgxXCJ9LFwiSXNWaXNpYmxlXCI6dHJ1ZSxcIldpZHRoXCI6MC4wLFwiSGVpZ2h0XCI6MC4wLFwiQm9yZGVyU3R5bGVcIjp7XCIkaWRcIjpcIjg3NFwiLFwiTGluZUNvbG9yXCI6bnVsbCxcIkxpbmVXZWlnaHRcIjowLjAsXCJMaW5lVHlwZVwiOjB9fSxcIkRhdGVGb3JtYXRcIjp7XCIkaWRcIjpcIjg3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4NzZcIixcIlNoYXBlXCI6MSxcIlNoYXBlVGhpY2tuZXNzXCI6MSxcIkR1cmF0aW9uRm9ybWF0XCI6MCxcIlBlcmNlbnRhZ2VDb21wbGV0ZVN0eWxlXCI6e1wiJGlkXCI6XCI4NzdcIixcIkZvbnRTZXR0aW5nc1wiOntcIiRpZFwiOlwiODc4XCIsXCJGb250U2l6ZVwiOjEwLFwiRm9udE5hbWVcIjpcIkNhbGlicmlcIixcIklzQm9sZFwiOmZhbHNlLFwiSXNJdGFsaWNcIjpmYWxzZSxcIklzVW5kZXJsaW5lZFwiOmZhbHNlfSxcIkF1dG9TaXplXCI6MCxcIkZvcmVncm91bmRcIjp7XCIkaWRcIjpcIjg3OVwiLFwiQ29sb3JcIjp7XCIkcmVmXCI6XCIxNDNcIn19LFwiQmFja2dyb3VuZEZpbGxUeXBlXCI6MCxcIk1heFdpZHRoXCI6MjAwLjAsXCJNYXhIZWlnaHRcIjpcIkluZmluaXR5XCIsXCJTbWFydEZvcmVncm91bmRJc0FjdGl2ZVwiOmZhbHNlLFwiSG9yaXpvbnRhbEFsaWdubWVudFwiOjEsXCJWZXJ0aWNhbEFsaWdubWVudFwiOjAsXCJTbWFydEZvcmVncm91bmRcIjpudWxsLFwiTWFyZ2luXCI6e1wiJGlkXCI6XCI4ODBcIixcIlRvcFwiOjAuMCxcIkxlZnRcIjowLjAsXCJSaWdodFwiOjAuMCxcIkJvdHRvbVwiOjAuMH0sXCJQYWRkaW5nXCI6e1wiJGlkXCI6XCI4ODFcIixcIlRvcFwiOjAuMCxcIkxlZnRcIjowLjAsXCJSaWdodFwiOjAuMCxcIkJvdHRvbVwiOjAuMH0sXCJCYWNrZ3JvdW5kXCI6e1wiJHJlZlwiOlwiMTQ2XCJ9LFwiSXNWaXNpYmxlXCI6dHJ1ZSxcIldpZHRoXCI6MC4wLFwiSGVpZ2h0XCI6MC4wLFwiQm9yZGVyU3R5bGVcIjp7XCIkaWRcIjpcIjg4MlwiLFwiTGluZUNvbG9yXCI6bnVsbCxcIkxpbmVXZWlnaHRcIjowLjAsXCJMaW5lVHlwZVwiOjB9fSxcIkR1cmF0aW9uU3R5bGVcIjp7XCIkaWRcIjpcIjg4M1wiLFwiRm9udFNldHRpbmdzXCI6e1wiJGlkXCI6XCI4ODRcIixcIkZvbnRTaXplXCI6MTAsXCJGb250TmFtZVwiOlwiQ2FsaWJyaVwiLFwiSXNCb2xkXCI6ZmFsc2UsXCJJc0l0YWxpY1wiOnRydWUsXCJJc1VuZGVybGluZWRcIjpmYWxzZX0sXCJBdXRvU2l6ZVwiOjAsXCJGb3JlZ3JvdW5kXCI6e1wiJGlkXCI6XCI4ODVcIixcIkNvbG9yXCI6e1wiJGlkXCI6XCI4ODZcIixcIkFcIjoyNTUsXCJSXCI6MTE1LFwiR1wiOjExNSxcIkJcIjoxMTV9fSxcIkJhY2tncm91bmRGaWxsVHlwZVwiOjAsXCJNYXhXaWR0aFwiOjIwMC4wLFwiTWF4SGVpZ2h0XCI6XCJJbmZpbml0eVwiLFwiU21hcnRGb3JlZ3JvdW5kSXNBY3RpdmVcIjpmYWxzZSxcIkhvcml6b250YWxBbGlnbm1lbnRcIjowLFwiVmVydGljYWxBbGlnbm1lbnRcIjowLFwiU21hcnRGb3JlZ3JvdW5kXCI6bnVsbCxcIk1hcmdpblwiOntcIiRpZFwiOlwiODg3XCIsXCJUb3BcIjowLjAsXCJMZWZ0XCI6MC4wLFwiUmlnaHRcIjowLjAsXCJCb3R0b21cIjowLjB9LFwiUGFkZGluZ1wiOntcIiRpZFwiOlwiODg4XCIsXCJUb3BcIjowLjAsXCJMZWZ0XCI6MC4wLFwiUmlnaHRcIjowLjAsXCJCb3R0b21cIjowLjB9LFwiQmFja2dyb3VuZFwiOntcIiRyZWZcIjpcIjE1M1wifSxcIklzVmlzaWJsZVwiOnRydWUsXCJXaWR0aFwiOjAuMCxcIkhlaWdodFwiOjAuMCxcIkJvcmRlclN0eWxlXCI6e1wiJGlkXCI6XCI4ODlcIixcIkxpbmVDb2xvclwiOm51bGwsXCJMaW5lV2VpZ2h0XCI6MC4wLFwiTGluZVR5cGVcIjowfX0sXCJIb3Jpem9udGFsQ29ubmVjdG9yU3R5bGVcIjp7XCIkaWRcIjpcIjg5MFwiLFwiTGluZUNvbG9yXCI6e1wiJHJlZlwiOlwiMTU1XCJ9LFwiTGluZVdlaWdodFwiOjEuMCxcIkxpbmVUeXBlXCI6MH0sXCJWZXJ0aWNhbENvbm5lY3RvclN0eWxlXCI6e1wiJGlkXCI6XCI4OTFcIixcIkxpbmVDb2xvclwiOntcIiRyZWZcIjpcIjE1OFwifSxcIkxpbmVXZWlnaHRcIjowLjAsXCJMaW5lVHlwZVwiOjB9LFwiTWFyZ2luXCI6bnVsbCxcIlN0YXJ0RGF0ZVBvc2l0aW9uXCI6NixcIkVuZERhdGVQb3NpdGlvblwiOjYsXCJUaXRsZVBvc2l0aW9uXCI6MixcIkR1cmF0aW9uUG9zaXRpb25cIjo2LFwiUGVyY2VudGFnZUNvbXBsZXRlZFBvc2l0aW9uXCI6MixcIlNwYWNpbmdcIjo1LFwiSXNCZWxvd1RpbWViYW5kXCI6ZmFsc2UsXCJQZXJjZW50YWdlQ29tcGxldGVTaGFwZU9wYWNpdHlcIjozNSxcIkdyb3VwTmFtZVwiOlwiYTJjOTJhMTAtNzRlNC00ZGJlLWEzMjMtZTg1MmZjOTg2OTg5XCIsXCJBdHRhY2hlZE1pbGVzdG9uZXNTdHlsZXNcIjpbXSxcIlNoYXBlU3R5bGVcIjp7XCIkaWRcIjpcIjg5MlwiLFwiTWFyZ2luXCI6e1wiJGlkXCI6XCI4OTNcIixcIlRvcFwiOjAuMCxcIkxlZnRcIjo0LjAsXCJSaWdodFwiOjQuMCxcIkJvdHRvbVwiOjAuMH0sXCJQYWRkaW5nXCI6e1wiJGlkXCI6XCI4OTRcIixcIlRvcFwiOjAuMCxcIkxlZnRcIjowLjAsXCJSaWdodFwiOjAuMCxcIkJvdHRvbVwiOjAuMH0sXCJCYWNrZ3JvdW5kXCI6e1wiJGlkXCI6XCI4OTVcIixcIkNvbG9yXCI6e1wiJGlkXCI6XCI4OTZcIixcIkFcIjoyNTUsXCJSXCI6OTEsXCJHXCI6MTU1LFwiQlwiOjIxM319LFwiSXNWaXNpYmxlXCI6dHJ1ZSxcIldpZHRoXCI6MC4wLFwiSGVpZ2h0XCI6MTYuMCxcIkJvcmRlclN0eWxlXCI6e1wiJGlkXCI6XCI4OTdcIixcIkxpbmVDb2xvclwiOntcIiRyZWZcIjpcIjE2NlwifSxcIkxpbmVXZWlnaHRcIjowLjAsXCJMaW5lVHlwZVwiOjB9fSxcIlRpdGxlU3R5bGVcIjp7XCIkaWRcIjpcIjg5OFwiLFwiRm9udFNldHRpbmdzXCI6e1wiJGlkXCI6XCI4OTlcIixcIkZvbnRTaXplXCI6MTAsXCJGb250TmFtZVwiOlwiQ2FsaWJyaVwiLFwiSXNCb2xkXCI6dHJ1ZSxcIklzSXRhbGljXCI6ZmFsc2UsXCJJc1VuZGVybGluZWRcIjpmYWxzZX0sXCJBdXRvU2l6ZVwiOjAsXCJGb3JlZ3JvdW5kXCI6e1wiJGlkXCI6XCI5MDBcIixcIkNvbG9yXCI6e1wiJGlkXCI6XCI5MDFcIixcIkFcIjoyNTUsXCJSXCI6MjU1LFwiR1wiOjI1NSxcIkJcIjoyNTV9fSxcIkJhY2tncm91bmRGaWxsVHlwZVwiOjAsXCJNYXhXaWR0aFwiOjcyMC4wLFwiTWF4SGVpZ2h0XCI6XCJJbmZpbml0eVwiLFwiU21hcnRGb3JlZ3JvdW5kSXNBY3RpdmVcIjpmYWxzZSxcIkhvcml6b250YWxBbGlnbm1lbnRcIjoxLFwiVmVydGljYWxBbGlnbm1lbnRcIjowLFwiU21hcnRGb3JlZ3JvdW5kXCI6bnVsbCxcIk1hcmdpblwiOntcIiRpZFwiOlwiOTAyXCIsXCJUb3BcIjowLjAsXCJMZWZ0XCI6MC4wLFwiUmlnaHRcIjowLjAsXCJCb3R0b21cIjowLjB9LFwiUGFkZGluZ1wiOntcIiRpZFwiOlwiOTAzXCIsXCJUb3BcIjowLjAsXCJMZWZ0XCI6MC4wLFwiUmlnaHRcIjowLjAsXCJCb3R0b21cIjowLjB9LFwiQmFja2dyb3VuZFwiOntcIiRyZWZcIjpcIjE3NFwifSxcIklzVmlzaWJsZVwiOnRydWUsXCJXaWR0aFwiOjAuMCxcIkhlaWdodFwiOjAuMCxcIkJvcmRlclN0eWxlXCI6e1wiJGlkXCI6XCI5MDRcIixcIkxpbmVDb2xvclwiOm51bGwsXCJMaW5lV2VpZ2h0XCI6MC4wLFwiTGluZVR5cGVcIjowfX0sXCJEYXRlU3R5bGVcIjp7XCIkaWRcIjpcIjkwNVwiLFwiRm9udFNldHRpbmdzXCI6e1wiJGlkXCI6XCI5MDZcIixcIkZvbnRTaXplXCI6OCxcIkZvbnROYW1lXCI6XCJDYWxpYnJpXCIsXCJJc0JvbGRcIjpmYWxzZSxcIklzSXRhbGljXCI6ZmFsc2UsXCJJc1VuZGVybGluZWRcIjpmYWxzZX0sXCJBdXRvU2l6ZVwiOjAsXCJGb3JlZ3JvdW5kXCI6e1wiJGlkXCI6XCI5MDdcIixcIkNvbG9yXCI6e1wiJGlkXCI6XCI5MDhcIixcIkFcIjoyNTUsXCJSXCI6OSxcIkdcIjozMyxcIkJcIjo1OX19LFwiQmFja2dyb3VuZEZpbGxUeXBlXCI6MCxcIk1heFdpZHRoXCI6MjAwLjAsXCJNYXhIZWlnaHRcIjpcIkluZmluaXR5XCIsXCJTbWFydEZvcmVncm91bmRJc0FjdGl2ZVwiOmZhbHNlLFwiSG9yaXpvbnRhbEFsaWdubWVudFwiOjAsXCJWZXJ0aWNhbEFsaWdubWVudFwiOjAsXCJTbWFydEZvcmVncm91bmRcIjpudWxsLFwiTWFyZ2luXCI6e1wiJGlkXCI6XCI5MDlcIixcIlRvcFwiOjAuMCxcIkxlZnRcIjowLjAsXCJSaWdodFwiOjAuMCxcIkJvdHRvbVwiOjAuMH0sXCJQYWRkaW5nXCI6e1wiJGlkXCI6XCI5MTBcIixcIlRvcFwiOjAuMCxcIkxlZnRcIjowLjAsXCJSaWdodFwiOjAuMCxcIkJvdHRvbVwiOjAuMH0sXCJCYWNrZ3JvdW5kXCI6e1wiJHJlZlwiOlwiMTgxXCJ9LFwiSXNWaXNpYmxlXCI6ZmFsc2UsXCJXaWR0aFwiOjAuMCxcIkhlaWdodFwiOjAuMCxcIkJvcmRlclN0eWxlXCI6e1wiJGlkXCI6XCI5MTFcIixcIkxpbmVDb2xvclwiOm51bGwsXCJMaW5lV2VpZ2h0XCI6MC4wLFwiTGluZVR5cGVcIjowfX0sXCJEYXRlRm9ybWF0XCI6e1wiJGlkXCI6XCI5MTJ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OTEzXCIsXCJTaGFwZVwiOjEsXCJTaGFwZVRoaWNrbmVzc1wiOjEsXCJEdXJhdGlvbkZvcm1hdFwiOjAsXCJQZXJjZW50YWdlQ29tcGxldGVTdHlsZVwiOntcIiRpZFwiOlwiOTE0XCIsXCJGb250U2V0dGluZ3NcIjp7XCIkaWRcIjpcIjkxNVwiLFwiRm9udFNpemVcIjoxMCxcIkZvbnROYW1lXCI6XCJDYWxpYnJpXCIsXCJJc0JvbGRcIjpmYWxzZSxcIklzSXRhbGljXCI6ZmFsc2UsXCJJc1VuZGVybGluZWRcIjpmYWxzZX0sXCJBdXRvU2l6ZVwiOjAsXCJGb3JlZ3JvdW5kXCI6e1wiJGlkXCI6XCI5MTZcIixcIkNvbG9yXCI6e1wiJHJlZlwiOlwiMTQzXCJ9fSxcIkJhY2tncm91bmRGaWxsVHlwZVwiOjAsXCJNYXhXaWR0aFwiOjIwMC4wLFwiTWF4SGVpZ2h0XCI6XCJJbmZpbml0eVwiLFwiU21hcnRGb3JlZ3JvdW5kSXNBY3RpdmVcIjpmYWxzZSxcIkhvcml6b250YWxBbGlnbm1lbnRcIjoxLFwiVmVydGljYWxBbGlnbm1lbnRcIjowLFwiU21hcnRGb3JlZ3JvdW5kXCI6bnVsbCxcIk1hcmdpblwiOntcIiRpZFwiOlwiOTE3XCIsXCJUb3BcIjowLjAsXCJMZWZ0XCI6MC4wLFwiUmlnaHRcIjowLjAsXCJCb3R0b21cIjowLjB9LFwiUGFkZGluZ1wiOntcIiRpZFwiOlwiOTE4XCIsXCJUb3BcIjowLjAsXCJMZWZ0XCI6MC4wLFwiUmlnaHRcIjowLjAsXCJCb3R0b21cIjowLjB9LFwiQmFja2dyb3VuZFwiOntcIiRyZWZcIjpcIjE0NlwifSxcIklzVmlzaWJsZVwiOnRydWUsXCJXaWR0aFwiOjAuMCxcIkhlaWdodFwiOjAuMCxcIkJvcmRlclN0eWxlXCI6e1wiJGlkXCI6XCI5MTlcIixcIkxpbmVDb2xvclwiOm51bGwsXCJMaW5lV2VpZ2h0XCI6MC4wLFwiTGluZVR5cGVcIjowfX0sXCJEdXJhdGlvblN0eWxlXCI6e1wiJGlkXCI6XCI5MjBcIixcIkZvbnRTZXR0aW5nc1wiOntcIiRpZFwiOlwiOTIxXCIsXCJGb250U2l6ZVwiOjEwLFwiRm9udE5hbWVcIjpcIkNhbGlicmlcIixcIklzQm9sZFwiOmZhbHNlLFwiSXNJdGFsaWNcIjp0cnVlLFwiSXNVbmRlcmxpbmVkXCI6ZmFsc2V9LFwiQXV0b1NpemVcIjowLFwiRm9yZWdyb3VuZFwiOntcIiRpZFwiOlwiOTIyXCIsXCJDb2xvclwiOntcIiRpZFwiOlwiOTIzXCIsXCJBXCI6MjU1LFwiUlwiOjExNSxcIkdcIjoxMTUsXCJCXCI6MTE1fX0sXCJCYWNrZ3JvdW5kRmlsbFR5cGVcIjowLFwiTWF4V2lkdGhcIjoyMDAuMCxcIk1heEhlaWdodFwiOlwiSW5maW5pdHlcIixcIlNtYXJ0Rm9yZWdyb3VuZElzQWN0aXZlXCI6ZmFsc2UsXCJIb3Jpem9udGFsQWxpZ25tZW50XCI6MCxcIlZlcnRpY2FsQWxpZ25tZW50XCI6MCxcIlNtYXJ0Rm9yZWdyb3VuZFwiOm51bGwsXCJNYXJnaW5cIjp7XCIkaWRcIjpcIjkyNFwiLFwiVG9wXCI6MC4wLFwiTGVmdFwiOjAuMCxcIlJpZ2h0XCI6MC4wLFwiQm90dG9tXCI6MC4wfSxcIlBhZGRpbmdcIjp7XCIkaWRcIjpcIjkyNVwiLFwiVG9wXCI6MC4wLFwiTGVmdFwiOjAuMCxcIlJpZ2h0XCI6MC4wLFwiQm90dG9tXCI6MC4wfSxcIkJhY2tncm91bmRcIjp7XCIkcmVmXCI6XCIxNTNcIn0sXCJJc1Zpc2libGVcIjp0cnVlLFwiV2lkdGhcIjowLjAsXCJIZWlnaHRcIjowLjAsXCJCb3JkZXJTdHlsZVwiOntcIiRpZFwiOlwiOTI2XCIsXCJMaW5lQ29sb3JcIjpudWxsLFwiTGluZVdlaWdodFwiOjAuMCxcIkxpbmVUeXBlXCI6MH19LFwiSG9yaXpvbnRhbENvbm5lY3RvclN0eWxlXCI6e1wiJGlkXCI6XCI5MjdcIixcIkxpbmVDb2xvclwiOntcIiRyZWZcIjpcIjE1NVwifSxcIkxpbmVXZWlnaHRcIjoxLjAsXCJMaW5lVHlwZVwiOjB9LFwiVmVydGljYWxDb25uZWN0b3JTdHlsZVwiOntcIiRpZFwiOlwiOTI4XCIsXCJMaW5lQ29sb3JcIjp7XCIkcmVmXCI6XCIxNThcIn0sXCJMaW5lV2VpZ2h0XCI6MC4wLFwiTGluZVR5cGVcIjowfSxcIk1hcmdpblwiOm51bGwsXCJTdGFydERhdGVQb3NpdGlvblwiOjYsXCJFbmREYXRlUG9zaXRpb25cIjo2LFwiVGl0bGVQb3NpdGlvblwiOjIsXCJEdXJhdGlvblBvc2l0aW9uXCI6NixcIlBlcmNlbnRhZ2VDb21wbGV0ZWRQb3NpdGlvblwiOjIsXCJTcGFjaW5nXCI6NSxcIklzQmVsb3dUaW1lYmFuZFwiOmZhbHNlLFwiUGVyY2VudGFnZUNvbXBsZXRlU2hhcGVPcGFjaXR5XCI6MzUsXCJHcm91cE5hbWVcIjpcImEyYzkyYTEwLTc0ZTQtNGRiZS1hMzIzLWU4NTJmYzk4Njk4OVwiLFwiQXR0YWNoZWRNaWxlc3RvbmVzU3R5bGVzXCI6W10sXCJTaGFwZVN0eWxlXCI6e1wiJGlkXCI6XCI5MjlcIixcIk1hcmdpblwiOntcIiRpZFwiOlwiOTMwXCIsXCJUb3BcIjowLjAsXCJMZWZ0XCI6NC4wLFwiUmlnaHRcIjo0LjAsXCJCb3R0b21cIjowLjB9LFwiUGFkZGluZ1wiOntcIiRpZFwiOlwiOTMxXCIsXCJUb3BcIjowLjAsXCJMZWZ0XCI6MC4wLFwiUmlnaHRcIjowLjAsXCJCb3R0b21cIjowLjB9LFwiQmFja2dyb3VuZFwiOntcIiRpZFwiOlwiOTMyXCIsXCJDb2xvclwiOntcIiRpZFwiOlwiOTMzXCIsXCJBXCI6MjU1LFwiUlwiOjkxLFwiR1wiOjE1NSxcIkJcIjoyMTN9fSxcIklzVmlzaWJsZVwiOnRydWUsXCJXaWR0aFwiOjAuMCxcIkhlaWdodFwiOjE2LjAsXCJCb3JkZXJTdHlsZVwiOntcIiRpZFwiOlwiOTM0XCIsXCJMaW5lQ29sb3JcIjp7XCIkcmVmXCI6XCIxNjZcIn0sXCJMaW5lV2VpZ2h0XCI6MC4wLFwiTGluZVR5cGVcIjowfX0sXCJUaXRsZVN0eWxlXCI6e1wiJGlkXCI6XCI5MzVcIixcIkZvbnRTZXR0aW5nc1wiOntcIiRpZFwiOlwiOTM2XCIsXCJGb250U2l6ZVwiOjEwLFwiRm9udE5hbWVcIjpcIkNhbGlicmlcIixcIklzQm9sZFwiOnRydWUsXCJJc0l0YWxpY1wiOmZhbHNlLFwiSXNVbmRlcmxpbmVkXCI6ZmFsc2V9LFwiQXV0b1NpemVcIjowLFwiRm9yZWdyb3VuZFwiOntcIiRpZFwiOlwiOTM3XCIsXCJDb2xvclwiOntcIiRpZFwiOlwiOTM4XCIsXCJBXCI6MjU1LFwiUlwiOjI1NSxcIkdcIjoyNTUsXCJCXCI6MjU1fX0sXCJCYWNrZ3JvdW5kRmlsbFR5cGVcIjowLFwiTWF4V2lkdGhcIjo3MjAuMCxcIk1heEhlaWdodFwiOlwiSW5maW5pdHlcIixcIlNtYXJ0Rm9yZWdyb3VuZElzQWN0aXZlXCI6ZmFsc2UsXCJIb3Jpem9udGFsQWxpZ25tZW50XCI6MSxcIlZlcnRpY2FsQWxpZ25tZW50XCI6MCxcIlNtYXJ0Rm9yZWdyb3VuZFwiOm51bGwsXCJNYXJnaW5cIjp7XCIkaWRcIjpcIjkzOVwiLFwiVG9wXCI6MC4wLFwiTGVmdFwiOjAuMCxcIlJpZ2h0XCI6MC4wLFwiQm90dG9tXCI6MC4wfSxcIlBhZGRpbmdcIjp7XCIkaWRcIjpcIjk0MFwiLFwiVG9wXCI6MC4wLFwiTGVmdFwiOjAuMCxcIlJpZ2h0XCI6MC4wLFwiQm90dG9tXCI6MC4wfSxcIkJhY2tncm91bmRcIjp7XCIkcmVmXCI6XCIxNzRcIn0sXCJJc1Zpc2libGVcIjp0cnVlLFwiV2lkdGhcIjowLjAsXCJIZWlnaHRcIjowLjAsXCJCb3JkZXJTdHlsZVwiOntcIiRpZFwiOlwiOTQxXCIsXCJMaW5lQ29sb3JcIjpudWxsLFwiTGluZVdlaWdodFwiOjAuMCxcIkxpbmVUeXBlXCI6MH19LFwiRGF0ZVN0eWxlXCI6e1wiJGlkXCI6XCI5NDJcIixcIkZvbnRTZXR0aW5nc1wiOntcIiRpZFwiOlwiOTQzXCIsXCJGb250U2l6ZVwiOjgsXCJGb250TmFtZVwiOlwiQ2FsaWJyaVwiLFwiSXNCb2xkXCI6ZmFsc2UsXCJJc0l0YWxpY1wiOmZhbHNlLFwiSXNVbmRlcmxpbmVkXCI6ZmFsc2V9LFwiQXV0b1NpemVcIjowLFwiRm9yZWdyb3VuZFwiOntcIiRpZFwiOlwiOTQ0XCIsXCJDb2xvclwiOntcIiRpZFwiOlwiOTQ1XCIsXCJBXCI6MjU1LFwiUlwiOjksXCJHXCI6MzMsXCJCXCI6NTl9fSxcIkJhY2tncm91bmRGaWxsVHlwZVwiOjAsXCJNYXhXaWR0aFwiOjIwMC4wLFwiTWF4SGVpZ2h0XCI6XCJJbmZpbml0eVwiLFwiU21hcnRGb3JlZ3JvdW5kSXNBY3RpdmVcIjpmYWxzZSxcIkhvcml6b250YWxBbGlnbm1lbnRcIjowLFwiVmVydGljYWxBbGlnbm1lbnRcIjowLFwiU21hcnRGb3JlZ3JvdW5kXCI6bnVsbCxcIk1hcmdpblwiOntcIiRpZFwiOlwiOTQ2XCIsXCJUb3BcIjowLjAsXCJMZWZ0XCI6MC4wLFwiUmlnaHRcIjowLjAsXCJCb3R0b21cIjowLjB9LFwiUGFkZGluZ1wiOntcIiRpZFwiOlwiOTQ3XCIsXCJUb3BcIjowLjAsXCJMZWZ0XCI6MC4wLFwiUmlnaHRcIjowLjAsXCJCb3R0b21cIjowLjB9LFwiQmFja2dyb3VuZFwiOntcIiRyZWZcIjpcIjE4MVwifSxcIklzVmlzaWJsZVwiOnRydWUsXCJXaWR0aFwiOjAuMCxcIkhlaWdodFwiOjAuMCxcIkJvcmRlclN0eWxlXCI6e1wiJGlkXCI6XCI5NDhcIixcIkxpbmVDb2xvclwiOm51bGwsXCJMaW5lV2VpZ2h0XCI6MC4wLFwiTGluZVR5cGVcIjowfX0sXCJEYXRlRm9ybWF0XCI6e1wiJGlkXCI6XCI5N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OTUwXCIsXCJTaGFwZVwiOjEsXCJTaGFwZVRoaWNrbmVzc1wiOjEsXCJEdXJhdGlvbkZvcm1hdFwiOjAsXCJQZXJjZW50YWdlQ29tcGxldGVTdHlsZVwiOntcIiRpZFwiOlwiOTUxXCIsXCJGb250U2V0dGluZ3NcIjp7XCIkaWRcIjpcIjk1MlwiLFwiRm9udFNpemVcIjoxMCxcIkZvbnROYW1lXCI6XCJDYWxpYnJpXCIsXCJJc0JvbGRcIjpmYWxzZSxcIklzSXRhbGljXCI6ZmFsc2UsXCJJc1VuZGVybGluZWRcIjpmYWxzZX0sXCJBdXRvU2l6ZVwiOjAsXCJGb3JlZ3JvdW5kXCI6e1wiJGlkXCI6XCI5NTNcIixcIkNvbG9yXCI6e1wiJHJlZlwiOlwiMTQzXCJ9fSxcIkJhY2tncm91bmRGaWxsVHlwZVwiOjAsXCJNYXhXaWR0aFwiOjIwMC4wLFwiTWF4SGVpZ2h0XCI6XCJJbmZpbml0eVwiLFwiU21hcnRGb3JlZ3JvdW5kSXNBY3RpdmVcIjpmYWxzZSxcIkhvcml6b250YWxBbGlnbm1lbnRcIjoxLFwiVmVydGljYWxBbGlnbm1lbnRcIjowLFwiU21hcnRGb3JlZ3JvdW5kXCI6bnVsbCxcIk1hcmdpblwiOntcIiRpZFwiOlwiOTU0XCIsXCJUb3BcIjowLjAsXCJMZWZ0XCI6MC4wLFwiUmlnaHRcIjowLjAsXCJCb3R0b21cIjowLjB9LFwiUGFkZGluZ1wiOntcIiRpZFwiOlwiOTU1XCIsXCJUb3BcIjowLjAsXCJMZWZ0XCI6MC4wLFwiUmlnaHRcIjowLjAsXCJCb3R0b21cIjowLjB9LFwiQmFja2dyb3VuZFwiOntcIiRyZWZcIjpcIjE0NlwifSxcIklzVmlzaWJsZVwiOnRydWUsXCJXaWR0aFwiOjAuMCxcIkhlaWdodFwiOjAuMCxcIkJvcmRlclN0eWxlXCI6e1wiJGlkXCI6XCI5NTZcIixcIkxpbmVDb2xvclwiOm51bGwsXCJMaW5lV2VpZ2h0XCI6MC4wLFwiTGluZVR5cGVcIjowfX0sXCJEdXJhdGlvblN0eWxlXCI6e1wiJGlkXCI6XCI5NTdcIixcIkZvbnRTZXR0aW5nc1wiOntcIiRpZFwiOlwiOTU4XCIsXCJGb250U2l6ZVwiOjEwLFwiRm9udE5hbWVcIjpcIkNhbGlicmlcIixcIklzQm9sZFwiOmZhbHNlLFwiSXNJdGFsaWNcIjp0cnVlLFwiSXNVbmRlcmxpbmVkXCI6ZmFsc2V9LFwiQXV0b1NpemVcIjowLFwiRm9yZWdyb3VuZFwiOntcIiRpZFwiOlwiOTU5XCIsXCJDb2xvclwiOntcIiRpZFwiOlwiOTYwXCIsXCJBXCI6MjU1LFwiUlwiOjExNSxcIkdcIjoxMTUsXCJCXCI6MTE1fX0sXCJCYWNrZ3JvdW5kRmlsbFR5cGVcIjowLFwiTWF4V2lkdGhcIjoyMDAuMCxcIk1heEhlaWdodFwiOlwiSW5maW5pdHlcIixcIlNtYXJ0Rm9yZWdyb3VuZElzQWN0aXZlXCI6ZmFsc2UsXCJIb3Jpem9udGFsQWxpZ25tZW50XCI6MCxcIlZlcnRpY2FsQWxpZ25tZW50XCI6MCxcIlNtYXJ0Rm9yZWdyb3VuZFwiOm51bGwsXCJNYXJnaW5cIjp7XCIkaWRcIjpcIjk2MVwiLFwiVG9wXCI6MC4wLFwiTGVmdFwiOjAuMCxcIlJpZ2h0XCI6MC4wLFwiQm90dG9tXCI6MC4wfSxcIlBhZGRpbmdcIjp7XCIkaWRcIjpcIjk2MlwiLFwiVG9wXCI6MC4wLFwiTGVmdFwiOjAuMCxcIlJpZ2h0XCI6MC4wLFwiQm90dG9tXCI6MC4wfSxcIkJhY2tncm91bmRcIjp7XCIkcmVmXCI6XCIxNTNcIn0sXCJJc1Zpc2libGVcIjp0cnVlLFwiV2lkdGhcIjowLjAsXCJIZWlnaHRcIjowLjAsXCJCb3JkZXJTdHlsZVwiOntcIiRpZFwiOlwiOTYzXCIsXCJMaW5lQ29sb3JcIjpudWxsLFwiTGluZVdlaWdodFwiOjAuMCxcIkxpbmVUeXBlXCI6MH19LFwiSG9yaXpvbnRhbENvbm5lY3RvclN0eWxlXCI6e1wiJGlkXCI6XCI5NjRcIixcIkxpbmVDb2xvclwiOntcIiRyZWZcIjpcIjE1NVwifSxcIkxpbmVXZWlnaHRcIjoxLjAsXCJMaW5lVHlwZVwiOjB9LFwiVmVydGljYWxDb25uZWN0b3JTdHlsZVwiOntcIiRpZFwiOlwiOTY1XCIsXCJMaW5lQ29sb3JcIjp7XCIkcmVmXCI6XCIxNThcIn0sXCJMaW5lV2VpZ2h0XCI6MC4wLFwiTGluZVR5cGVcIjowfSxcIk1hcmdpblwiOm51bGwsXCJTdGFydERhdGVQb3NpdGlvblwiOjYsXCJFbmREYXRlUG9zaXRpb25cIjo2LFwiVGl0bGVQb3NpdGlvblwiOjIsXCJEdXJhdGlvblBvc2l0aW9uXCI6NixcIlBlcmNlbnRhZ2VDb21wbGV0ZWRQb3NpdGlvblwiOjIsXCJTcGFjaW5nXCI6NSxcIklzQmVsb3dUaW1lYmFuZFwiOmZhbHNlLFwiUGVyY2VudGFnZUNvbXBsZXRlU2hhcGVPcGFjaXR5XCI6MzUsXCJHcm91cE5hbWVcIjpcImEyYzkyYTEwLTc0ZTQtNGRiZS1hMzIzLWU4NTJmYzk4Njk4OVwiLFwiQXR0YWNoZWRNaWxlc3RvbmVzU3R5bGVzXCI6W10sXCJTaGFwZVN0eWxlXCI6e1wiJGlkXCI6XCI5NjZcIixcIk1hcmdpblwiOntcIiRpZFwiOlwiOTY3XCIsXCJUb3BcIjowLjAsXCJMZWZ0XCI6NC4wLFwiUmlnaHRcIjo0LjAsXCJCb3R0b21cIjowLjB9LFwiUGFkZGluZ1wiOntcIiRpZFwiOlwiOTY4XCIsXCJUb3BcIjowLjAsXCJMZWZ0XCI6MC4wLFwiUmlnaHRcIjowLjAsXCJCb3R0b21cIjowLjB9LFwiQmFja2dyb3VuZFwiOntcIiRpZFwiOlwiOTY5XCIsXCJDb2xvclwiOntcIiRpZFwiOlwiOTcwXCIsXCJBXCI6MjU1LFwiUlwiOjkxLFwiR1wiOjE1NSxcIkJcIjoyMTN9fSxcIklzVmlzaWJsZVwiOnRydWUsXCJXaWR0aFwiOjAuMCxcIkhlaWdodFwiOjE2LjAsXCJCb3JkZXJTdHlsZVwiOntcIiRpZFwiOlwiOTcxXCIsXCJMaW5lQ29sb3JcIjp7XCIkcmVmXCI6XCIxNjZcIn0sXCJMaW5lV2VpZ2h0XCI6MC4wLFwiTGluZVR5cGVcIjowfX0sXCJUaXRsZVN0eWxlXCI6e1wiJGlkXCI6XCI5NzJcIixcIkZvbnRTZXR0aW5nc1wiOntcIiRpZFwiOlwiOTczXCIsXCJGb250U2l6ZVwiOjEwLFwiRm9udE5hbWVcIjpcIkNhbGlicmlcIixcIklzQm9sZFwiOnRydWUsXCJJc0l0YWxpY1wiOmZhbHNlLFwiSXNVbmRlcmxpbmVkXCI6ZmFsc2V9LFwiQXV0b1NpemVcIjowLFwiRm9yZWdyb3VuZFwiOntcIiRpZFwiOlwiOTc0XCIsXCJDb2xvclwiOntcIiRpZFwiOlwiOTc1XCIsXCJBXCI6MjU1LFwiUlwiOjI1NSxcIkdcIjoyNTUsXCJCXCI6MjU1fX0sXCJCYWNrZ3JvdW5kRmlsbFR5cGVcIjowLFwiTWF4V2lkdGhcIjo3MjAuMCxcIk1heEhlaWdodFwiOlwiSW5maW5pdHlcIixcIlNtYXJ0Rm9yZWdyb3VuZElzQWN0aXZlXCI6ZmFsc2UsXCJIb3Jpem9udGFsQWxpZ25tZW50XCI6MSxcIlZlcnRpY2FsQWxpZ25tZW50XCI6MCxcIlNtYXJ0Rm9yZWdyb3VuZFwiOm51bGwsXCJNYXJnaW5cIjp7XCIkaWRcIjpcIjk3NlwiLFwiVG9wXCI6MC4wLFwiTGVmdFwiOjAuMCxcIlJpZ2h0XCI6MC4wLFwiQm90dG9tXCI6MC4wfSxcIlBhZGRpbmdcIjp7XCIkaWRcIjpcIjk3N1wiLFwiVG9wXCI6MC4wLFwiTGVmdFwiOjAuMCxcIlJpZ2h0XCI6MC4wLFwiQm90dG9tXCI6MC4wfSxcIkJhY2tncm91bmRcIjp7XCIkcmVmXCI6XCIxNzRcIn0sXCJJc1Zpc2libGVcIjp0cnVlLFwiV2lkdGhcIjowLjAsXCJIZWlnaHRcIjowLjAsXCJCb3JkZXJTdHlsZVwiOntcIiRpZFwiOlwiOTc4XCIsXCJMaW5lQ29sb3JcIjpudWxsLFwiTGluZVdlaWdodFwiOjAuMCxcIkxpbmVUeXBlXCI6MH19LFwiRGF0ZVN0eWxlXCI6e1wiJGlkXCI6XCI5NzlcIixcIkZvbnRTZXR0aW5nc1wiOntcIiRpZFwiOlwiOTgwXCIsXCJGb250U2l6ZVwiOjgsXCJGb250TmFtZVwiOlwiQ2FsaWJyaVwiLFwiSXNCb2xkXCI6ZmFsc2UsXCJJc0l0YWxpY1wiOmZhbHNlLFwiSXNVbmRlcmxpbmVkXCI6ZmFsc2V9LFwiQXV0b1NpemVcIjowLFwiRm9yZWdyb3VuZFwiOntcIiRpZFwiOlwiOTgxXCIsXCJDb2xvclwiOntcIiRpZFwiOlwiOTgyXCIsXCJBXCI6MjU1LFwiUlwiOjksXCJHXCI6MzMsXCJCXCI6NTl9fSxcIkJhY2tncm91bmRGaWxsVHlwZVwiOjAsXCJNYXhXaWR0aFwiOjIwMC4wLFwiTWF4SGVpZ2h0XCI6XCJJbmZpbml0eVwiLFwiU21hcnRGb3JlZ3JvdW5kSXNBY3RpdmVcIjpmYWxzZSxcIkhvcml6b250YWxBbGlnbm1lbnRcIjowLFwiVmVydGljYWxBbGlnbm1lbnRcIjowLFwiU21hcnRGb3JlZ3JvdW5kXCI6bnVsbCxcIk1hcmdpblwiOntcIiRpZFwiOlwiOTgzXCIsXCJUb3BcIjowLjAsXCJMZWZ0XCI6MC4wLFwiUmlnaHRcIjowLjAsXCJCb3R0b21cIjowLjB9LFwiUGFkZGluZ1wiOntcIiRpZFwiOlwiOTg0XCIsXCJUb3BcIjowLjAsXCJMZWZ0XCI6MC4wLFwiUmlnaHRcIjowLjAsXCJCb3R0b21cIjowLjB9LFwiQmFja2dyb3VuZFwiOntcIiRyZWZcIjpcIjE4MVwifSxcIklzVmlzaWJsZVwiOnRydWUsXCJXaWR0aFwiOjAuMCxcIkhlaWdodFwiOjAuMCxcIkJvcmRlclN0eWxlXCI6e1wiJGlkXCI6XCI5ODVcIixcIkxpbmVDb2xvclwiOm51bGwsXCJMaW5lV2VpZ2h0XCI6MC4wLFwiTGluZVR5cGVcIjowfX0sXCJEYXRlRm9ybWF0XCI6e1wiJGlkXCI6XCI5ODZ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OTg3XCIsXCJTaGFwZVwiOjEsXCJTaGFwZVRoaWNrbmVzc1wiOjEsXCJEdXJhdGlvbkZvcm1hdFwiOjAsXCJQZXJjZW50YWdlQ29tcGxldGVTdHlsZVwiOntcIiRpZFwiOlwiOTg4XCIsXCJGb250U2V0dGluZ3NcIjp7XCIkaWRcIjpcIjk4OVwiLFwiRm9udFNpemVcIjoxMCxcIkZvbnROYW1lXCI6XCJDYWxpYnJpXCIsXCJJc0JvbGRcIjpmYWxzZSxcIklzSXRhbGljXCI6ZmFsc2UsXCJJc1VuZGVybGluZWRcIjpmYWxzZX0sXCJBdXRvU2l6ZVwiOjAsXCJGb3JlZ3JvdW5kXCI6e1wiJGlkXCI6XCI5OTBcIixcIkNvbG9yXCI6e1wiJHJlZlwiOlwiMTQzXCJ9fSxcIkJhY2tncm91bmRGaWxsVHlwZVwiOjAsXCJNYXhXaWR0aFwiOjIwMC4wLFwiTWF4SGVpZ2h0XCI6XCJJbmZpbml0eVwiLFwiU21hcnRGb3JlZ3JvdW5kSXNBY3RpdmVcIjpmYWxzZSxcIkhvcml6b250YWxBbGlnbm1lbnRcIjoxLFwiVmVydGljYWxBbGlnbm1lbnRcIjowLFwiU21hcnRGb3JlZ3JvdW5kXCI6bnVsbCxcIk1hcmdpblwiOntcIiRpZFwiOlwiOTkxXCIsXCJUb3BcIjowLjAsXCJMZWZ0XCI6MC4wLFwiUmlnaHRcIjowLjAsXCJCb3R0b21cIjowLjB9LFwiUGFkZGluZ1wiOntcIiRpZFwiOlwiOTkyXCIsXCJUb3BcIjowLjAsXCJMZWZ0XCI6MC4wLFwiUmlnaHRcIjowLjAsXCJCb3R0b21cIjowLjB9LFwiQmFja2dyb3VuZFwiOntcIiRyZWZcIjpcIjE0NlwifSxcIklzVmlzaWJsZVwiOnRydWUsXCJXaWR0aFwiOjAuMCxcIkhlaWdodFwiOjAuMCxcIkJvcmRlclN0eWxlXCI6e1wiJGlkXCI6XCI5OTNcIixcIkxpbmVDb2xvclwiOm51bGwsXCJMaW5lV2VpZ2h0XCI6MC4wLFwiTGluZVR5cGVcIjowfX0sXCJEdXJhdGlvblN0eWxlXCI6e1wiJGlkXCI6XCI5OTRcIixcIkZvbnRTZXR0aW5nc1wiOntcIiRpZFwiOlwiOTk1XCIsXCJGb250U2l6ZVwiOjEwLFwiRm9udE5hbWVcIjpcIkNhbGlicmlcIixcIklzQm9sZFwiOmZhbHNlLFwiSXNJdGFsaWNcIjp0cnVlLFwiSXNVbmRlcmxpbmVkXCI6ZmFsc2V9LFwiQXV0b1NpemVcIjowLFwiRm9yZWdyb3VuZFwiOntcIiRpZFwiOlwiOTk2XCIsXCJDb2xvclwiOntcIiRpZFwiOlwiOTk3XCIsXCJBXCI6MjU1LFwiUlwiOjExNSxcIkdcIjoxMTUsXCJCXCI6MTE1fX0sXCJCYWNrZ3JvdW5kRmlsbFR5cGVcIjowLFwiTWF4V2lkdGhcIjoyMDAuMCxcIk1heEhlaWdodFwiOlwiSW5maW5pdHlcIixcIlNtYXJ0Rm9yZWdyb3VuZElzQWN0aXZlXCI6ZmFsc2UsXCJIb3Jpem9udGFsQWxpZ25tZW50XCI6MCxcIlZlcnRpY2FsQWxpZ25tZW50XCI6MCxcIlNtYXJ0Rm9yZWdyb3VuZFwiOm51bGwsXCJNYXJnaW5cIjp7XCIkaWRcIjpcIjk5OFwiLFwiVG9wXCI6MC4wLFwiTGVmdFwiOjAuMCxcIlJpZ2h0XCI6MC4wLFwiQm90dG9tXCI6MC4wfSxcIlBhZGRpbmdcIjp7XCIkaWRcIjpcIjk5OVwiLFwiVG9wXCI6MC4wLFwiTGVmdFwiOjAuMCxcIlJpZ2h0XCI6MC4wLFwiQm90dG9tXCI6MC4wfSxcIkJhY2tncm91bmRcIjp7XCIkcmVmXCI6XCIxNTNcIn0sXCJJc1Zpc2libGVcIjp0cnVlLFwiV2lkdGhcIjowLjAsXCJIZWlnaHRcIjowLjAsXCJCb3JkZXJTdHlsZVwiOntcIiRpZFwiOlwiMTAwMFwiLFwiTGluZUNvbG9yXCI6bnVsbCxcIkxpbmVXZWlnaHRcIjowLjAsXCJMaW5lVHlwZVwiOjB9fSxcIkhvcml6b250YWxDb25uZWN0b3JTdHlsZVwiOntcIiRpZFwiOlwiMTAwMVwiLFwiTGluZUNvbG9yXCI6e1wiJHJlZlwiOlwiMTU1XCJ9LFwiTGluZVdlaWdodFwiOjEuMCxcIkxpbmVUeXBlXCI6MH0sXCJWZXJ0aWNhbENvbm5lY3RvclN0eWxlXCI6e1wiJGlkXCI6XCIxMDAyXCIsXCJMaW5lQ29sb3JcIjp7XCIkcmVmXCI6XCIxNThcIn0sXCJMaW5lV2VpZ2h0XCI6MC4wLFwiTGluZVR5cGVcIjowfSxcIk1hcmdpblwiOm51bGwsXCJTdGFydERhdGVQb3NpdGlvblwiOjYsXCJFbmREYXRlUG9zaXRpb25cIjo2LFwiVGl0bGVQb3NpdGlvblwiOjIsXCJEdXJhdGlvblBvc2l0aW9uXCI6NixcIlBlcmNlbnRhZ2VDb21wbGV0ZWRQb3NpdGlvblwiOjIsXCJTcGFjaW5nXCI6NSxcIklzQmVsb3dUaW1lYmFuZFwiOmZhbHNlLFwiUGVyY2VudGFnZUNvbXBsZXRlU2hhcGVPcGFjaXR5XCI6MzUsXCJHcm91cE5hbWVcIjpcImEyYzkyYTEwLTc0ZTQtNGRiZS1hMzIzLWU4NTJmYzk4Njk4OVwiLFwiQXR0YWNoZWRNaWxlc3RvbmVzU3R5bGVzXCI6W10sXCJTaGFwZVN0eWxlXCI6e1wiJGlkXCI6XCIxMDAzXCIsXCJNYXJnaW5cIjp7XCIkaWRcIjpcIjEwMDRcIixcIlRvcFwiOjAuMCxcIkxlZnRcIjo0LjAsXCJSaWdodFwiOjQuMCxcIkJvdHRvbVwiOjAuMH0sXCJQYWRkaW5nXCI6e1wiJGlkXCI6XCIxMDA1XCIsXCJUb3BcIjowLjAsXCJMZWZ0XCI6MC4wLFwiUmlnaHRcIjowLjAsXCJCb3R0b21cIjowLjB9LFwiQmFja2dyb3VuZFwiOntcIiRpZFwiOlwiMTAwNlwiLFwiQ29sb3JcIjp7XCIkaWRcIjpcIjEwMDdcIixcIkFcIjoyNTUsXCJSXCI6OTEsXCJHXCI6MTU1LFwiQlwiOjIxM319LFwiSXNWaXNpYmxlXCI6dHJ1ZSxcIldpZHRoXCI6MC4wLFwiSGVpZ2h0XCI6MTYuMCxcIkJvcmRlclN0eWxlXCI6e1wiJGlkXCI6XCIxMDA4XCIsXCJMaW5lQ29sb3JcIjp7XCIkcmVmXCI6XCIxNjZcIn0sXCJMaW5lV2VpZ2h0XCI6MC4wLFwiTGluZVR5cGVcIjowfX0sXCJUaXRsZVN0eWxlXCI6e1wiJGlkXCI6XCIxMDA5XCIsXCJGb250U2V0dGluZ3NcIjp7XCIkaWRcIjpcIjEwMTBcIixcIkZvbnRTaXplXCI6MTAsXCJGb250TmFtZVwiOlwiQ2FsaWJyaVwiLFwiSXNCb2xkXCI6dHJ1ZSxcIklzSXRhbGljXCI6ZmFsc2UsXCJJc1VuZGVybGluZWRcIjpmYWxzZX0sXCJBdXRvU2l6ZVwiOjAsXCJGb3JlZ3JvdW5kXCI6e1wiJGlkXCI6XCIxMDExXCIsXCJDb2xvclwiOntcIiRpZFwiOlwiMTAxMlwiLFwiQVwiOjI1NSxcIlJcIjoyNTUsXCJHXCI6MjU1LFwiQlwiOjI1NX19LFwiQmFja2dyb3VuZEZpbGxUeXBlXCI6MCxcIk1heFdpZHRoXCI6NzIwLjAsXCJNYXhIZWlnaHRcIjpcIkluZmluaXR5XCIsXCJTbWFydEZvcmVncm91bmRJc0FjdGl2ZVwiOmZhbHNlLFwiSG9yaXpvbnRhbEFsaWdubWVudFwiOjEsXCJWZXJ0aWNhbEFsaWdubWVudFwiOjAsXCJTbWFydEZvcmVncm91bmRcIjpudWxsLFwiTWFyZ2luXCI6e1wiJGlkXCI6XCIxMDEzXCIsXCJUb3BcIjowLjAsXCJMZWZ0XCI6MC4wLFwiUmlnaHRcIjowLjAsXCJCb3R0b21cIjowLjB9LFwiUGFkZGluZ1wiOntcIiRpZFwiOlwiMTAxNFwiLFwiVG9wXCI6MC4wLFwiTGVmdFwiOjAuMCxcIlJpZ2h0XCI6MC4wLFwiQm90dG9tXCI6MC4wfSxcIkJhY2tncm91bmRcIjp7XCIkcmVmXCI6XCIxNzRcIn0sXCJJc1Zpc2libGVcIjp0cnVlLFwiV2lkdGhcIjowLjAsXCJIZWlnaHRcIjowLjAsXCJCb3JkZXJTdHlsZVwiOntcIiRpZFwiOlwiMTAxNVwiLFwiTGluZUNvbG9yXCI6bnVsbCxcIkxpbmVXZWlnaHRcIjowLjAsXCJMaW5lVHlwZVwiOjB9fSxcIkRhdGVTdHlsZVwiOntcIiRpZFwiOlwiMTAxNlwiLFwiRm9udFNldHRpbmdzXCI6e1wiJGlkXCI6XCIxMDE3XCIsXCJGb250U2l6ZVwiOjgsXCJGb250TmFtZVwiOlwiQ2FsaWJyaVwiLFwiSXNCb2xkXCI6ZmFsc2UsXCJJc0l0YWxpY1wiOmZhbHNlLFwiSXNVbmRlcmxpbmVkXCI6ZmFsc2V9LFwiQXV0b1NpemVcIjowLFwiRm9yZWdyb3VuZFwiOntcIiRpZFwiOlwiMTAxOFwiLFwiQ29sb3JcIjp7XCIkaWRcIjpcIjEwMTlcIixcIkFcIjoyNTUsXCJSXCI6OSxcIkdcIjozMyxcIkJcIjo1OX19LFwiQmFja2dyb3VuZEZpbGxUeXBlXCI6MCxcIk1heFdpZHRoXCI6MjAwLjAsXCJNYXhIZWlnaHRcIjpcIkluZmluaXR5XCIsXCJTbWFydEZvcmVncm91bmRJc0FjdGl2ZVwiOmZhbHNlLFwiSG9yaXpvbnRhbEFsaWdubWVudFwiOjAsXCJWZXJ0aWNhbEFsaWdubWVudFwiOjAsXCJTbWFydEZvcmVncm91bmRcIjpudWxsLFwiTWFyZ2luXCI6e1wiJGlkXCI6XCIxMDIwXCIsXCJUb3BcIjowLjAsXCJMZWZ0XCI6MC4wLFwiUmlnaHRcIjowLjAsXCJCb3R0b21cIjowLjB9LFwiUGFkZGluZ1wiOntcIiRpZFwiOlwiMTAyMVwiLFwiVG9wXCI6MC4wLFwiTGVmdFwiOjAuMCxcIlJpZ2h0XCI6MC4wLFwiQm90dG9tXCI6MC4wfSxcIkJhY2tncm91bmRcIjp7XCIkcmVmXCI6XCIxODFcIn0sXCJJc1Zpc2libGVcIjp0cnVlLFwiV2lkdGhcIjowLjAsXCJIZWlnaHRcIjowLjAsXCJCb3JkZXJTdHlsZVwiOntcIiRpZFwiOlwiMTAyMlwiLFwiTGluZUNvbG9yXCI6bnVsbCxcIkxpbmVXZWlnaHRcIjowLjAsXCJMaW5lVHlwZVwiOjB9fSxcIkRhdGVGb3JtYXRcIjp7XCIkaWRcIjpcIjEwMj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TAyNFwiLFwiU2hhcGVcIjoxLFwiU2hhcGVUaGlja25lc3NcIjoxLFwiRHVyYXRpb25Gb3JtYXRcIjowLFwiUGVyY2VudGFnZUNvbXBsZXRlU3R5bGVcIjp7XCIkaWRcIjpcIjEwMjVcIixcIkZvbnRTZXR0aW5nc1wiOntcIiRpZFwiOlwiMTAyNlwiLFwiRm9udFNpemVcIjoxMCxcIkZvbnROYW1lXCI6XCJDYWxpYnJpXCIsXCJJc0JvbGRcIjpmYWxzZSxcIklzSXRhbGljXCI6ZmFsc2UsXCJJc1VuZGVybGluZWRcIjpmYWxzZX0sXCJBdXRvU2l6ZVwiOjAsXCJGb3JlZ3JvdW5kXCI6e1wiJGlkXCI6XCIxMDI3XCIsXCJDb2xvclwiOntcIiRyZWZcIjpcIjE0M1wifX0sXCJCYWNrZ3JvdW5kRmlsbFR5cGVcIjowLFwiTWF4V2lkdGhcIjoyMDAuMCxcIk1heEhlaWdodFwiOlwiSW5maW5pdHlcIixcIlNtYXJ0Rm9yZWdyb3VuZElzQWN0aXZlXCI6ZmFsc2UsXCJIb3Jpem9udGFsQWxpZ25tZW50XCI6MSxcIlZlcnRpY2FsQWxpZ25tZW50XCI6MCxcIlNtYXJ0Rm9yZWdyb3VuZFwiOm51bGwsXCJNYXJnaW5cIjp7XCIkaWRcIjpcIjEwMjhcIixcIlRvcFwiOjAuMCxcIkxlZnRcIjowLjAsXCJSaWdodFwiOjAuMCxcIkJvdHRvbVwiOjAuMH0sXCJQYWRkaW5nXCI6e1wiJGlkXCI6XCIxMDI5XCIsXCJUb3BcIjowLjAsXCJMZWZ0XCI6MC4wLFwiUmlnaHRcIjowLjAsXCJCb3R0b21cIjowLjB9LFwiQmFja2dyb3VuZFwiOntcIiRyZWZcIjpcIjE0NlwifSxcIklzVmlzaWJsZVwiOnRydWUsXCJXaWR0aFwiOjAuMCxcIkhlaWdodFwiOjAuMCxcIkJvcmRlclN0eWxlXCI6e1wiJGlkXCI6XCIxMDMwXCIsXCJMaW5lQ29sb3JcIjpudWxsLFwiTGluZVdlaWdodFwiOjAuMCxcIkxpbmVUeXBlXCI6MH19LFwiRHVyYXRpb25TdHlsZVwiOntcIiRpZFwiOlwiMTAzMVwiLFwiRm9udFNldHRpbmdzXCI6e1wiJGlkXCI6XCIxMDMyXCIsXCJGb250U2l6ZVwiOjEwLFwiRm9udE5hbWVcIjpcIkNhbGlicmlcIixcIklzQm9sZFwiOmZhbHNlLFwiSXNJdGFsaWNcIjp0cnVlLFwiSXNVbmRlcmxpbmVkXCI6ZmFsc2V9LFwiQXV0b1NpemVcIjowLFwiRm9yZWdyb3VuZFwiOntcIiRpZFwiOlwiMTAzM1wiLFwiQ29sb3JcIjp7XCIkaWRcIjpcIjEwMzRcIixcIkFcIjoyNTUsXCJSXCI6MTE1LFwiR1wiOjExNSxcIkJcIjoxMTV9fSxcIkJhY2tncm91bmRGaWxsVHlwZVwiOjAsXCJNYXhXaWR0aFwiOjIwMC4wLFwiTWF4SGVpZ2h0XCI6XCJJbmZpbml0eVwiLFwiU21hcnRGb3JlZ3JvdW5kSXNBY3RpdmVcIjpmYWxzZSxcIkhvcml6b250YWxBbGlnbm1lbnRcIjowLFwiVmVydGljYWxBbGlnbm1lbnRcIjowLFwiU21hcnRGb3JlZ3JvdW5kXCI6bnVsbCxcIk1hcmdpblwiOntcIiRpZFwiOlwiMTAzNVwiLFwiVG9wXCI6MC4wLFwiTGVmdFwiOjAuMCxcIlJpZ2h0XCI6MC4wLFwiQm90dG9tXCI6MC4wfSxcIlBhZGRpbmdcIjp7XCIkaWRcIjpcIjEwMzZcIixcIlRvcFwiOjAuMCxcIkxlZnRcIjowLjAsXCJSaWdodFwiOjAuMCxcIkJvdHRvbVwiOjAuMH0sXCJCYWNrZ3JvdW5kXCI6e1wiJHJlZlwiOlwiMTUzXCJ9LFwiSXNWaXNpYmxlXCI6dHJ1ZSxcIldpZHRoXCI6MC4wLFwiSGVpZ2h0XCI6MC4wLFwiQm9yZGVyU3R5bGVcIjp7XCIkaWRcIjpcIjEwMzdcIixcIkxpbmVDb2xvclwiOm51bGwsXCJMaW5lV2VpZ2h0XCI6MC4wLFwiTGluZVR5cGVcIjowfX0sXCJIb3Jpem9udGFsQ29ubmVjdG9yU3R5bGVcIjp7XCIkaWRcIjpcIjEwMzhcIixcIkxpbmVDb2xvclwiOntcIiRyZWZcIjpcIjE1NVwifSxcIkxpbmVXZWlnaHRcIjoxLjAsXCJMaW5lVHlwZVwiOjB9LFwiVmVydGljYWxDb25uZWN0b3JTdHlsZVwiOntcIiRpZFwiOlwiMTAzOVwiLFwiTGluZUNvbG9yXCI6e1wiJHJlZlwiOlwiMTU4XCJ9LFwiTGluZVdlaWdodFwiOjAuMCxcIkxpbmVUeXBlXCI6MH0sXCJNYXJnaW5cIjpudWxsLFwiU3RhcnREYXRlUG9zaXRpb25cIjo2LFwiRW5kRGF0ZVBvc2l0aW9uXCI6NixcIlRpdGxlUG9zaXRpb25cIjoyLFwiRHVyYXRpb25Qb3NpdGlvblwiOjYsXCJQZXJjZW50YWdlQ29tcGxldGVkUG9zaXRpb25cIjoyLFwiU3BhY2luZ1wiOjUsXCJJc0JlbG93VGltZWJhbmRcIjpmYWxzZSxcIlBlcmNlbnRhZ2VDb21wbGV0ZVNoYXBlT3BhY2l0eVwiOjM1LFwiR3JvdXBOYW1lXCI6XCJhMmM5MmExMC03NGU0LTRkYmUtYTMyMy1lODUyZmM5ODY5ODlcIixcIkF0dGFjaGVkTWlsZXN0b25lc1N0eWxlc1wiOltdLFwiU2hhcGVTdHlsZVwiOntcIiRpZFwiOlwiMTA0MFwiLFwiTWFyZ2luXCI6e1wiJGlkXCI6XCIxMDQxXCIsXCJUb3BcIjowLjAsXCJMZWZ0XCI6NC4wLFwiUmlnaHRcIjo0LjAsXCJCb3R0b21cIjowLjB9LFwiUGFkZGluZ1wiOntcIiRpZFwiOlwiMTA0MlwiLFwiVG9wXCI6MC4wLFwiTGVmdFwiOjAuMCxcIlJpZ2h0XCI6MC4wLFwiQm90dG9tXCI6MC4wfSxcIkJhY2tncm91bmRcIjp7XCIkaWRcIjpcIjEwNDNcIixcIkNvbG9yXCI6e1wiJGlkXCI6XCIxMDQ0XCIsXCJBXCI6MjU1LFwiUlwiOjkxLFwiR1wiOjE1NSxcIkJcIjoyMTN9fSxcIklzVmlzaWJsZVwiOnRydWUsXCJXaWR0aFwiOjAuMCxcIkhlaWdodFwiOjE2LjAsXCJCb3JkZXJTdHlsZVwiOntcIiRpZFwiOlwiMTA0NVwiLFwiTGluZUNvbG9yXCI6e1wiJHJlZlwiOlwiMTY2XCJ9LFwiTGluZVdlaWdodFwiOjAuMCxcIkxpbmVUeXBlXCI6MH19LFwiVGl0bGVTdHlsZVwiOntcIiRpZFwiOlwiMTA0NlwiLFwiRm9udFNldHRpbmdzXCI6e1wiJGlkXCI6XCIxMDQ3XCIsXCJGb250U2l6ZVwiOjEwLFwiRm9udE5hbWVcIjpcIkNhbGlicmlcIixcIklzQm9sZFwiOnRydWUsXCJJc0l0YWxpY1wiOmZhbHNlLFwiSXNVbmRlcmxpbmVkXCI6ZmFsc2V9LFwiQXV0b1NpemVcIjowLFwiRm9yZWdyb3VuZFwiOntcIiRpZFwiOlwiMTA0OFwiLFwiQ29sb3JcIjp7XCIkaWRcIjpcIjEwNDlcIixcIkFcIjoyNTUsXCJSXCI6MjU1LFwiR1wiOjI1NSxcIkJcIjoyNTV9fSxcIkJhY2tncm91bmRGaWxsVHlwZVwiOjAsXCJNYXhXaWR0aFwiOjcyMC4wLFwiTWF4SGVpZ2h0XCI6XCJJbmZpbml0eVwiLFwiU21hcnRGb3JlZ3JvdW5kSXNBY3RpdmVcIjpmYWxzZSxcIkhvcml6b250YWxBbGlnbm1lbnRcIjoxLFwiVmVydGljYWxBbGlnbm1lbnRcIjowLFwiU21hcnRGb3JlZ3JvdW5kXCI6bnVsbCxcIk1hcmdpblwiOntcIiRpZFwiOlwiMTA1MFwiLFwiVG9wXCI6MC4wLFwiTGVmdFwiOjAuMCxcIlJpZ2h0XCI6MC4wLFwiQm90dG9tXCI6MC4wfSxcIlBhZGRpbmdcIjp7XCIkaWRcIjpcIjEwNTFcIixcIlRvcFwiOjAuMCxcIkxlZnRcIjowLjAsXCJSaWdodFwiOjAuMCxcIkJvdHRvbVwiOjAuMH0sXCJCYWNrZ3JvdW5kXCI6e1wiJHJlZlwiOlwiMTc0XCJ9LFwiSXNWaXNpYmxlXCI6dHJ1ZSxcIldpZHRoXCI6MC4wLFwiSGVpZ2h0XCI6MC4wLFwiQm9yZGVyU3R5bGVcIjp7XCIkaWRcIjpcIjEwNTJcIixcIkxpbmVDb2xvclwiOm51bGwsXCJMaW5lV2VpZ2h0XCI6MC4wLFwiTGluZVR5cGVcIjowfX0sXCJEYXRlU3R5bGVcIjp7XCIkaWRcIjpcIjEwNTNcIixcIkZvbnRTZXR0aW5nc1wiOntcIiRpZFwiOlwiMTA1NFwiLFwiRm9udFNpemVcIjo4LFwiRm9udE5hbWVcIjpcIkNhbGlicmlcIixcIklzQm9sZFwiOmZhbHNlLFwiSXNJdGFsaWNcIjpmYWxzZSxcIklzVW5kZXJsaW5lZFwiOmZhbHNlfSxcIkF1dG9TaXplXCI6MCxcIkZvcmVncm91bmRcIjp7XCIkaWRcIjpcIjEwNTVcIixcIkNvbG9yXCI6e1wiJGlkXCI6XCIxMDU2XCIsXCJBXCI6MjU1LFwiUlwiOjksXCJHXCI6MzMsXCJCXCI6NTl9fSxcIkJhY2tncm91bmRGaWxsVHlwZVwiOjAsXCJNYXhXaWR0aFwiOjIwMC4wLFwiTWF4SGVpZ2h0XCI6XCJJbmZpbml0eVwiLFwiU21hcnRGb3JlZ3JvdW5kSXNBY3RpdmVcIjpmYWxzZSxcIkhvcml6b250YWxBbGlnbm1lbnRcIjowLFwiVmVydGljYWxBbGlnbm1lbnRcIjowLFwiU21hcnRGb3JlZ3JvdW5kXCI6bnVsbCxcIk1hcmdpblwiOntcIiRpZFwiOlwiMTA1N1wiLFwiVG9wXCI6MC4wLFwiTGVmdFwiOjAuMCxcIlJpZ2h0XCI6MC4wLFwiQm90dG9tXCI6MC4wfSxcIlBhZGRpbmdcIjp7XCIkaWRcIjpcIjEwNThcIixcIlRvcFwiOjAuMCxcIkxlZnRcIjowLjAsXCJSaWdodFwiOjAuMCxcIkJvdHRvbVwiOjAuMH0sXCJCYWNrZ3JvdW5kXCI6e1wiJHJlZlwiOlwiMTgxXCJ9LFwiSXNWaXNpYmxlXCI6dHJ1ZSxcIldpZHRoXCI6MC4wLFwiSGVpZ2h0XCI6MC4wLFwiQm9yZGVyU3R5bGVcIjp7XCIkaWRcIjpcIjEwNTlcIixcIkxpbmVDb2xvclwiOm51bGwsXCJMaW5lV2VpZ2h0XCI6MC4wLFwiTGluZVR5cGVcIjowfX0sXCJEYXRlRm9ybWF0XCI6e1wiJGlkXCI6XCIxMDY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EwNjFcIixcIlNoYXBlXCI6MSxcIlNoYXBlVGhpY2tuZXNzXCI6MCxcIkR1cmF0aW9uRm9ybWF0XCI6MCxcIlBlcmNlbnRhZ2VDb21wbGV0ZVN0eWxlXCI6e1wiJGlkXCI6XCIxMDYyXCIsXCJGb250U2V0dGluZ3NcIjp7XCIkaWRcIjpcIjEwNjNcIixcIkZvbnRTaXplXCI6MTAsXCJGb250TmFtZVwiOlwiQ2FsaWJyaVwiLFwiSXNCb2xkXCI6ZmFsc2UsXCJJc0l0YWxpY1wiOmZhbHNlLFwiSXNVbmRlcmxpbmVkXCI6ZmFsc2V9LFwiQXV0b1NpemVcIjowLFwiRm9yZWdyb3VuZFwiOntcIiRpZFwiOlwiMTA2NF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xMDY1XCIsXCJUb3BcIjowLjAsXCJMZWZ0XCI6MC4wLFwiUmlnaHRcIjowLjAsXCJCb3R0b21cIjowLjB9LFwiUGFkZGluZ1wiOntcIiRpZFwiOlwiMTA2NlwiLFwiVG9wXCI6MC4wLFwiTGVmdFwiOjAuMCxcIlJpZ2h0XCI6MC4wLFwiQm90dG9tXCI6MC4wfSxcIkJhY2tncm91bmRcIjp7XCIkcmVmXCI6XCIxNDZcIn0sXCJJc1Zpc2libGVcIjp0cnVlLFwiV2lkdGhcIjowLjAsXCJIZWlnaHRcIjowLjAsXCJCb3JkZXJTdHlsZVwiOntcIiRpZFwiOlwiMTA2N1wiLFwiTGluZUNvbG9yXCI6bnVsbCxcIkxpbmVXZWlnaHRcIjowLjAsXCJMaW5lVHlwZVwiOjB9fSxcIkR1cmF0aW9uU3R5bGVcIjp7XCIkaWRcIjpcIjEwNjhcIixcIkZvbnRTZXR0aW5nc1wiOntcIiRpZFwiOlwiMTA2OVwiLFwiRm9udFNpemVcIjoxMCxcIkZvbnROYW1lXCI6XCJDYWxpYnJpXCIsXCJJc0JvbGRcIjpmYWxzZSxcIklzSXRhbGljXCI6dHJ1ZSxcIklzVW5kZXJsaW5lZFwiOmZhbHNlfSxcIkF1dG9TaXplXCI6MCxcIkZvcmVncm91bmRcIjp7XCIkaWRcIjpcIjEwNzBcIixcIkNvbG9yXCI6e1wiJHJlZlwiOlwiMTUwXCJ9fSxcIkJhY2tncm91bmRGaWxsVHlwZVwiOjAsXCJNYXhXaWR0aFwiOjIwMC4wLFwiTWF4SGVpZ2h0XCI6XCJJbmZpbml0eVwiLFwiU21hcnRGb3JlZ3JvdW5kSXNBY3RpdmVcIjpmYWxzZSxcIkhvcml6b250YWxBbGlnbm1lbnRcIjowLFwiVmVydGljYWxBbGlnbm1lbnRcIjowLFwiU21hcnRGb3JlZ3JvdW5kXCI6bnVsbCxcIk1hcmdpblwiOntcIiRpZFwiOlwiMTA3MVwiLFwiVG9wXCI6MC4wLFwiTGVmdFwiOjAuMCxcIlJpZ2h0XCI6MC4wLFwiQm90dG9tXCI6MC4wfSxcIlBhZGRpbmdcIjp7XCIkaWRcIjpcIjEwNzJcIixcIlRvcFwiOjAuMCxcIkxlZnRcIjowLjAsXCJSaWdodFwiOjAuMCxcIkJvdHRvbVwiOjAuMH0sXCJCYWNrZ3JvdW5kXCI6e1wiJHJlZlwiOlwiMTUzXCJ9LFwiSXNWaXNpYmxlXCI6dHJ1ZSxcIldpZHRoXCI6MC4wLFwiSGVpZ2h0XCI6MC4wLFwiQm9yZGVyU3R5bGVcIjp7XCIkaWRcIjpcIjEwNzNcIixcIkxpbmVDb2xvclwiOm51bGwsXCJMaW5lV2VpZ2h0XCI6MC4wLFwiTGluZVR5cGVcIjowfX0sXCJIb3Jpem9udGFsQ29ubmVjdG9yU3R5bGVcIjp7XCIkaWRcIjpcIjEwNzRcIixcIkxpbmVDb2xvclwiOntcIiRyZWZcIjpcIjE1NVwifSxcIkxpbmVXZWlnaHRcIjoxLjAsXCJMaW5lVHlwZVwiOjB9LFwiVmVydGljYWxDb25uZWN0b3JTdHlsZVwiOntcIiRpZFwiOlwiMTA3NVwiLFwiTGluZUNvbG9yXCI6e1wiJHJlZlwiOlwiMTU4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bnVsbCxcIkF0dGFjaGVkTWlsZXN0b25lc1N0eWxlc1wiOltdLFwiU2hhcGVTdHlsZVwiOntcIiRpZFwiOlwiMTA3NlwiLFwiTWFyZ2luXCI6e1wiJGlkXCI6XCIxMDc3XCIsXCJUb3BcIjowLjAsXCJMZWZ0XCI6NC4wLFwiUmlnaHRcIjo0LjAsXCJCb3R0b21cIjowLjB9LFwiUGFkZGluZ1wiOntcIiRpZFwiOlwiMTA3OFwiLFwiVG9wXCI6MC4wLFwiTGVmdFwiOjAuMCxcIlJpZ2h0XCI6MC4wLFwiQm90dG9tXCI6MC4wfSxcIkJhY2tncm91bmRcIjp7XCIkaWRcIjpcIjEwNzlcIixcIkNvbG9yXCI6e1wiJGlkXCI6XCIxMDgwXCIsXCJBXCI6MjU1LFwiUlwiOjE1MCxcIkdcIjoyMTQsXCJCXCI6NjZ9fSxcIklzVmlzaWJsZVwiOnRydWUsXCJXaWR0aFwiOjAuMCxcIkhlaWdodFwiOjEwLjAsXCJCb3JkZXJTdHlsZVwiOntcIiRpZFwiOlwiMTA4MVwiLFwiTGluZUNvbG9yXCI6e1wiJHJlZlwiOlwiMTY2XCJ9LFwiTGluZVdlaWdodFwiOjAuMCxcIkxpbmVUeXBlXCI6MH19LFwiVGl0bGVTdHlsZVwiOntcIiRpZFwiOlwiMTA4MlwiLFwiRm9udFNldHRpbmdzXCI6e1wiJGlkXCI6XCIxMDgzXCIsXCJGb250U2l6ZVwiOjEwLFwiRm9udE5hbWVcIjpcIkNhbGlicmlcIixcIklzQm9sZFwiOnRydWUsXCJJc0l0YWxpY1wiOmZhbHNlLFwiSXNVbmRlcmxpbmVkXCI6ZmFsc2V9LFwiQXV0b1NpemVcIjowLFwiRm9yZWdyb3VuZFwiOntcIiRpZFwiOlwiMTA4NFwiLFwiQ29sb3JcIjp7XCIkaWRcIjpcIjEwODVcIixcIkFcIjoyNTUsXCJSXCI6MCxcIkdcIjowLFwiQlwiOjB9fSxcIkJhY2tncm91bmRGaWxsVHlwZVwiOjAsXCJNYXhXaWR0aFwiOjcyMC4wLFwiTWF4SGVpZ2h0XCI6XCJJbmZpbml0eVwiLFwiU21hcnRGb3JlZ3JvdW5kSXNBY3RpdmVcIjpmYWxzZSxcIkhvcml6b250YWxBbGlnbm1lbnRcIjoxLFwiVmVydGljYWxBbGlnbm1lbnRcIjowLFwiU21hcnRGb3JlZ3JvdW5kXCI6bnVsbCxcIk1hcmdpblwiOntcIiRpZFwiOlwiMTA4NlwiLFwiVG9wXCI6MC4wLFwiTGVmdFwiOjAuMCxcIlJpZ2h0XCI6MC4wLFwiQm90dG9tXCI6MC4wfSxcIlBhZGRpbmdcIjp7XCIkaWRcIjpcIjEwODdcIixcIlRvcFwiOjAuMCxcIkxlZnRcIjowLjAsXCJSaWdodFwiOjAuMCxcIkJvdHRvbVwiOjAuMH0sXCJCYWNrZ3JvdW5kXCI6e1wiJHJlZlwiOlwiMTc0XCJ9LFwiSXNWaXNpYmxlXCI6dHJ1ZSxcIldpZHRoXCI6MC4wLFwiSGVpZ2h0XCI6MC4wLFwiQm9yZGVyU3R5bGVcIjp7XCIkaWRcIjpcIjEwODhcIixcIkxpbmVDb2xvclwiOm51bGwsXCJMaW5lV2VpZ2h0XCI6MC4wLFwiTGluZVR5cGVcIjowfX0sXCJEYXRlU3R5bGVcIjp7XCIkaWRcIjpcIjEwODlcIixcIkZvbnRTZXR0aW5nc1wiOntcIiRpZFwiOlwiMTA5MFwiLFwiRm9udFNpemVcIjo4LFwiRm9udE5hbWVcIjpcIkNhbGlicmlcIixcIklzQm9sZFwiOmZhbHNlLFwiSXNJdGFsaWNcIjpmYWxzZSxcIklzVW5kZXJsaW5lZFwiOmZhbHNlfSxcIkF1dG9TaXplXCI6MCxcIkZvcmVncm91bmRcIjp7XCIkaWRcIjpcIjEwOTFcIixcIkNvbG9yXCI6e1wiJGlkXCI6XCIxMDkyXCIsXCJBXCI6MjU1LFwiUlwiOjksXCJHXCI6MzMsXCJCXCI6NTl9fSxcIkJhY2tncm91bmRGaWxsVHlwZVwiOjAsXCJNYXhXaWR0aFwiOjIwMC4wLFwiTWF4SGVpZ2h0XCI6XCJJbmZpbml0eVwiLFwiU21hcnRGb3JlZ3JvdW5kSXNBY3RpdmVcIjpmYWxzZSxcIkhvcml6b250YWxBbGlnbm1lbnRcIjowLFwiVmVydGljYWxBbGlnbm1lbnRcIjowLFwiU21hcnRGb3JlZ3JvdW5kXCI6bnVsbCxcIk1hcmdpblwiOntcIiRpZFwiOlwiMTA5M1wiLFwiVG9wXCI6MC4wLFwiTGVmdFwiOjAuMCxcIlJpZ2h0XCI6MC4wLFwiQm90dG9tXCI6MC4wfSxcIlBhZGRpbmdcIjp7XCIkaWRcIjpcIjEwOTRcIixcIlRvcFwiOjAuMCxcIkxlZnRcIjowLjAsXCJSaWdodFwiOjAuMCxcIkJvdHRvbVwiOjAuMH0sXCJCYWNrZ3JvdW5kXCI6e1wiJHJlZlwiOlwiMTgxXCJ9LFwiSXNWaXNpYmxlXCI6ZmFsc2UsXCJXaWR0aFwiOjAuMCxcIkhlaWdodFwiOjAuMCxcIkJvcmRlclN0eWxlXCI6e1wiJGlkXCI6XCIxMDk1XCIsXCJMaW5lQ29sb3JcIjpudWxsLFwiTGluZVdlaWdodFwiOjAuMCxcIkxpbmVUeXBlXCI6MH19LFwiRGF0ZUZvcm1hdFwiOntcIiRpZFwiOlwiMTA5N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1dLFwiQ3VzdG9tU3dpbWxhbmVEZWZpbml0aW9uU3R5bGVMaXN0XCI6W10sXCJDdXN0b21Td2ltbGFuZVYyU3R5bGVMaXN0XCI6W10sXCJHcmlkbGluZVBhbmVsU3R5bGVcIjp7XCIkaWRcIjpcIjEwOTdcIixcIkdyaWRsaW5lU3R5bGVcIjp7XCIkaWRcIjpcIjEwOThcIixcIkxpbmVDb2xvclwiOntcIiRpZFwiOlwiMTA5OVwiLFwiJHR5cGVcIjpcIk5MUkUuQ29tbW9uLkRvbS5Tb2xpZENvbG9yQnJ1c2gsIE5MUkUuQ29tbW9uXCIsXCJDb2xvclwiOntcIiRpZFwiOlwiMTEwMFwiLFwiQVwiOjM4LFwiUlwiOjkxLFwiR1wiOjE1NSxcIkJcIjoyMTN9fSxcIkxpbmVXZWlnaHRcIjoxLjAsXCJMaW5lVHlwZVwiOjB9LFwiSXNWaXNpYmxlXCI6dHJ1ZX0sXCJBY3Rpdml0eUxpbmVQYW5lbFN0eWxlXCI6e1wiJGlkXCI6XCIxMTAxXCIsXCJBY3Rpdml0eUxpbmVTdHlsZVwiOntcIiRpZFwiOlwiMTEwMlwiLFwiTGluZUNvbG9yXCI6e1wiJGlkXCI6XCIxMTAzXCIsXCIkdHlwZVwiOlwiTkxSRS5Db21tb24uRG9tLlNvbGlkQ29sb3JCcnVzaCwgTkxSRS5Db21tb25cIixcIkNvbG9yXCI6e1wiJGlkXCI6XCIxMTA0XCIsXCJBXCI6MzgsXCJSXCI6NjgsXCJHXCI6MTE0LFwiQlwiOjE5Nn19LFwiTGluZVdlaWdodFwiOjEuMCxcIkxpbmVUeXBlXCI6MH0sXCJJc1Zpc2libGVcIjp0cnVlfSxcIkRlZmF1bHREZXBlbmRlbmN5U3R5bGVcIjp7XCIkaWRcIjpcIjExMDVcIixcIkxpbmVTdHlsZVwiOntcIiRpZFwiOlwiMTEwNlwiLFwiTGluZUNvbG9yXCI6e1wiJGlkXCI6XCIxMTA3XCIsXCIkdHlwZVwiOlwiTkxSRS5Db21tb24uRG9tLlNvbGlkQ29sb3JCcnVzaCwgTkxSRS5Db21tb25cIixcIkNvbG9yXCI6e1wiJGlkXCI6XCIxMTA4XCIsXCJBXCI6MjU1LFwiUlwiOjAsXCJHXCI6MCxcIkJcIjowfX0sXCJMaW5lV2VpZ2h0XCI6MS4wLFwiTGluZVR5cGVcIjowfSxcIkVuZEFycm93aGVhZExpbmVTdHlsZVwiOntcIiRpZFwiOlwiMTEwOVwiLFwiS2luZFwiOjEsXCJXaWR0aFwiOjEsXCJMZW5ndGhcIjowLFwiUGFyZW50U3R5bGVcIjpudWxsfSxcIkJyaW5nVG9Gcm9udFwiOnRydWUsXCJJc1Zpc2libGVcIjp0cnVlLFwiUmFkaXVzXCI6MC4wfSxcIkNyaXRpY2FsUGF0aFN0eWxlXCI6e1wiJGlkXCI6XCIxMTEwXCIsXCJDcml0aWNhbFBhdGhTdHlsZU9wdGlvbnNcIjoxNSxcIkxpbmVTdHlsZVwiOntcIiRpZFwiOlwiMTExMVwiLFwiTGluZUNvbG9yXCI6e1wiJGlkXCI6XCIxMTEyXCIsXCIkdHlwZVwiOlwiTkxSRS5Db21tb24uRG9tLlNvbGlkQ29sb3JCcnVzaCwgTkxSRS5Db21tb25cIixcIkNvbG9yXCI6e1wiJGlkXCI6XCIxMTEzXCIsXCJBXCI6MjU1LFwiUlwiOjIyMixcIkdcIjo1MCxcIkJcIjo1MH19LFwiTGluZVdlaWdodFwiOjEuMCxcIkxpbmVUeXBlXCI6MH0sXCJUaXRsZUZvcmVncm91bmRcIjp7XCIkaWRcIjpcIjExMTRcIixcIkNvbG9yXCI6e1wiJGlkXCI6XCIxMTE1XCIsXCJBXCI6MjU1LFwiUlwiOjE3NixcIkdcIjoxOSxcIkJcIjoyNX19LFwiU2hhcGVzQmFja2dyb3VuZFwiOntcIiRpZFwiOlwiMTExNlwiLFwiQ29sb3JcIjp7XCIkaWRcIjpcIjExMTdcIixcIkFcIjoyNTUsXCJSXCI6MjUzLFwiR1wiOjIwMyxcIkJcIjoyMDh9fSxcIlNoYXBlc0JvcmRlclN0eWxlXCI6e1wiJGlkXCI6XCIxMTE4XCIsXCJMaW5lQ29sb3JcIjp7XCIkaWRcIjpcIjExMTlcIixcIiR0eXBlXCI6XCJOTFJFLkNvbW1vbi5Eb20uU29saWRDb2xvckJydXNoLCBOTFJFLkNvbW1vblwiLFwiQ29sb3JcIjp7XCIkaWRcIjpcIjExMjBcIixcIkFcIjoyNTUsXCJSXCI6MjIyLFwiR1wiOjUwLFwiQlwiOjUwfX0sXCJMaW5lV2VpZ2h0XCI6MS41LFwiTGluZVR5cGVcIjowfSxcIklzVmlzaWJsZVwiOmZhbHNlfSxcIlBhbmVsc1NwYWNpbmdEZWZpbml0aW9uXCI6e1wiJGlkXCI6XCIxMTIxXCIsXCJTcGFjaW5nQWJvdmVUaW1lYmFuZFwiOjUsXCJTcGFjaW5nQmVsb3dUaW1lYmFuZFwiOjUsXCJTcGFjaW5nQWJvdmVCZXR3ZWVuU3dpbWxhbmVzQW5kVGFza3NcIjo1LFwiU3BhY2luZ0JlbG93QmV0d2VlblN3aW1sYW5lc0FuZFRhc2tzXCI6NX19LFwiU2NhbGVcIjp7XCIkaWRcIjpcIjExMjJcIixcIlN0YXJ0RGF0ZVwiOlwiMjAxNi0wNS0yM1QwMDowMDowMFpcIixcIkVuZERhdGVcIjpcIjIwMTktMDEtMTRUMjM6NTk6MDBcIixcIkZvcm1hdFwiOlwiTU1NXCIsXCJUeXBlXCI6MixcIkF1dG9EYXRlUmFuZ2VcIjp0cnVlLFwiV29ya2luZ0RheXNcIjozMSxcIlRvZGF5TWFya2VyVGV4dFwiOlwiVG9kYXlcIixcIkF1dG9TY2FsZVR5cGVcIjp0cnVlfSxcIlNjYWxlVjJcIjp7XCIkaWRcIjpcIjExMjNcIixcIlN0YXJ0RGF0ZVwiOlwiMjAxNi0wNS0yM1QwMDowMDowMFpcIixcIkVuZERhdGVcIjpcIjIwMTktMDEtMTRUMjM6NTk6MDBcIixcIkF1dG9EYXRlUmFuZ2VcIjp0cnVlLFwiV29ya2luZ0RheXNcIjozMSxcIlRvZGF5TWFya2VyVGV4dFwiOlwiVG9kYXlcIixcIkF1dG9TY2FsZVR5cGVcIjp0cnVlLFwiVGltZWJhbmRTY2FsZXNcIjp7XCIkaWRcIjpcIjExMjRcIixcIlRvcFNjYWxlTGF5ZXJcIjp7XCIkaWRcIjpcIjExMjVcIixcIkZvcm1hdFwiOlwiTU1NXCIsXCJUeXBlXCI6Mn0sXCJNaWRkbGVTY2FsZUxheWVyXCI6e1wiJGlkXCI6XCIxMTI2XCIsXCJGb3JtYXRcIjpudWxsLFwiVHlwZVwiOjB9LFwiQm90dG9tU2NhbGVMYXllclwiOntcIiRpZFwiOlwiMTEyN1wiLFwiRm9ybWF0XCI6bnVsbCxcIlR5cGVcIjowfX19LFwiTWlsZXN0b25lc1wiOltdLFwiVGFza3NcIjpbXSxcIlN3aW1sYW5lc1wiOltdLFwiU3dpbWxhbmVzVjJcIjpbXSxcIkRlcGVuZGVuY2llc1wiOltdLFwiRGVwZW5kZW5jeVNldHRpbmdzXCI6e1wiJGlkXCI6XCIxMTI4XCIsXCJEZXBlbmRlbmN5TW9kdWxlRW5hYmxlZFwiOmZhbHNlLFwiU2NoZWR1bGluZ1NldHRpbmdzXCI6e1wiJGlkXCI6XCIxMTI5XCIsXCJEZXBlbmRlbmNpZXNTY2hlZHVsaW5nTW9kZVNldHRpbmdcIjoxLFwiRGVwZW5kZW5jaWVzUHJldmlvdXNTY2hlZHVsaW5nTW9kZVwiOjEsXCJPbkJyZWFraW5nRmxleGlibGVTY2hlZHVsaW5nTW9kZVNldHRpbmdcIjowLFwiT25CcmVha2luZ1N0cmljdFNjaGVkdWxpbmdNb2RlU2V0dGluZ1wiOjB9fSxcIlNldHRpbmdzXCI6e1wiJGlkXCI6XCIxMTMwXCIsXCJJbXBhT3B0aW9uc1wiOntcIiRpZFwiOlwiMTEzMVwiLFwiTGVmdFRvUmlnaHRcIjpmYWxzZSxcIlBheWxvYWRPcHRpb25zXCI6Mn19LFwiVGltZUNvbmZpZ3VyYXRpb25cIjp7XCIkaWRcIjpcIjExMzJcIixcIlVzZVRpbWVcIjpmYWxzZSxcIldvcmtEYXlTdGFydFwiOlwiMDA6MDA6MDBcIixcIldvcmtEYXlFbmRcIjpcIjIzOjU5OjAwXCJ9fSJ9LCJTZXR0aW5ncyI6eyIkaWQiOiI2NTAiLCJJbXBhT3B0aW9ucyI6eyIkaWQiOiI2NT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2NTIiLCJVc2VUaW1lIjpmYWxzZSwiV29ya0RheVN0YXJ0IjoiMDA6MDA6MDAiLCJXb3JrRGF5RW5kIjoiMjM6NTk6MDAifSwiTGFzdFVzZWRUZW1wbGF0ZUlkIjoiYjg5ZmFmODAtMDQ4ZS00NTljLWI2NmUtMDgxYWY2ZTQ4NTc3IiwiRmlyc3RXZWVrT2ZZZWFyIjowLCJQbGFjZU1pbGVzdG9uZUF0VGhlQmVnaW5uaW5nT2ZUaGVEYXkiOmZhbHNlLCJEZXBlbmRlbmN5U2NoZWR1bGluZ1NldHRpbmdzIjp7IiRpZCI6IjY1MyIsIkRlcGVuZGVuY2llc1NjaGVkdWxpbmdNb2RlU2V0dGluZyI6IkZsZXhpYmxlIiwiRGVwZW5kZW5jaWVzUHJldmlvdXNTY2hlZHVsaW5nTW9kZSI6IkZsZXhpYmxlIiwiT25CcmVha2luZ0ZsZXhpYmxlU2NoZWR1bGluZ01vZGVTZXR0aW5nIjoiQXNrRXZlcnl0aW1lIiwiT25CcmVha2luZ1N0cmljdFNjaGVkdWxpbmdNb2RlU2V0dGluZyI6IkFza0V2ZXJ5dGltZSJ9LCJEZXBlbmRlbmN5TW9kdWxlRW5hYmxlZCI6ZmFsc2UsIkRlcGVuZGVuY2llcyI6eyJfZGVwZW5kZW5jaWVzIjpbXX1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 name="OTLTIMEBANDSCALETYPE" val="Months"/>
  <p:tag name="OTLTIMEBANDSCALEFORMAT" val="MMM"/>
  <p:tag name="OTLTIMEBANDSHAPETYPE" val="RoundedCornerRectangleTimeband"/>
  <p:tag name="OTLTIMEBANDSHAPEHEIGHT" val="20"/>
  <p:tag name="OTLTIMEBANDSHAPEPADDINGLEFT" val="0"/>
  <p:tag name="OTLTIMEBANDCULTUREINFO" val="en-US"/>
  <p:tag name="OTLTIMEBANDQUICKPOSITION" val="Bottom"/>
  <p:tag name="OTLTIMEBANDTHREEDEFFECTS" val="None"/>
  <p:tag name="OTLTIMEBANDAUTODATERANGE" val="True"/>
  <p:tag name="OTLTIMEBANDSTARTDATE" val="2016-05-23T00:00:00.0000000Z"/>
  <p:tag name="OTLTIMEBANDWORKINGDAYS" val="Standard"/>
  <p:tag name="OTLTIMEBANDELAPSEDTIMEEXTENSION" val="False"/>
  <p:tag name="OTLTIMEBANDUSETIME" val="False"/>
  <p:tag name="OTLTIMEBANDTIMECONFIGWORKDAYSTART" val="00:00:00"/>
  <p:tag name="OTLTIMEBANDTIMECONFIGWORKDAYEND" val="23:59:00"/>
  <p:tag name="OTLTIMEBANDAPPENDYEARONYEARCHANGE" val="False"/>
  <p:tag name="OTLTIMEBANDSCALEMARKING" val="None"/>
  <p:tag name="OTLRIGHTENDCAPSMARGINRIGHT" val="20"/>
  <p:tag name="OTLLEFTENDCAPSMARGINLEFT" val="20"/>
  <p:tag name="OTLTIMEBANDFYSTARTMONTH" val="January"/>
  <p:tag name="OTLTIMEBANDSHOWFYLABEL" val="True"/>
  <p:tag name="OTLTIMEBANDUSESTARTINGOFTHEYEARFORFYNUMBERING" val="True"/>
  <p:tag name="OTLTIMEBANDRESERVEDLEFTAREAWIDTH" val="0"/>
  <p:tag name="OTLTIMEBANDRESERVEDLEFTAREAISSET" val="False"/>
  <p:tag name="OTLTIMEBANDDEPENABLED" val="False"/>
  <p:tag name="OTLTIMEBANDDEPSCHEDULINGMODE" val="Flexible"/>
  <p:tag name="OTLTIMEBANDDEPPREVIOUSSCHEDULINGMODE" val="Flexible"/>
  <p:tag name="OTLTIMEBANDDEPONBREAKINGSTRICTSCHEDULINGMODE" val="AskEverytime"/>
  <p:tag name="OTLTIMEBANDDEPONBREAKINGFLEXIBLESCHEDULINGMODE" val="AskEverytime"/>
  <p:tag name="OTLTIMEBANDSPACINGABOVE" val="5"/>
  <p:tag name="OTLTIMEBANDSPACINGBELOW" val="5"/>
  <p:tag name="OTLTIMEBANDSPACINGABOVEFORSWLANDTASKS" val="5"/>
  <p:tag name="OTLTIMEBANDSPACINGBELOWFORSWLANDTASKS" val="5"/>
  <p:tag name="OTLTIMEBANDENDDATE" val="2024-04-23T23:59:00.0000000"/>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 name="OTLELAPSEDSTYLE" val="Thin"/>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Topic Selection"/>
  <p:tag name="OTLPOSITIONONTASK" val="None"/>
  <p:tag name="OTLRELATEDTASKID" val="00000000-0000-0000-0000-000000000000"/>
  <p:tag name="OTLDATE" val="2023-12-05T23:59:00.0000000"/>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Report to co-ordinator"/>
  <p:tag name="OTLDATE" val="2023-12-12T23:59:00.0000000"/>
  <p:tag name="OTLPOSITIONONTASK" val="None"/>
  <p:tag name="OTLRELATEDTASKID" val="00000000-0000-0000-0000-000000000000"/>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Resource Gathering "/>
  <p:tag name="OTLPOSITIONONTASK" val="None"/>
  <p:tag name="OTLRELATEDTASKID" val="00000000-0000-0000-0000-000000000000"/>
  <p:tag name="OTLDATE" val="2023-12-19T23:59:00.0000000"/>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Abstract"/>
  <p:tag name="OTLPOSITIONONTASK" val="None"/>
  <p:tag name="OTLRELATEDTASKID" val="00000000-0000-0000-0000-000000000000"/>
  <p:tag name="OTLDATE" val="2023-12-26T23:59:00.0000000"/>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1st Review"/>
  <p:tag name="OTLPOSITIONONTASK" val="None"/>
  <p:tag name="OTLRELATEDTASKID" val="00000000-0000-0000-0000-000000000000"/>
  <p:tag name="OTLDATE" val="2024-01-09T23:59:00.0000000"/>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By weekly Report"/>
  <p:tag name="OTLPOSITIONONTASK" val="None"/>
  <p:tag name="OTLRELATEDTASKID" val="00000000-0000-0000-0000-000000000000"/>
  <p:tag name="OTLDATE" val="2024-02-14T23:59:00.0000000"/>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Theoretical part"/>
  <p:tag name="OTLPOSITIONONTASK" val="None"/>
  <p:tag name="OTLRELATEDTASKID" val="00000000-0000-0000-0000-000000000000"/>
  <p:tag name="OTLDATE" val="2023-12-23T23:59:00.0000000"/>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Algorithm 4 : The Proposed Image Fusion Model"/>
  <p:tag name="OTLPOSITIONONTASK" val="None"/>
  <p:tag name="OTLRELATEDTASKID" val="00000000-0000-0000-0000-000000000000"/>
  <p:tag name="OTLDATE" val="2024-02-06T23:59:00.0000000"/>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Coding Part "/>
  <p:tag name="OTLPOSITIONONTASK" val="None"/>
  <p:tag name="OTLRELATEDTASKID" val="00000000-0000-0000-0000-000000000000"/>
  <p:tag name="OTLDATE" val="2024-02-14T23:59:00.0000000"/>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2nd Review"/>
  <p:tag name="OTLPOSITIONONTASK" val="None"/>
  <p:tag name="OTLRELATEDTASKID" val="00000000-0000-0000-0000-000000000000"/>
  <p:tag name="OTLDATE" val="2024-02-20T23:59:00.0000000"/>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Project Title Selection"/>
  <p:tag name="OTLPOSITIONONTASK" val="None"/>
  <p:tag name="OTLRELATEDTASKID" val="00000000-0000-0000-0000-000000000000"/>
  <p:tag name="OTLDATE" val="2023-12-05T23:59:00.0000000"/>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Preparing for 1st Review"/>
  <p:tag name="OTLPOSITIONONTASK" val="None"/>
  <p:tag name="OTLRELATEDTASKID" val="00000000-0000-0000-0000-000000000000"/>
  <p:tag name="OTLDATE" val="2024-01-02T23:59:00.0000000"/>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Algorithm 4 : The Proposed Image Fusion Model"/>
  <p:tag name="OTLPOSITIONONTASK" val="None"/>
  <p:tag name="OTLRELATEDTASKID" val="00000000-0000-0000-0000-000000000000"/>
  <p:tag name="OTLDATE" val="2024-02-06T23:59:00.0000000"/>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Algorithm 4 : The Proposed Image Fusion Model"/>
  <p:tag name="OTLPOSITIONONTASK" val="None"/>
  <p:tag name="OTLRELATEDTASKID" val="00000000-0000-0000-0000-000000000000"/>
  <p:tag name="OTLDATE" val="2024-02-06T23:59:00.0000000"/>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2nd Review"/>
  <p:tag name="OTLPOSITIONONTASK" val="None"/>
  <p:tag name="OTLRELATEDTASKID" val="00000000-0000-0000-0000-000000000000"/>
  <p:tag name="OTLDATE" val="2024-02-20T23:59:00.0000000"/>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MTITLE" val="2nd Review"/>
  <p:tag name="OTLPOSITIONONTASK" val="None"/>
  <p:tag name="OTLRELATEDTASKID" val="00000000-0000-0000-0000-000000000000"/>
  <p:tag name="OTLDATE" val="2024-02-20T23:59:00.0000000"/>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2441</TotalTime>
  <Words>1194</Words>
  <Application>Microsoft Office PowerPoint</Application>
  <PresentationFormat>Widescreen</PresentationFormat>
  <Paragraphs>241</Paragraphs>
  <Slides>14</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Montserrat</vt:lpstr>
      <vt:lpstr>Calibri</vt:lpstr>
      <vt:lpstr>Times New Roman</vt:lpstr>
      <vt:lpstr>Fira Sans Extra Condensed Medium</vt:lpstr>
      <vt:lpstr>FSBrabo</vt:lpstr>
      <vt:lpstr>Calibri </vt:lpstr>
      <vt:lpstr>Verdana</vt:lpstr>
      <vt:lpstr>Arial</vt:lpstr>
      <vt:lpstr>Söhne</vt:lpstr>
      <vt:lpstr>Montserrat Medium</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K Lakshmi Narasimha</cp:lastModifiedBy>
  <cp:revision>9</cp:revision>
  <dcterms:created xsi:type="dcterms:W3CDTF">2021-01-07T12:40:50Z</dcterms:created>
  <dcterms:modified xsi:type="dcterms:W3CDTF">2024-03-25T16:00:25Z</dcterms:modified>
</cp:coreProperties>
</file>