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60"/>
  </p:notesMasterIdLst>
  <p:sldIdLst>
    <p:sldId id="256" r:id="rId2"/>
    <p:sldId id="260" r:id="rId3"/>
    <p:sldId id="258" r:id="rId4"/>
    <p:sldId id="265" r:id="rId5"/>
    <p:sldId id="257" r:id="rId6"/>
    <p:sldId id="259" r:id="rId7"/>
    <p:sldId id="264" r:id="rId8"/>
    <p:sldId id="266" r:id="rId9"/>
    <p:sldId id="267" r:id="rId10"/>
    <p:sldId id="268" r:id="rId11"/>
    <p:sldId id="269" r:id="rId12"/>
    <p:sldId id="270" r:id="rId13"/>
    <p:sldId id="271" r:id="rId14"/>
    <p:sldId id="272" r:id="rId15"/>
    <p:sldId id="273" r:id="rId16"/>
    <p:sldId id="274" r:id="rId17"/>
    <p:sldId id="263" r:id="rId18"/>
    <p:sldId id="261" r:id="rId19"/>
    <p:sldId id="262"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10" r:id="rId51"/>
    <p:sldId id="312" r:id="rId52"/>
    <p:sldId id="313" r:id="rId53"/>
    <p:sldId id="307" r:id="rId54"/>
    <p:sldId id="308" r:id="rId55"/>
    <p:sldId id="309" r:id="rId56"/>
    <p:sldId id="314" r:id="rId57"/>
    <p:sldId id="315" r:id="rId58"/>
    <p:sldId id="31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10EA7-B1B8-4B51-8085-C7A35523643D}" v="13" dt="2024-01-02T11:59:51.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Kumar Reddy" userId="1dbba3a6ade316d3" providerId="LiveId" clId="{9BE10EA7-B1B8-4B51-8085-C7A35523643D}"/>
    <pc:docChg chg="undo redo custSel addSld delSld modSld sldOrd">
      <pc:chgData name="Vinod Kumar Reddy" userId="1dbba3a6ade316d3" providerId="LiveId" clId="{9BE10EA7-B1B8-4B51-8085-C7A35523643D}" dt="2024-01-05T06:19:36.827" v="3249" actId="403"/>
      <pc:docMkLst>
        <pc:docMk/>
      </pc:docMkLst>
      <pc:sldChg chg="addSp delSp modSp new mod">
        <pc:chgData name="Vinod Kumar Reddy" userId="1dbba3a6ade316d3" providerId="LiveId" clId="{9BE10EA7-B1B8-4B51-8085-C7A35523643D}" dt="2023-12-15T08:41:37.766" v="52" actId="207"/>
        <pc:sldMkLst>
          <pc:docMk/>
          <pc:sldMk cId="1652514888" sldId="256"/>
        </pc:sldMkLst>
        <pc:spChg chg="del mod">
          <ac:chgData name="Vinod Kumar Reddy" userId="1dbba3a6ade316d3" providerId="LiveId" clId="{9BE10EA7-B1B8-4B51-8085-C7A35523643D}" dt="2023-12-15T08:40:53.260" v="28" actId="478"/>
          <ac:spMkLst>
            <pc:docMk/>
            <pc:sldMk cId="1652514888" sldId="256"/>
            <ac:spMk id="2" creationId="{50B6374A-DD00-1593-D774-4F35D9B77345}"/>
          </ac:spMkLst>
        </pc:spChg>
        <pc:spChg chg="del mod">
          <ac:chgData name="Vinod Kumar Reddy" userId="1dbba3a6ade316d3" providerId="LiveId" clId="{9BE10EA7-B1B8-4B51-8085-C7A35523643D}" dt="2023-12-15T08:40:23.700" v="22" actId="478"/>
          <ac:spMkLst>
            <pc:docMk/>
            <pc:sldMk cId="1652514888" sldId="256"/>
            <ac:spMk id="3" creationId="{80F69CA2-FA8C-0DA1-84D4-EC41A9F3EDE1}"/>
          </ac:spMkLst>
        </pc:spChg>
        <pc:spChg chg="add mod">
          <ac:chgData name="Vinod Kumar Reddy" userId="1dbba3a6ade316d3" providerId="LiveId" clId="{9BE10EA7-B1B8-4B51-8085-C7A35523643D}" dt="2023-12-15T08:41:37.766" v="52" actId="207"/>
          <ac:spMkLst>
            <pc:docMk/>
            <pc:sldMk cId="1652514888" sldId="256"/>
            <ac:spMk id="5" creationId="{9D6D8884-7BE1-656D-056B-4E7873DBB12A}"/>
          </ac:spMkLst>
        </pc:spChg>
      </pc:sldChg>
      <pc:sldChg chg="modSp new mod">
        <pc:chgData name="Vinod Kumar Reddy" userId="1dbba3a6ade316d3" providerId="LiveId" clId="{9BE10EA7-B1B8-4B51-8085-C7A35523643D}" dt="2023-12-15T08:58:54.628" v="799" actId="20577"/>
        <pc:sldMkLst>
          <pc:docMk/>
          <pc:sldMk cId="2155012822" sldId="257"/>
        </pc:sldMkLst>
        <pc:spChg chg="mod">
          <ac:chgData name="Vinod Kumar Reddy" userId="1dbba3a6ade316d3" providerId="LiveId" clId="{9BE10EA7-B1B8-4B51-8085-C7A35523643D}" dt="2023-12-15T08:57:46.833" v="627" actId="20577"/>
          <ac:spMkLst>
            <pc:docMk/>
            <pc:sldMk cId="2155012822" sldId="257"/>
            <ac:spMk id="2" creationId="{EF27F517-0971-2ADA-8472-96C26005FB71}"/>
          </ac:spMkLst>
        </pc:spChg>
        <pc:spChg chg="mod">
          <ac:chgData name="Vinod Kumar Reddy" userId="1dbba3a6ade316d3" providerId="LiveId" clId="{9BE10EA7-B1B8-4B51-8085-C7A35523643D}" dt="2023-12-15T08:58:54.628" v="799" actId="20577"/>
          <ac:spMkLst>
            <pc:docMk/>
            <pc:sldMk cId="2155012822" sldId="257"/>
            <ac:spMk id="3" creationId="{D20AC88C-D677-C7A5-5250-3BD9DD51C849}"/>
          </ac:spMkLst>
        </pc:spChg>
      </pc:sldChg>
      <pc:sldChg chg="addSp delSp modSp new mod ord">
        <pc:chgData name="Vinod Kumar Reddy" userId="1dbba3a6ade316d3" providerId="LiveId" clId="{9BE10EA7-B1B8-4B51-8085-C7A35523643D}" dt="2023-12-15T09:16:09.572" v="999"/>
        <pc:sldMkLst>
          <pc:docMk/>
          <pc:sldMk cId="153801410" sldId="258"/>
        </pc:sldMkLst>
        <pc:spChg chg="mod">
          <ac:chgData name="Vinod Kumar Reddy" userId="1dbba3a6ade316d3" providerId="LiveId" clId="{9BE10EA7-B1B8-4B51-8085-C7A35523643D}" dt="2023-12-15T08:45:10.102" v="82" actId="14100"/>
          <ac:spMkLst>
            <pc:docMk/>
            <pc:sldMk cId="153801410" sldId="258"/>
            <ac:spMk id="2" creationId="{606D2E88-B21F-0818-DCEA-8430EBC1DC8C}"/>
          </ac:spMkLst>
        </pc:spChg>
        <pc:spChg chg="mod">
          <ac:chgData name="Vinod Kumar Reddy" userId="1dbba3a6ade316d3" providerId="LiveId" clId="{9BE10EA7-B1B8-4B51-8085-C7A35523643D}" dt="2023-12-15T08:49:37.181" v="175" actId="14100"/>
          <ac:spMkLst>
            <pc:docMk/>
            <pc:sldMk cId="153801410" sldId="258"/>
            <ac:spMk id="3" creationId="{D4894ABC-F034-78CC-D0E0-AC81AD858FFD}"/>
          </ac:spMkLst>
        </pc:spChg>
        <pc:graphicFrameChg chg="add del mod modGraphic">
          <ac:chgData name="Vinod Kumar Reddy" userId="1dbba3a6ade316d3" providerId="LiveId" clId="{9BE10EA7-B1B8-4B51-8085-C7A35523643D}" dt="2023-12-15T08:49:27.096" v="173" actId="478"/>
          <ac:graphicFrameMkLst>
            <pc:docMk/>
            <pc:sldMk cId="153801410" sldId="258"/>
            <ac:graphicFrameMk id="4" creationId="{32733B93-5FCE-37AD-134C-13D48BB561BB}"/>
          </ac:graphicFrameMkLst>
        </pc:graphicFrameChg>
        <pc:graphicFrameChg chg="add del mod">
          <ac:chgData name="Vinod Kumar Reddy" userId="1dbba3a6ade316d3" providerId="LiveId" clId="{9BE10EA7-B1B8-4B51-8085-C7A35523643D}" dt="2023-12-15T08:47:37.079" v="108"/>
          <ac:graphicFrameMkLst>
            <pc:docMk/>
            <pc:sldMk cId="153801410" sldId="258"/>
            <ac:graphicFrameMk id="5" creationId="{F6F339A3-A2BB-F7EC-9D00-C9C01DE307FB}"/>
          </ac:graphicFrameMkLst>
        </pc:graphicFrameChg>
      </pc:sldChg>
      <pc:sldChg chg="modSp new mod">
        <pc:chgData name="Vinod Kumar Reddy" userId="1dbba3a6ade316d3" providerId="LiveId" clId="{9BE10EA7-B1B8-4B51-8085-C7A35523643D}" dt="2023-12-15T08:53:26.409" v="262" actId="20577"/>
        <pc:sldMkLst>
          <pc:docMk/>
          <pc:sldMk cId="3818985857" sldId="259"/>
        </pc:sldMkLst>
        <pc:spChg chg="mod">
          <ac:chgData name="Vinod Kumar Reddy" userId="1dbba3a6ade316d3" providerId="LiveId" clId="{9BE10EA7-B1B8-4B51-8085-C7A35523643D}" dt="2023-12-15T08:51:48.129" v="201" actId="115"/>
          <ac:spMkLst>
            <pc:docMk/>
            <pc:sldMk cId="3818985857" sldId="259"/>
            <ac:spMk id="2" creationId="{C11F5492-AAD4-1018-5AFE-881D18865804}"/>
          </ac:spMkLst>
        </pc:spChg>
        <pc:spChg chg="mod">
          <ac:chgData name="Vinod Kumar Reddy" userId="1dbba3a6ade316d3" providerId="LiveId" clId="{9BE10EA7-B1B8-4B51-8085-C7A35523643D}" dt="2023-12-15T08:53:26.409" v="262" actId="20577"/>
          <ac:spMkLst>
            <pc:docMk/>
            <pc:sldMk cId="3818985857" sldId="259"/>
            <ac:spMk id="3" creationId="{A135581A-20AA-89E1-9DE1-1034A192266C}"/>
          </ac:spMkLst>
        </pc:spChg>
      </pc:sldChg>
      <pc:sldChg chg="addSp delSp modSp new mod">
        <pc:chgData name="Vinod Kumar Reddy" userId="1dbba3a6ade316d3" providerId="LiveId" clId="{9BE10EA7-B1B8-4B51-8085-C7A35523643D}" dt="2023-12-15T09:15:52.356" v="997" actId="14100"/>
        <pc:sldMkLst>
          <pc:docMk/>
          <pc:sldMk cId="3476709467" sldId="260"/>
        </pc:sldMkLst>
        <pc:spChg chg="mod">
          <ac:chgData name="Vinod Kumar Reddy" userId="1dbba3a6ade316d3" providerId="LiveId" clId="{9BE10EA7-B1B8-4B51-8085-C7A35523643D}" dt="2023-12-15T08:59:28.932" v="818" actId="120"/>
          <ac:spMkLst>
            <pc:docMk/>
            <pc:sldMk cId="3476709467" sldId="260"/>
            <ac:spMk id="2" creationId="{F4A887A4-9C62-4DBE-82F8-3064810B25E2}"/>
          </ac:spMkLst>
        </pc:spChg>
        <pc:spChg chg="mod">
          <ac:chgData name="Vinod Kumar Reddy" userId="1dbba3a6ade316d3" providerId="LiveId" clId="{9BE10EA7-B1B8-4B51-8085-C7A35523643D}" dt="2023-12-15T09:15:52.356" v="997" actId="14100"/>
          <ac:spMkLst>
            <pc:docMk/>
            <pc:sldMk cId="3476709467" sldId="260"/>
            <ac:spMk id="3" creationId="{8966B797-DF20-7E1D-32C7-8CE6948B842C}"/>
          </ac:spMkLst>
        </pc:spChg>
        <pc:picChg chg="add del mod">
          <ac:chgData name="Vinod Kumar Reddy" userId="1dbba3a6ade316d3" providerId="LiveId" clId="{9BE10EA7-B1B8-4B51-8085-C7A35523643D}" dt="2023-12-15T09:03:16.596" v="841" actId="478"/>
          <ac:picMkLst>
            <pc:docMk/>
            <pc:sldMk cId="3476709467" sldId="260"/>
            <ac:picMk id="5" creationId="{264925A0-1CDC-BB38-C0C2-BEF655B1B070}"/>
          </ac:picMkLst>
        </pc:picChg>
      </pc:sldChg>
      <pc:sldChg chg="addSp modSp new mod">
        <pc:chgData name="Vinod Kumar Reddy" userId="1dbba3a6ade316d3" providerId="LiveId" clId="{9BE10EA7-B1B8-4B51-8085-C7A35523643D}" dt="2023-12-15T09:03:43.121" v="872" actId="14100"/>
        <pc:sldMkLst>
          <pc:docMk/>
          <pc:sldMk cId="3230324199" sldId="261"/>
        </pc:sldMkLst>
        <pc:spChg chg="mod">
          <ac:chgData name="Vinod Kumar Reddy" userId="1dbba3a6ade316d3" providerId="LiveId" clId="{9BE10EA7-B1B8-4B51-8085-C7A35523643D}" dt="2023-12-15T09:03:43.121" v="872" actId="14100"/>
          <ac:spMkLst>
            <pc:docMk/>
            <pc:sldMk cId="3230324199" sldId="261"/>
            <ac:spMk id="2" creationId="{7CC98840-2975-A6D6-2445-03098348353B}"/>
          </ac:spMkLst>
        </pc:spChg>
        <pc:picChg chg="add mod">
          <ac:chgData name="Vinod Kumar Reddy" userId="1dbba3a6ade316d3" providerId="LiveId" clId="{9BE10EA7-B1B8-4B51-8085-C7A35523643D}" dt="2023-12-15T09:02:31.910" v="839" actId="14100"/>
          <ac:picMkLst>
            <pc:docMk/>
            <pc:sldMk cId="3230324199" sldId="261"/>
            <ac:picMk id="5" creationId="{4E7B8169-655F-8601-57E9-A196A0B068E8}"/>
          </ac:picMkLst>
        </pc:picChg>
      </pc:sldChg>
      <pc:sldChg chg="addSp delSp modSp new mod">
        <pc:chgData name="Vinod Kumar Reddy" userId="1dbba3a6ade316d3" providerId="LiveId" clId="{9BE10EA7-B1B8-4B51-8085-C7A35523643D}" dt="2023-12-15T15:54:43.449" v="1351" actId="20577"/>
        <pc:sldMkLst>
          <pc:docMk/>
          <pc:sldMk cId="1991086178" sldId="262"/>
        </pc:sldMkLst>
        <pc:spChg chg="mod">
          <ac:chgData name="Vinod Kumar Reddy" userId="1dbba3a6ade316d3" providerId="LiveId" clId="{9BE10EA7-B1B8-4B51-8085-C7A35523643D}" dt="2023-12-15T15:54:43.449" v="1351" actId="20577"/>
          <ac:spMkLst>
            <pc:docMk/>
            <pc:sldMk cId="1991086178" sldId="262"/>
            <ac:spMk id="2" creationId="{AEEDB6A7-9E05-25EB-0473-4C1ECCBC4D64}"/>
          </ac:spMkLst>
        </pc:spChg>
        <pc:spChg chg="del">
          <ac:chgData name="Vinod Kumar Reddy" userId="1dbba3a6ade316d3" providerId="LiveId" clId="{9BE10EA7-B1B8-4B51-8085-C7A35523643D}" dt="2023-12-15T09:04:40.703" v="874" actId="478"/>
          <ac:spMkLst>
            <pc:docMk/>
            <pc:sldMk cId="1991086178" sldId="262"/>
            <ac:spMk id="3" creationId="{3C03FECF-2274-4351-87A0-3916BA911361}"/>
          </ac:spMkLst>
        </pc:spChg>
        <pc:picChg chg="add mod">
          <ac:chgData name="Vinod Kumar Reddy" userId="1dbba3a6ade316d3" providerId="LiveId" clId="{9BE10EA7-B1B8-4B51-8085-C7A35523643D}" dt="2023-12-15T09:04:44.317" v="876" actId="1076"/>
          <ac:picMkLst>
            <pc:docMk/>
            <pc:sldMk cId="1991086178" sldId="262"/>
            <ac:picMk id="5" creationId="{1F9C0D63-CE03-7D9B-C802-26046F2B4C5F}"/>
          </ac:picMkLst>
        </pc:picChg>
      </pc:sldChg>
      <pc:sldChg chg="addSp delSp modSp new mod">
        <pc:chgData name="Vinod Kumar Reddy" userId="1dbba3a6ade316d3" providerId="LiveId" clId="{9BE10EA7-B1B8-4B51-8085-C7A35523643D}" dt="2023-12-15T09:09:12.406" v="953" actId="20577"/>
        <pc:sldMkLst>
          <pc:docMk/>
          <pc:sldMk cId="2315834300" sldId="263"/>
        </pc:sldMkLst>
        <pc:spChg chg="mod">
          <ac:chgData name="Vinod Kumar Reddy" userId="1dbba3a6ade316d3" providerId="LiveId" clId="{9BE10EA7-B1B8-4B51-8085-C7A35523643D}" dt="2023-12-15T09:09:12.406" v="953" actId="20577"/>
          <ac:spMkLst>
            <pc:docMk/>
            <pc:sldMk cId="2315834300" sldId="263"/>
            <ac:spMk id="2" creationId="{33B15CB6-06CF-57EA-F80D-BCF0CC5F48C4}"/>
          </ac:spMkLst>
        </pc:spChg>
        <pc:spChg chg="del">
          <ac:chgData name="Vinod Kumar Reddy" userId="1dbba3a6ade316d3" providerId="LiveId" clId="{9BE10EA7-B1B8-4B51-8085-C7A35523643D}" dt="2023-12-15T09:07:49.954" v="935" actId="478"/>
          <ac:spMkLst>
            <pc:docMk/>
            <pc:sldMk cId="2315834300" sldId="263"/>
            <ac:spMk id="3" creationId="{0523E345-C995-7880-C437-B4689C7BA359}"/>
          </ac:spMkLst>
        </pc:spChg>
        <pc:picChg chg="add mod">
          <ac:chgData name="Vinod Kumar Reddy" userId="1dbba3a6ade316d3" providerId="LiveId" clId="{9BE10EA7-B1B8-4B51-8085-C7A35523643D}" dt="2023-12-15T09:07:57.991" v="939" actId="1076"/>
          <ac:picMkLst>
            <pc:docMk/>
            <pc:sldMk cId="2315834300" sldId="263"/>
            <ac:picMk id="5" creationId="{F3752EE5-A70D-5528-0B73-B3C533A2B194}"/>
          </ac:picMkLst>
        </pc:picChg>
      </pc:sldChg>
      <pc:sldChg chg="addSp delSp modSp new mod">
        <pc:chgData name="Vinod Kumar Reddy" userId="1dbba3a6ade316d3" providerId="LiveId" clId="{9BE10EA7-B1B8-4B51-8085-C7A35523643D}" dt="2023-12-15T09:10:48.719" v="971" actId="1076"/>
        <pc:sldMkLst>
          <pc:docMk/>
          <pc:sldMk cId="4066849566" sldId="264"/>
        </pc:sldMkLst>
        <pc:spChg chg="mod">
          <ac:chgData name="Vinod Kumar Reddy" userId="1dbba3a6ade316d3" providerId="LiveId" clId="{9BE10EA7-B1B8-4B51-8085-C7A35523643D}" dt="2023-12-15T09:09:48.432" v="967" actId="122"/>
          <ac:spMkLst>
            <pc:docMk/>
            <pc:sldMk cId="4066849566" sldId="264"/>
            <ac:spMk id="2" creationId="{7A75FBB5-A4C4-6AFC-9A6E-AB8B0BB6E4C3}"/>
          </ac:spMkLst>
        </pc:spChg>
        <pc:spChg chg="del">
          <ac:chgData name="Vinod Kumar Reddy" userId="1dbba3a6ade316d3" providerId="LiveId" clId="{9BE10EA7-B1B8-4B51-8085-C7A35523643D}" dt="2023-12-15T09:09:35.223" v="955" actId="478"/>
          <ac:spMkLst>
            <pc:docMk/>
            <pc:sldMk cId="4066849566" sldId="264"/>
            <ac:spMk id="3" creationId="{7BC141A8-C839-F5ED-5AEE-5C885615E30C}"/>
          </ac:spMkLst>
        </pc:spChg>
        <pc:picChg chg="add mod">
          <ac:chgData name="Vinod Kumar Reddy" userId="1dbba3a6ade316d3" providerId="LiveId" clId="{9BE10EA7-B1B8-4B51-8085-C7A35523643D}" dt="2023-12-15T09:10:20.502" v="969" actId="1076"/>
          <ac:picMkLst>
            <pc:docMk/>
            <pc:sldMk cId="4066849566" sldId="264"/>
            <ac:picMk id="5" creationId="{E42ACAA3-55CE-8282-F844-E7E732AF67DB}"/>
          </ac:picMkLst>
        </pc:picChg>
        <pc:picChg chg="add mod">
          <ac:chgData name="Vinod Kumar Reddy" userId="1dbba3a6ade316d3" providerId="LiveId" clId="{9BE10EA7-B1B8-4B51-8085-C7A35523643D}" dt="2023-12-15T09:10:48.719" v="971" actId="1076"/>
          <ac:picMkLst>
            <pc:docMk/>
            <pc:sldMk cId="4066849566" sldId="264"/>
            <ac:picMk id="7" creationId="{11A97F1D-C391-C694-7989-E7D1BFBB5EB7}"/>
          </ac:picMkLst>
        </pc:picChg>
      </pc:sldChg>
      <pc:sldChg chg="modSp new mod">
        <pc:chgData name="Vinod Kumar Reddy" userId="1dbba3a6ade316d3" providerId="LiveId" clId="{9BE10EA7-B1B8-4B51-8085-C7A35523643D}" dt="2023-12-15T09:21:28.037" v="1350" actId="20577"/>
        <pc:sldMkLst>
          <pc:docMk/>
          <pc:sldMk cId="2945767991" sldId="265"/>
        </pc:sldMkLst>
        <pc:spChg chg="mod">
          <ac:chgData name="Vinod Kumar Reddy" userId="1dbba3a6ade316d3" providerId="LiveId" clId="{9BE10EA7-B1B8-4B51-8085-C7A35523643D}" dt="2023-12-15T09:18:08.225" v="1058" actId="14100"/>
          <ac:spMkLst>
            <pc:docMk/>
            <pc:sldMk cId="2945767991" sldId="265"/>
            <ac:spMk id="2" creationId="{90215D79-1FB2-D23D-FD2C-52C7585DEA40}"/>
          </ac:spMkLst>
        </pc:spChg>
        <pc:spChg chg="mod">
          <ac:chgData name="Vinod Kumar Reddy" userId="1dbba3a6ade316d3" providerId="LiveId" clId="{9BE10EA7-B1B8-4B51-8085-C7A35523643D}" dt="2023-12-15T09:21:28.037" v="1350" actId="20577"/>
          <ac:spMkLst>
            <pc:docMk/>
            <pc:sldMk cId="2945767991" sldId="265"/>
            <ac:spMk id="3" creationId="{40600CCD-3E13-A800-CF87-25C5C1B26064}"/>
          </ac:spMkLst>
        </pc:spChg>
      </pc:sldChg>
      <pc:sldChg chg="modSp new mod">
        <pc:chgData name="Vinod Kumar Reddy" userId="1dbba3a6ade316d3" providerId="LiveId" clId="{9BE10EA7-B1B8-4B51-8085-C7A35523643D}" dt="2023-12-29T13:52:23.870" v="1416" actId="20577"/>
        <pc:sldMkLst>
          <pc:docMk/>
          <pc:sldMk cId="399040000" sldId="294"/>
        </pc:sldMkLst>
        <pc:spChg chg="mod">
          <ac:chgData name="Vinod Kumar Reddy" userId="1dbba3a6ade316d3" providerId="LiveId" clId="{9BE10EA7-B1B8-4B51-8085-C7A35523643D}" dt="2023-12-29T13:51:35.882" v="1366" actId="20577"/>
          <ac:spMkLst>
            <pc:docMk/>
            <pc:sldMk cId="399040000" sldId="294"/>
            <ac:spMk id="2" creationId="{54D20503-D23A-DFFA-59BE-0099E0BF61D1}"/>
          </ac:spMkLst>
        </pc:spChg>
        <pc:spChg chg="mod">
          <ac:chgData name="Vinod Kumar Reddy" userId="1dbba3a6ade316d3" providerId="LiveId" clId="{9BE10EA7-B1B8-4B51-8085-C7A35523643D}" dt="2023-12-29T13:52:23.870" v="1416" actId="20577"/>
          <ac:spMkLst>
            <pc:docMk/>
            <pc:sldMk cId="399040000" sldId="294"/>
            <ac:spMk id="3" creationId="{A62D64A7-1FAA-8622-731D-11EE7233EA05}"/>
          </ac:spMkLst>
        </pc:spChg>
      </pc:sldChg>
      <pc:sldChg chg="addSp delSp modSp new mod">
        <pc:chgData name="Vinod Kumar Reddy" userId="1dbba3a6ade316d3" providerId="LiveId" clId="{9BE10EA7-B1B8-4B51-8085-C7A35523643D}" dt="2023-12-29T13:53:56.140" v="1452" actId="14100"/>
        <pc:sldMkLst>
          <pc:docMk/>
          <pc:sldMk cId="1940747387" sldId="295"/>
        </pc:sldMkLst>
        <pc:spChg chg="mod">
          <ac:chgData name="Vinod Kumar Reddy" userId="1dbba3a6ade316d3" providerId="LiveId" clId="{9BE10EA7-B1B8-4B51-8085-C7A35523643D}" dt="2023-12-29T13:52:57.589" v="1443" actId="1076"/>
          <ac:spMkLst>
            <pc:docMk/>
            <pc:sldMk cId="1940747387" sldId="295"/>
            <ac:spMk id="2" creationId="{04C6351D-2614-05A3-F3DF-79D83EDA6C45}"/>
          </ac:spMkLst>
        </pc:spChg>
        <pc:spChg chg="del">
          <ac:chgData name="Vinod Kumar Reddy" userId="1dbba3a6ade316d3" providerId="LiveId" clId="{9BE10EA7-B1B8-4B51-8085-C7A35523643D}" dt="2023-12-29T13:53:21.876" v="1446" actId="478"/>
          <ac:spMkLst>
            <pc:docMk/>
            <pc:sldMk cId="1940747387" sldId="295"/>
            <ac:spMk id="3" creationId="{FA4BDEC1-C2C8-69D9-660D-D2E7CECDAF68}"/>
          </ac:spMkLst>
        </pc:spChg>
        <pc:picChg chg="add mod">
          <ac:chgData name="Vinod Kumar Reddy" userId="1dbba3a6ade316d3" providerId="LiveId" clId="{9BE10EA7-B1B8-4B51-8085-C7A35523643D}" dt="2023-12-29T13:53:56.140" v="1452" actId="14100"/>
          <ac:picMkLst>
            <pc:docMk/>
            <pc:sldMk cId="1940747387" sldId="295"/>
            <ac:picMk id="5" creationId="{50F2C4F6-42EE-0593-69E7-BD8BED224F65}"/>
          </ac:picMkLst>
        </pc:picChg>
        <pc:picChg chg="add mod">
          <ac:chgData name="Vinod Kumar Reddy" userId="1dbba3a6ade316d3" providerId="LiveId" clId="{9BE10EA7-B1B8-4B51-8085-C7A35523643D}" dt="2023-12-29T13:53:52.503" v="1451" actId="1076"/>
          <ac:picMkLst>
            <pc:docMk/>
            <pc:sldMk cId="1940747387" sldId="295"/>
            <ac:picMk id="7" creationId="{6436EFAF-52BC-C04C-9312-03A0425D4097}"/>
          </ac:picMkLst>
        </pc:picChg>
      </pc:sldChg>
      <pc:sldChg chg="addSp delSp modSp new mod">
        <pc:chgData name="Vinod Kumar Reddy" userId="1dbba3a6ade316d3" providerId="LiveId" clId="{9BE10EA7-B1B8-4B51-8085-C7A35523643D}" dt="2023-12-29T13:55:24.725" v="1468" actId="14100"/>
        <pc:sldMkLst>
          <pc:docMk/>
          <pc:sldMk cId="104050839" sldId="296"/>
        </pc:sldMkLst>
        <pc:spChg chg="mod">
          <ac:chgData name="Vinod Kumar Reddy" userId="1dbba3a6ade316d3" providerId="LiveId" clId="{9BE10EA7-B1B8-4B51-8085-C7A35523643D}" dt="2023-12-29T13:54:07.324" v="1459" actId="20577"/>
          <ac:spMkLst>
            <pc:docMk/>
            <pc:sldMk cId="104050839" sldId="296"/>
            <ac:spMk id="2" creationId="{A796E402-D2DB-16FE-4F94-7E80800C2A29}"/>
          </ac:spMkLst>
        </pc:spChg>
        <pc:spChg chg="del">
          <ac:chgData name="Vinod Kumar Reddy" userId="1dbba3a6ade316d3" providerId="LiveId" clId="{9BE10EA7-B1B8-4B51-8085-C7A35523643D}" dt="2023-12-29T13:54:46.476" v="1460" actId="22"/>
          <ac:spMkLst>
            <pc:docMk/>
            <pc:sldMk cId="104050839" sldId="296"/>
            <ac:spMk id="3" creationId="{15C266C1-702D-F542-7941-7B98EF209B20}"/>
          </ac:spMkLst>
        </pc:spChg>
        <pc:picChg chg="add mod ord">
          <ac:chgData name="Vinod Kumar Reddy" userId="1dbba3a6ade316d3" providerId="LiveId" clId="{9BE10EA7-B1B8-4B51-8085-C7A35523643D}" dt="2023-12-29T13:55:19.493" v="1466" actId="14100"/>
          <ac:picMkLst>
            <pc:docMk/>
            <pc:sldMk cId="104050839" sldId="296"/>
            <ac:picMk id="5" creationId="{334CB118-AAE6-AD4B-687C-0359F42DA9D0}"/>
          </ac:picMkLst>
        </pc:picChg>
        <pc:picChg chg="add mod">
          <ac:chgData name="Vinod Kumar Reddy" userId="1dbba3a6ade316d3" providerId="LiveId" clId="{9BE10EA7-B1B8-4B51-8085-C7A35523643D}" dt="2023-12-29T13:55:24.725" v="1468" actId="14100"/>
          <ac:picMkLst>
            <pc:docMk/>
            <pc:sldMk cId="104050839" sldId="296"/>
            <ac:picMk id="7" creationId="{493D2621-7CDF-1C8D-E425-77594377118F}"/>
          </ac:picMkLst>
        </pc:picChg>
      </pc:sldChg>
      <pc:sldChg chg="addSp delSp modSp new mod">
        <pc:chgData name="Vinod Kumar Reddy" userId="1dbba3a6ade316d3" providerId="LiveId" clId="{9BE10EA7-B1B8-4B51-8085-C7A35523643D}" dt="2023-12-29T14:02:26.685" v="1512" actId="14100"/>
        <pc:sldMkLst>
          <pc:docMk/>
          <pc:sldMk cId="3737330991" sldId="297"/>
        </pc:sldMkLst>
        <pc:spChg chg="mod">
          <ac:chgData name="Vinod Kumar Reddy" userId="1dbba3a6ade316d3" providerId="LiveId" clId="{9BE10EA7-B1B8-4B51-8085-C7A35523643D}" dt="2023-12-29T13:55:33.835" v="1476" actId="20577"/>
          <ac:spMkLst>
            <pc:docMk/>
            <pc:sldMk cId="3737330991" sldId="297"/>
            <ac:spMk id="2" creationId="{D08BA8E7-92C8-436B-740B-69D4DC408387}"/>
          </ac:spMkLst>
        </pc:spChg>
        <pc:spChg chg="del">
          <ac:chgData name="Vinod Kumar Reddy" userId="1dbba3a6ade316d3" providerId="LiveId" clId="{9BE10EA7-B1B8-4B51-8085-C7A35523643D}" dt="2023-12-29T13:55:57.807" v="1477" actId="22"/>
          <ac:spMkLst>
            <pc:docMk/>
            <pc:sldMk cId="3737330991" sldId="297"/>
            <ac:spMk id="3" creationId="{629BFA67-21E6-4EED-E9DE-88FF19B61E7C}"/>
          </ac:spMkLst>
        </pc:spChg>
        <pc:picChg chg="add mod ord">
          <ac:chgData name="Vinod Kumar Reddy" userId="1dbba3a6ade316d3" providerId="LiveId" clId="{9BE10EA7-B1B8-4B51-8085-C7A35523643D}" dt="2023-12-29T14:02:26.685" v="1512" actId="14100"/>
          <ac:picMkLst>
            <pc:docMk/>
            <pc:sldMk cId="3737330991" sldId="297"/>
            <ac:picMk id="5" creationId="{78F38535-2A04-DA28-15E2-134E775FFC8E}"/>
          </ac:picMkLst>
        </pc:picChg>
      </pc:sldChg>
      <pc:sldChg chg="addSp delSp modSp new mod">
        <pc:chgData name="Vinod Kumar Reddy" userId="1dbba3a6ade316d3" providerId="LiveId" clId="{9BE10EA7-B1B8-4B51-8085-C7A35523643D}" dt="2023-12-29T13:56:46.397" v="1488" actId="1076"/>
        <pc:sldMkLst>
          <pc:docMk/>
          <pc:sldMk cId="2536422135" sldId="298"/>
        </pc:sldMkLst>
        <pc:spChg chg="del">
          <ac:chgData name="Vinod Kumar Reddy" userId="1dbba3a6ade316d3" providerId="LiveId" clId="{9BE10EA7-B1B8-4B51-8085-C7A35523643D}" dt="2023-12-29T13:56:40.402" v="1485" actId="478"/>
          <ac:spMkLst>
            <pc:docMk/>
            <pc:sldMk cId="2536422135" sldId="298"/>
            <ac:spMk id="2" creationId="{0BD14937-E876-5F2F-BFE1-B3CB149EDEF7}"/>
          </ac:spMkLst>
        </pc:spChg>
        <pc:spChg chg="del">
          <ac:chgData name="Vinod Kumar Reddy" userId="1dbba3a6ade316d3" providerId="LiveId" clId="{9BE10EA7-B1B8-4B51-8085-C7A35523643D}" dt="2023-12-29T13:56:34.677" v="1483" actId="478"/>
          <ac:spMkLst>
            <pc:docMk/>
            <pc:sldMk cId="2536422135" sldId="298"/>
            <ac:spMk id="3" creationId="{C15A24F9-DA2E-02BF-974E-6D66E036794F}"/>
          </ac:spMkLst>
        </pc:spChg>
        <pc:picChg chg="add mod">
          <ac:chgData name="Vinod Kumar Reddy" userId="1dbba3a6ade316d3" providerId="LiveId" clId="{9BE10EA7-B1B8-4B51-8085-C7A35523643D}" dt="2023-12-29T13:56:46.397" v="1488" actId="1076"/>
          <ac:picMkLst>
            <pc:docMk/>
            <pc:sldMk cId="2536422135" sldId="298"/>
            <ac:picMk id="5" creationId="{7E1B7E5D-63E4-EBBC-0923-1074DD26DAD7}"/>
          </ac:picMkLst>
        </pc:picChg>
      </pc:sldChg>
      <pc:sldChg chg="addSp delSp modSp new mod">
        <pc:chgData name="Vinod Kumar Reddy" userId="1dbba3a6ade316d3" providerId="LiveId" clId="{9BE10EA7-B1B8-4B51-8085-C7A35523643D}" dt="2023-12-29T13:57:24.824" v="1511" actId="14100"/>
        <pc:sldMkLst>
          <pc:docMk/>
          <pc:sldMk cId="3015800493" sldId="299"/>
        </pc:sldMkLst>
        <pc:spChg chg="mod">
          <ac:chgData name="Vinod Kumar Reddy" userId="1dbba3a6ade316d3" providerId="LiveId" clId="{9BE10EA7-B1B8-4B51-8085-C7A35523643D}" dt="2023-12-29T13:57:19.290" v="1509" actId="20577"/>
          <ac:spMkLst>
            <pc:docMk/>
            <pc:sldMk cId="3015800493" sldId="299"/>
            <ac:spMk id="2" creationId="{67876AD9-E716-ED43-585A-9CE66A37CF19}"/>
          </ac:spMkLst>
        </pc:spChg>
        <pc:spChg chg="del">
          <ac:chgData name="Vinod Kumar Reddy" userId="1dbba3a6ade316d3" providerId="LiveId" clId="{9BE10EA7-B1B8-4B51-8085-C7A35523643D}" dt="2023-12-29T13:57:09.124" v="1490" actId="22"/>
          <ac:spMkLst>
            <pc:docMk/>
            <pc:sldMk cId="3015800493" sldId="299"/>
            <ac:spMk id="3" creationId="{AF59C900-72AF-A491-4839-D7D40E233F43}"/>
          </ac:spMkLst>
        </pc:spChg>
        <pc:picChg chg="add mod ord">
          <ac:chgData name="Vinod Kumar Reddy" userId="1dbba3a6ade316d3" providerId="LiveId" clId="{9BE10EA7-B1B8-4B51-8085-C7A35523643D}" dt="2023-12-29T13:57:24.824" v="1511" actId="14100"/>
          <ac:picMkLst>
            <pc:docMk/>
            <pc:sldMk cId="3015800493" sldId="299"/>
            <ac:picMk id="5" creationId="{00CE9C6A-1DC0-CFAB-47C9-D16FD3D8333E}"/>
          </ac:picMkLst>
        </pc:picChg>
      </pc:sldChg>
      <pc:sldChg chg="addSp delSp modSp new mod">
        <pc:chgData name="Vinod Kumar Reddy" userId="1dbba3a6ade316d3" providerId="LiveId" clId="{9BE10EA7-B1B8-4B51-8085-C7A35523643D}" dt="2023-12-29T14:03:39.921" v="1528" actId="20577"/>
        <pc:sldMkLst>
          <pc:docMk/>
          <pc:sldMk cId="1541757627" sldId="300"/>
        </pc:sldMkLst>
        <pc:spChg chg="mod">
          <ac:chgData name="Vinod Kumar Reddy" userId="1dbba3a6ade316d3" providerId="LiveId" clId="{9BE10EA7-B1B8-4B51-8085-C7A35523643D}" dt="2023-12-29T14:03:39.921" v="1528" actId="20577"/>
          <ac:spMkLst>
            <pc:docMk/>
            <pc:sldMk cId="1541757627" sldId="300"/>
            <ac:spMk id="2" creationId="{AF34EE7A-00BA-9DC1-1810-EEAA3DA84D3A}"/>
          </ac:spMkLst>
        </pc:spChg>
        <pc:spChg chg="del">
          <ac:chgData name="Vinod Kumar Reddy" userId="1dbba3a6ade316d3" providerId="LiveId" clId="{9BE10EA7-B1B8-4B51-8085-C7A35523643D}" dt="2023-12-29T14:03:28.270" v="1514" actId="22"/>
          <ac:spMkLst>
            <pc:docMk/>
            <pc:sldMk cId="1541757627" sldId="300"/>
            <ac:spMk id="3" creationId="{03671FC9-029A-96C5-49D5-845FF71EC873}"/>
          </ac:spMkLst>
        </pc:spChg>
        <pc:picChg chg="add mod ord">
          <ac:chgData name="Vinod Kumar Reddy" userId="1dbba3a6ade316d3" providerId="LiveId" clId="{9BE10EA7-B1B8-4B51-8085-C7A35523643D}" dt="2023-12-29T14:03:28.270" v="1514" actId="22"/>
          <ac:picMkLst>
            <pc:docMk/>
            <pc:sldMk cId="1541757627" sldId="300"/>
            <ac:picMk id="5" creationId="{A1CD9C70-D564-3E40-0232-697523D14CC3}"/>
          </ac:picMkLst>
        </pc:picChg>
      </pc:sldChg>
      <pc:sldChg chg="addSp delSp modSp new mod">
        <pc:chgData name="Vinod Kumar Reddy" userId="1dbba3a6ade316d3" providerId="LiveId" clId="{9BE10EA7-B1B8-4B51-8085-C7A35523643D}" dt="2023-12-29T14:04:33.437" v="1540" actId="14100"/>
        <pc:sldMkLst>
          <pc:docMk/>
          <pc:sldMk cId="1177919223" sldId="301"/>
        </pc:sldMkLst>
        <pc:spChg chg="mod">
          <ac:chgData name="Vinod Kumar Reddy" userId="1dbba3a6ade316d3" providerId="LiveId" clId="{9BE10EA7-B1B8-4B51-8085-C7A35523643D}" dt="2023-12-29T14:03:57.199" v="1536" actId="20577"/>
          <ac:spMkLst>
            <pc:docMk/>
            <pc:sldMk cId="1177919223" sldId="301"/>
            <ac:spMk id="2" creationId="{11050F77-1D39-DEE8-36BB-2190FBB1DE86}"/>
          </ac:spMkLst>
        </pc:spChg>
        <pc:spChg chg="del">
          <ac:chgData name="Vinod Kumar Reddy" userId="1dbba3a6ade316d3" providerId="LiveId" clId="{9BE10EA7-B1B8-4B51-8085-C7A35523643D}" dt="2023-12-29T14:04:22.238" v="1537" actId="22"/>
          <ac:spMkLst>
            <pc:docMk/>
            <pc:sldMk cId="1177919223" sldId="301"/>
            <ac:spMk id="3" creationId="{34B1949E-0A6F-7DE3-83EE-DB19E5E8E3B8}"/>
          </ac:spMkLst>
        </pc:spChg>
        <pc:picChg chg="add mod ord">
          <ac:chgData name="Vinod Kumar Reddy" userId="1dbba3a6ade316d3" providerId="LiveId" clId="{9BE10EA7-B1B8-4B51-8085-C7A35523643D}" dt="2023-12-29T14:04:33.437" v="1540" actId="14100"/>
          <ac:picMkLst>
            <pc:docMk/>
            <pc:sldMk cId="1177919223" sldId="301"/>
            <ac:picMk id="5" creationId="{D9E2C421-1E89-4015-4D68-FF700C9CA796}"/>
          </ac:picMkLst>
        </pc:picChg>
      </pc:sldChg>
      <pc:sldChg chg="addSp delSp modSp new mod">
        <pc:chgData name="Vinod Kumar Reddy" userId="1dbba3a6ade316d3" providerId="LiveId" clId="{9BE10EA7-B1B8-4B51-8085-C7A35523643D}" dt="2023-12-29T14:05:15.024" v="1546" actId="14100"/>
        <pc:sldMkLst>
          <pc:docMk/>
          <pc:sldMk cId="4258200681" sldId="302"/>
        </pc:sldMkLst>
        <pc:spChg chg="del">
          <ac:chgData name="Vinod Kumar Reddy" userId="1dbba3a6ade316d3" providerId="LiveId" clId="{9BE10EA7-B1B8-4B51-8085-C7A35523643D}" dt="2023-12-29T14:05:05.821" v="1543" actId="478"/>
          <ac:spMkLst>
            <pc:docMk/>
            <pc:sldMk cId="4258200681" sldId="302"/>
            <ac:spMk id="2" creationId="{B30878A5-0898-8376-628B-D5E4CBB1FC89}"/>
          </ac:spMkLst>
        </pc:spChg>
        <pc:spChg chg="del">
          <ac:chgData name="Vinod Kumar Reddy" userId="1dbba3a6ade316d3" providerId="LiveId" clId="{9BE10EA7-B1B8-4B51-8085-C7A35523643D}" dt="2023-12-29T14:05:08.704" v="1544" actId="478"/>
          <ac:spMkLst>
            <pc:docMk/>
            <pc:sldMk cId="4258200681" sldId="302"/>
            <ac:spMk id="3" creationId="{1FD796A8-042F-4287-9B5E-BD645924C65B}"/>
          </ac:spMkLst>
        </pc:spChg>
        <pc:picChg chg="add mod">
          <ac:chgData name="Vinod Kumar Reddy" userId="1dbba3a6ade316d3" providerId="LiveId" clId="{9BE10EA7-B1B8-4B51-8085-C7A35523643D}" dt="2023-12-29T14:05:15.024" v="1546" actId="14100"/>
          <ac:picMkLst>
            <pc:docMk/>
            <pc:sldMk cId="4258200681" sldId="302"/>
            <ac:picMk id="5" creationId="{88A4BEDB-85DC-68A3-3478-16F9F1D2D50F}"/>
          </ac:picMkLst>
        </pc:picChg>
      </pc:sldChg>
      <pc:sldChg chg="addSp delSp modSp new mod">
        <pc:chgData name="Vinod Kumar Reddy" userId="1dbba3a6ade316d3" providerId="LiveId" clId="{9BE10EA7-B1B8-4B51-8085-C7A35523643D}" dt="2023-12-29T14:06:06.278" v="1573" actId="1076"/>
        <pc:sldMkLst>
          <pc:docMk/>
          <pc:sldMk cId="1096262249" sldId="303"/>
        </pc:sldMkLst>
        <pc:spChg chg="mod">
          <ac:chgData name="Vinod Kumar Reddy" userId="1dbba3a6ade316d3" providerId="LiveId" clId="{9BE10EA7-B1B8-4B51-8085-C7A35523643D}" dt="2023-12-29T14:05:31.750" v="1570" actId="20577"/>
          <ac:spMkLst>
            <pc:docMk/>
            <pc:sldMk cId="1096262249" sldId="303"/>
            <ac:spMk id="2" creationId="{5DE607D0-A5C0-A78D-CE3B-7FADF57957D9}"/>
          </ac:spMkLst>
        </pc:spChg>
        <pc:spChg chg="del">
          <ac:chgData name="Vinod Kumar Reddy" userId="1dbba3a6ade316d3" providerId="LiveId" clId="{9BE10EA7-B1B8-4B51-8085-C7A35523643D}" dt="2023-12-29T14:05:58.965" v="1571" actId="22"/>
          <ac:spMkLst>
            <pc:docMk/>
            <pc:sldMk cId="1096262249" sldId="303"/>
            <ac:spMk id="3" creationId="{84CEDF03-F6F1-D992-F83B-8CE76DF86300}"/>
          </ac:spMkLst>
        </pc:spChg>
        <pc:picChg chg="add mod ord">
          <ac:chgData name="Vinod Kumar Reddy" userId="1dbba3a6ade316d3" providerId="LiveId" clId="{9BE10EA7-B1B8-4B51-8085-C7A35523643D}" dt="2023-12-29T14:06:06.278" v="1573" actId="1076"/>
          <ac:picMkLst>
            <pc:docMk/>
            <pc:sldMk cId="1096262249" sldId="303"/>
            <ac:picMk id="5" creationId="{B4D7B1E0-B789-4B3F-EE36-9B061305F1D6}"/>
          </ac:picMkLst>
        </pc:picChg>
      </pc:sldChg>
      <pc:sldChg chg="addSp modSp new mod">
        <pc:chgData name="Vinod Kumar Reddy" userId="1dbba3a6ade316d3" providerId="LiveId" clId="{9BE10EA7-B1B8-4B51-8085-C7A35523643D}" dt="2023-12-29T14:06:48.970" v="1576" actId="1076"/>
        <pc:sldMkLst>
          <pc:docMk/>
          <pc:sldMk cId="404351830" sldId="304"/>
        </pc:sldMkLst>
        <pc:picChg chg="add mod">
          <ac:chgData name="Vinod Kumar Reddy" userId="1dbba3a6ade316d3" providerId="LiveId" clId="{9BE10EA7-B1B8-4B51-8085-C7A35523643D}" dt="2023-12-29T14:06:48.970" v="1576" actId="1076"/>
          <ac:picMkLst>
            <pc:docMk/>
            <pc:sldMk cId="404351830" sldId="304"/>
            <ac:picMk id="5" creationId="{476EBC5D-8451-7A65-5641-A396859B6731}"/>
          </ac:picMkLst>
        </pc:picChg>
      </pc:sldChg>
      <pc:sldChg chg="addSp delSp modSp new mod">
        <pc:chgData name="Vinod Kumar Reddy" userId="1dbba3a6ade316d3" providerId="LiveId" clId="{9BE10EA7-B1B8-4B51-8085-C7A35523643D}" dt="2023-12-29T14:08:11.978" v="1581" actId="14100"/>
        <pc:sldMkLst>
          <pc:docMk/>
          <pc:sldMk cId="2013677232" sldId="305"/>
        </pc:sldMkLst>
        <pc:spChg chg="del">
          <ac:chgData name="Vinod Kumar Reddy" userId="1dbba3a6ade316d3" providerId="LiveId" clId="{9BE10EA7-B1B8-4B51-8085-C7A35523643D}" dt="2023-12-29T14:08:01.257" v="1579" actId="478"/>
          <ac:spMkLst>
            <pc:docMk/>
            <pc:sldMk cId="2013677232" sldId="305"/>
            <ac:spMk id="2" creationId="{99523409-91C5-7446-9A73-244C4D172249}"/>
          </ac:spMkLst>
        </pc:spChg>
        <pc:spChg chg="del">
          <ac:chgData name="Vinod Kumar Reddy" userId="1dbba3a6ade316d3" providerId="LiveId" clId="{9BE10EA7-B1B8-4B51-8085-C7A35523643D}" dt="2023-12-29T14:07:36.599" v="1578" actId="22"/>
          <ac:spMkLst>
            <pc:docMk/>
            <pc:sldMk cId="2013677232" sldId="305"/>
            <ac:spMk id="3" creationId="{EAD6DE87-FE3C-5ABA-38A1-4457DAB4527D}"/>
          </ac:spMkLst>
        </pc:spChg>
        <pc:picChg chg="add mod ord">
          <ac:chgData name="Vinod Kumar Reddy" userId="1dbba3a6ade316d3" providerId="LiveId" clId="{9BE10EA7-B1B8-4B51-8085-C7A35523643D}" dt="2023-12-29T14:08:11.978" v="1581" actId="14100"/>
          <ac:picMkLst>
            <pc:docMk/>
            <pc:sldMk cId="2013677232" sldId="305"/>
            <ac:picMk id="5" creationId="{0C7C4A0B-8228-589E-C521-717A0E667829}"/>
          </ac:picMkLst>
        </pc:picChg>
      </pc:sldChg>
      <pc:sldChg chg="addSp delSp modSp new mod">
        <pc:chgData name="Vinod Kumar Reddy" userId="1dbba3a6ade316d3" providerId="LiveId" clId="{9BE10EA7-B1B8-4B51-8085-C7A35523643D}" dt="2024-01-02T11:53:52.851" v="1607" actId="14100"/>
        <pc:sldMkLst>
          <pc:docMk/>
          <pc:sldMk cId="2938853103" sldId="306"/>
        </pc:sldMkLst>
        <pc:spChg chg="mod">
          <ac:chgData name="Vinod Kumar Reddy" userId="1dbba3a6ade316d3" providerId="LiveId" clId="{9BE10EA7-B1B8-4B51-8085-C7A35523643D}" dt="2024-01-02T11:51:47.959" v="1597" actId="20577"/>
          <ac:spMkLst>
            <pc:docMk/>
            <pc:sldMk cId="2938853103" sldId="306"/>
            <ac:spMk id="2" creationId="{6AE50ECB-5A96-4CC7-4BE7-2FDE5DE90E44}"/>
          </ac:spMkLst>
        </pc:spChg>
        <pc:spChg chg="del">
          <ac:chgData name="Vinod Kumar Reddy" userId="1dbba3a6ade316d3" providerId="LiveId" clId="{9BE10EA7-B1B8-4B51-8085-C7A35523643D}" dt="2024-01-02T11:53:45.787" v="1604" actId="22"/>
          <ac:spMkLst>
            <pc:docMk/>
            <pc:sldMk cId="2938853103" sldId="306"/>
            <ac:spMk id="3" creationId="{9C13127C-D814-B33B-4875-55E8CA54F10D}"/>
          </ac:spMkLst>
        </pc:spChg>
        <pc:picChg chg="add mod ord">
          <ac:chgData name="Vinod Kumar Reddy" userId="1dbba3a6ade316d3" providerId="LiveId" clId="{9BE10EA7-B1B8-4B51-8085-C7A35523643D}" dt="2024-01-02T11:53:52.851" v="1607" actId="14100"/>
          <ac:picMkLst>
            <pc:docMk/>
            <pc:sldMk cId="2938853103" sldId="306"/>
            <ac:picMk id="5" creationId="{A30E4B0B-5A4C-EB42-02D9-09063273DECB}"/>
          </ac:picMkLst>
        </pc:picChg>
      </pc:sldChg>
      <pc:sldChg chg="addSp delSp modSp new mod">
        <pc:chgData name="Vinod Kumar Reddy" userId="1dbba3a6ade316d3" providerId="LiveId" clId="{9BE10EA7-B1B8-4B51-8085-C7A35523643D}" dt="2024-01-02T12:00:43.025" v="2050" actId="20577"/>
        <pc:sldMkLst>
          <pc:docMk/>
          <pc:sldMk cId="2050762538" sldId="307"/>
        </pc:sldMkLst>
        <pc:spChg chg="mod">
          <ac:chgData name="Vinod Kumar Reddy" userId="1dbba3a6ade316d3" providerId="LiveId" clId="{9BE10EA7-B1B8-4B51-8085-C7A35523643D}" dt="2024-01-02T11:59:30.189" v="1902" actId="20577"/>
          <ac:spMkLst>
            <pc:docMk/>
            <pc:sldMk cId="2050762538" sldId="307"/>
            <ac:spMk id="2" creationId="{768F867C-3EEA-6A35-0664-2A3668CCE94E}"/>
          </ac:spMkLst>
        </pc:spChg>
        <pc:spChg chg="del">
          <ac:chgData name="Vinod Kumar Reddy" userId="1dbba3a6ade316d3" providerId="LiveId" clId="{9BE10EA7-B1B8-4B51-8085-C7A35523643D}" dt="2024-01-02T11:51:54.856" v="1599" actId="22"/>
          <ac:spMkLst>
            <pc:docMk/>
            <pc:sldMk cId="2050762538" sldId="307"/>
            <ac:spMk id="3" creationId="{FD4517F7-422B-59F0-3232-C6D0678334DC}"/>
          </ac:spMkLst>
        </pc:spChg>
        <pc:spChg chg="add mod">
          <ac:chgData name="Vinod Kumar Reddy" userId="1dbba3a6ade316d3" providerId="LiveId" clId="{9BE10EA7-B1B8-4B51-8085-C7A35523643D}" dt="2024-01-02T12:00:43.025" v="2050" actId="20577"/>
          <ac:spMkLst>
            <pc:docMk/>
            <pc:sldMk cId="2050762538" sldId="307"/>
            <ac:spMk id="8" creationId="{EF73BF2C-E5BD-F0AE-FFD4-34C0E9735A55}"/>
          </ac:spMkLst>
        </pc:spChg>
        <pc:picChg chg="add mod ord">
          <ac:chgData name="Vinod Kumar Reddy" userId="1dbba3a6ade316d3" providerId="LiveId" clId="{9BE10EA7-B1B8-4B51-8085-C7A35523643D}" dt="2024-01-02T11:59:36.971" v="1904" actId="14100"/>
          <ac:picMkLst>
            <pc:docMk/>
            <pc:sldMk cId="2050762538" sldId="307"/>
            <ac:picMk id="5" creationId="{49C3443C-FE03-F031-EDDA-F6BA714C2968}"/>
          </ac:picMkLst>
        </pc:picChg>
        <pc:picChg chg="add del">
          <ac:chgData name="Vinod Kumar Reddy" userId="1dbba3a6ade316d3" providerId="LiveId" clId="{9BE10EA7-B1B8-4B51-8085-C7A35523643D}" dt="2024-01-02T11:59:41" v="1906" actId="478"/>
          <ac:picMkLst>
            <pc:docMk/>
            <pc:sldMk cId="2050762538" sldId="307"/>
            <ac:picMk id="7" creationId="{FE5F1F31-0677-5328-8A31-2076D4FC82B9}"/>
          </ac:picMkLst>
        </pc:picChg>
      </pc:sldChg>
      <pc:sldChg chg="addSp delSp modSp new mod">
        <pc:chgData name="Vinod Kumar Reddy" userId="1dbba3a6ade316d3" providerId="LiveId" clId="{9BE10EA7-B1B8-4B51-8085-C7A35523643D}" dt="2024-01-02T12:01:05.915" v="2075" actId="20577"/>
        <pc:sldMkLst>
          <pc:docMk/>
          <pc:sldMk cId="2582217690" sldId="308"/>
        </pc:sldMkLst>
        <pc:spChg chg="mod">
          <ac:chgData name="Vinod Kumar Reddy" userId="1dbba3a6ade316d3" providerId="LiveId" clId="{9BE10EA7-B1B8-4B51-8085-C7A35523643D}" dt="2024-01-02T12:01:05.915" v="2075" actId="20577"/>
          <ac:spMkLst>
            <pc:docMk/>
            <pc:sldMk cId="2582217690" sldId="308"/>
            <ac:spMk id="2" creationId="{2B13372B-4E53-A754-EEAD-2AD8BF23C52C}"/>
          </ac:spMkLst>
        </pc:spChg>
        <pc:spChg chg="del">
          <ac:chgData name="Vinod Kumar Reddy" userId="1dbba3a6ade316d3" providerId="LiveId" clId="{9BE10EA7-B1B8-4B51-8085-C7A35523643D}" dt="2024-01-02T11:52:32.658" v="1601" actId="22"/>
          <ac:spMkLst>
            <pc:docMk/>
            <pc:sldMk cId="2582217690" sldId="308"/>
            <ac:spMk id="3" creationId="{7320215A-3802-169C-53F7-70588585AE93}"/>
          </ac:spMkLst>
        </pc:spChg>
        <pc:picChg chg="add mod ord">
          <ac:chgData name="Vinod Kumar Reddy" userId="1dbba3a6ade316d3" providerId="LiveId" clId="{9BE10EA7-B1B8-4B51-8085-C7A35523643D}" dt="2024-01-02T11:52:32.658" v="1601" actId="22"/>
          <ac:picMkLst>
            <pc:docMk/>
            <pc:sldMk cId="2582217690" sldId="308"/>
            <ac:picMk id="5" creationId="{5288C366-9A26-61C6-C9E7-97C3A9DC5250}"/>
          </ac:picMkLst>
        </pc:picChg>
      </pc:sldChg>
      <pc:sldChg chg="addSp delSp modSp new mod">
        <pc:chgData name="Vinod Kumar Reddy" userId="1dbba3a6ade316d3" providerId="LiveId" clId="{9BE10EA7-B1B8-4B51-8085-C7A35523643D}" dt="2024-01-02T12:01:42.849" v="2117" actId="1076"/>
        <pc:sldMkLst>
          <pc:docMk/>
          <pc:sldMk cId="2871102257" sldId="309"/>
        </pc:sldMkLst>
        <pc:spChg chg="mod">
          <ac:chgData name="Vinod Kumar Reddy" userId="1dbba3a6ade316d3" providerId="LiveId" clId="{9BE10EA7-B1B8-4B51-8085-C7A35523643D}" dt="2024-01-02T12:01:31.626" v="2112" actId="20577"/>
          <ac:spMkLst>
            <pc:docMk/>
            <pc:sldMk cId="2871102257" sldId="309"/>
            <ac:spMk id="2" creationId="{B5685E13-DAE2-548E-3566-8A010CB8C91C}"/>
          </ac:spMkLst>
        </pc:spChg>
        <pc:spChg chg="del">
          <ac:chgData name="Vinod Kumar Reddy" userId="1dbba3a6ade316d3" providerId="LiveId" clId="{9BE10EA7-B1B8-4B51-8085-C7A35523643D}" dt="2024-01-02T12:01:36.069" v="2113" actId="478"/>
          <ac:spMkLst>
            <pc:docMk/>
            <pc:sldMk cId="2871102257" sldId="309"/>
            <ac:spMk id="3" creationId="{870B9EC8-FFE6-4E6B-20D1-46BC6B5C3B50}"/>
          </ac:spMkLst>
        </pc:spChg>
        <pc:picChg chg="add mod">
          <ac:chgData name="Vinod Kumar Reddy" userId="1dbba3a6ade316d3" providerId="LiveId" clId="{9BE10EA7-B1B8-4B51-8085-C7A35523643D}" dt="2024-01-02T12:01:42.849" v="2117" actId="1076"/>
          <ac:picMkLst>
            <pc:docMk/>
            <pc:sldMk cId="2871102257" sldId="309"/>
            <ac:picMk id="5" creationId="{0614DC9A-756C-5D21-19FE-798D8F4D339D}"/>
          </ac:picMkLst>
        </pc:picChg>
      </pc:sldChg>
      <pc:sldChg chg="addSp delSp modSp new mod">
        <pc:chgData name="Vinod Kumar Reddy" userId="1dbba3a6ade316d3" providerId="LiveId" clId="{9BE10EA7-B1B8-4B51-8085-C7A35523643D}" dt="2024-01-02T11:54:53.346" v="1671" actId="20577"/>
        <pc:sldMkLst>
          <pc:docMk/>
          <pc:sldMk cId="3078891572" sldId="310"/>
        </pc:sldMkLst>
        <pc:spChg chg="mod">
          <ac:chgData name="Vinod Kumar Reddy" userId="1dbba3a6ade316d3" providerId="LiveId" clId="{9BE10EA7-B1B8-4B51-8085-C7A35523643D}" dt="2024-01-02T11:54:53.346" v="1671" actId="20577"/>
          <ac:spMkLst>
            <pc:docMk/>
            <pc:sldMk cId="3078891572" sldId="310"/>
            <ac:spMk id="2" creationId="{79C79A91-AC62-9498-5C38-54126CFD38DB}"/>
          </ac:spMkLst>
        </pc:spChg>
        <pc:spChg chg="del">
          <ac:chgData name="Vinod Kumar Reddy" userId="1dbba3a6ade316d3" providerId="LiveId" clId="{9BE10EA7-B1B8-4B51-8085-C7A35523643D}" dt="2024-01-02T11:54:20.378" v="1609" actId="22"/>
          <ac:spMkLst>
            <pc:docMk/>
            <pc:sldMk cId="3078891572" sldId="310"/>
            <ac:spMk id="3" creationId="{9602BE88-265E-9A43-2F8A-AF37FD372B44}"/>
          </ac:spMkLst>
        </pc:spChg>
        <pc:picChg chg="add mod ord">
          <ac:chgData name="Vinod Kumar Reddy" userId="1dbba3a6ade316d3" providerId="LiveId" clId="{9BE10EA7-B1B8-4B51-8085-C7A35523643D}" dt="2024-01-02T11:54:30.644" v="1614" actId="1076"/>
          <ac:picMkLst>
            <pc:docMk/>
            <pc:sldMk cId="3078891572" sldId="310"/>
            <ac:picMk id="5" creationId="{4F979AE6-D14A-401B-4D62-EBDDB1D2D00D}"/>
          </ac:picMkLst>
        </pc:picChg>
      </pc:sldChg>
      <pc:sldChg chg="new del">
        <pc:chgData name="Vinod Kumar Reddy" userId="1dbba3a6ade316d3" providerId="LiveId" clId="{9BE10EA7-B1B8-4B51-8085-C7A35523643D}" dt="2024-01-02T12:00:54.779" v="2051" actId="47"/>
        <pc:sldMkLst>
          <pc:docMk/>
          <pc:sldMk cId="3075705395" sldId="311"/>
        </pc:sldMkLst>
      </pc:sldChg>
      <pc:sldChg chg="addSp delSp modSp new mod ord">
        <pc:chgData name="Vinod Kumar Reddy" userId="1dbba3a6ade316d3" providerId="LiveId" clId="{9BE10EA7-B1B8-4B51-8085-C7A35523643D}" dt="2024-01-02T11:58:22.398" v="1833" actId="20577"/>
        <pc:sldMkLst>
          <pc:docMk/>
          <pc:sldMk cId="2277029660" sldId="312"/>
        </pc:sldMkLst>
        <pc:spChg chg="del">
          <ac:chgData name="Vinod Kumar Reddy" userId="1dbba3a6ade316d3" providerId="LiveId" clId="{9BE10EA7-B1B8-4B51-8085-C7A35523643D}" dt="2024-01-02T11:55:42.307" v="1724"/>
          <ac:spMkLst>
            <pc:docMk/>
            <pc:sldMk cId="2277029660" sldId="312"/>
            <ac:spMk id="2" creationId="{A42B8CBF-32BE-2A3A-C148-BB23E85C75C2}"/>
          </ac:spMkLst>
        </pc:spChg>
        <pc:spChg chg="del">
          <ac:chgData name="Vinod Kumar Reddy" userId="1dbba3a6ade316d3" providerId="LiveId" clId="{9BE10EA7-B1B8-4B51-8085-C7A35523643D}" dt="2024-01-02T11:56:06.872" v="1725" actId="22"/>
          <ac:spMkLst>
            <pc:docMk/>
            <pc:sldMk cId="2277029660" sldId="312"/>
            <ac:spMk id="3" creationId="{73539F09-FC5D-8C3A-3F0D-C5506F44F1AF}"/>
          </ac:spMkLst>
        </pc:spChg>
        <pc:spChg chg="add mod">
          <ac:chgData name="Vinod Kumar Reddy" userId="1dbba3a6ade316d3" providerId="LiveId" clId="{9BE10EA7-B1B8-4B51-8085-C7A35523643D}" dt="2024-01-02T11:55:42.307" v="1724"/>
          <ac:spMkLst>
            <pc:docMk/>
            <pc:sldMk cId="2277029660" sldId="312"/>
            <ac:spMk id="4" creationId="{53B55B1E-C947-524B-D4CB-939DC056E42C}"/>
          </ac:spMkLst>
        </pc:spChg>
        <pc:spChg chg="add mod">
          <ac:chgData name="Vinod Kumar Reddy" userId="1dbba3a6ade316d3" providerId="LiveId" clId="{9BE10EA7-B1B8-4B51-8085-C7A35523643D}" dt="2024-01-02T11:58:22.398" v="1833" actId="20577"/>
          <ac:spMkLst>
            <pc:docMk/>
            <pc:sldMk cId="2277029660" sldId="312"/>
            <ac:spMk id="7" creationId="{64EABA9B-5004-9E43-F62B-8165CB2CC421}"/>
          </ac:spMkLst>
        </pc:spChg>
        <pc:picChg chg="add mod ord">
          <ac:chgData name="Vinod Kumar Reddy" userId="1dbba3a6ade316d3" providerId="LiveId" clId="{9BE10EA7-B1B8-4B51-8085-C7A35523643D}" dt="2024-01-02T11:56:16.657" v="1729" actId="1076"/>
          <ac:picMkLst>
            <pc:docMk/>
            <pc:sldMk cId="2277029660" sldId="312"/>
            <ac:picMk id="6" creationId="{886A8712-6FA1-963C-1F16-7323DBF90559}"/>
          </ac:picMkLst>
        </pc:picChg>
      </pc:sldChg>
      <pc:sldChg chg="addSp modSp new mod ord">
        <pc:chgData name="Vinod Kumar Reddy" userId="1dbba3a6ade316d3" providerId="LiveId" clId="{9BE10EA7-B1B8-4B51-8085-C7A35523643D}" dt="2024-01-02T11:58:58.303" v="1836" actId="14100"/>
        <pc:sldMkLst>
          <pc:docMk/>
          <pc:sldMk cId="808245666" sldId="313"/>
        </pc:sldMkLst>
        <pc:spChg chg="mod">
          <ac:chgData name="Vinod Kumar Reddy" userId="1dbba3a6ade316d3" providerId="LiveId" clId="{9BE10EA7-B1B8-4B51-8085-C7A35523643D}" dt="2024-01-02T11:57:05.156" v="1743" actId="14100"/>
          <ac:spMkLst>
            <pc:docMk/>
            <pc:sldMk cId="808245666" sldId="313"/>
            <ac:spMk id="2" creationId="{F81E514A-B0F4-0373-8FE5-4588B24A7F32}"/>
          </ac:spMkLst>
        </pc:spChg>
        <pc:spChg chg="mod">
          <ac:chgData name="Vinod Kumar Reddy" userId="1dbba3a6ade316d3" providerId="LiveId" clId="{9BE10EA7-B1B8-4B51-8085-C7A35523643D}" dt="2024-01-02T11:57:22.930" v="1771" actId="120"/>
          <ac:spMkLst>
            <pc:docMk/>
            <pc:sldMk cId="808245666" sldId="313"/>
            <ac:spMk id="3" creationId="{26E29AA7-EB64-09C3-F8ED-4032E150AA1A}"/>
          </ac:spMkLst>
        </pc:spChg>
        <pc:picChg chg="add mod">
          <ac:chgData name="Vinod Kumar Reddy" userId="1dbba3a6ade316d3" providerId="LiveId" clId="{9BE10EA7-B1B8-4B51-8085-C7A35523643D}" dt="2024-01-02T11:58:58.303" v="1836" actId="14100"/>
          <ac:picMkLst>
            <pc:docMk/>
            <pc:sldMk cId="808245666" sldId="313"/>
            <ac:picMk id="5" creationId="{9F29B7B3-FBA3-5FCA-389D-653C4A2DBCA5}"/>
          </ac:picMkLst>
        </pc:picChg>
      </pc:sldChg>
      <pc:sldChg chg="modSp new mod">
        <pc:chgData name="Vinod Kumar Reddy" userId="1dbba3a6ade316d3" providerId="LiveId" clId="{9BE10EA7-B1B8-4B51-8085-C7A35523643D}" dt="2024-01-05T06:05:25.573" v="2397"/>
        <pc:sldMkLst>
          <pc:docMk/>
          <pc:sldMk cId="3861457160" sldId="314"/>
        </pc:sldMkLst>
        <pc:spChg chg="mod">
          <ac:chgData name="Vinod Kumar Reddy" userId="1dbba3a6ade316d3" providerId="LiveId" clId="{9BE10EA7-B1B8-4B51-8085-C7A35523643D}" dt="2024-01-05T06:01:35.265" v="2244" actId="20577"/>
          <ac:spMkLst>
            <pc:docMk/>
            <pc:sldMk cId="3861457160" sldId="314"/>
            <ac:spMk id="2" creationId="{8C4FB13C-6B65-1C24-1E5A-DB9CE2AB7816}"/>
          </ac:spMkLst>
        </pc:spChg>
        <pc:spChg chg="mod">
          <ac:chgData name="Vinod Kumar Reddy" userId="1dbba3a6ade316d3" providerId="LiveId" clId="{9BE10EA7-B1B8-4B51-8085-C7A35523643D}" dt="2024-01-05T06:05:25.573" v="2397"/>
          <ac:spMkLst>
            <pc:docMk/>
            <pc:sldMk cId="3861457160" sldId="314"/>
            <ac:spMk id="3" creationId="{38196B4A-CB31-0EFB-9A3C-1D7B2A661A54}"/>
          </ac:spMkLst>
        </pc:spChg>
      </pc:sldChg>
      <pc:sldChg chg="delSp modSp new mod">
        <pc:chgData name="Vinod Kumar Reddy" userId="1dbba3a6ade316d3" providerId="LiveId" clId="{9BE10EA7-B1B8-4B51-8085-C7A35523643D}" dt="2024-01-05T06:19:01.982" v="3220" actId="404"/>
        <pc:sldMkLst>
          <pc:docMk/>
          <pc:sldMk cId="4224457415" sldId="315"/>
        </pc:sldMkLst>
        <pc:spChg chg="del">
          <ac:chgData name="Vinod Kumar Reddy" userId="1dbba3a6ade316d3" providerId="LiveId" clId="{9BE10EA7-B1B8-4B51-8085-C7A35523643D}" dt="2024-01-05T06:05:31.345" v="2399" actId="478"/>
          <ac:spMkLst>
            <pc:docMk/>
            <pc:sldMk cId="4224457415" sldId="315"/>
            <ac:spMk id="2" creationId="{68CC14A4-A9F2-BDE3-3885-0BD857016F2F}"/>
          </ac:spMkLst>
        </pc:spChg>
        <pc:spChg chg="mod">
          <ac:chgData name="Vinod Kumar Reddy" userId="1dbba3a6ade316d3" providerId="LiveId" clId="{9BE10EA7-B1B8-4B51-8085-C7A35523643D}" dt="2024-01-05T06:19:01.982" v="3220" actId="404"/>
          <ac:spMkLst>
            <pc:docMk/>
            <pc:sldMk cId="4224457415" sldId="315"/>
            <ac:spMk id="3" creationId="{6A1EA969-46E0-85F0-83FA-0719F1CC2FF5}"/>
          </ac:spMkLst>
        </pc:spChg>
      </pc:sldChg>
      <pc:sldChg chg="delSp modSp new mod">
        <pc:chgData name="Vinod Kumar Reddy" userId="1dbba3a6ade316d3" providerId="LiveId" clId="{9BE10EA7-B1B8-4B51-8085-C7A35523643D}" dt="2024-01-05T06:19:36.827" v="3249" actId="403"/>
        <pc:sldMkLst>
          <pc:docMk/>
          <pc:sldMk cId="3133867421" sldId="316"/>
        </pc:sldMkLst>
        <pc:spChg chg="mod">
          <ac:chgData name="Vinod Kumar Reddy" userId="1dbba3a6ade316d3" providerId="LiveId" clId="{9BE10EA7-B1B8-4B51-8085-C7A35523643D}" dt="2024-01-05T06:19:36.827" v="3249" actId="403"/>
          <ac:spMkLst>
            <pc:docMk/>
            <pc:sldMk cId="3133867421" sldId="316"/>
            <ac:spMk id="2" creationId="{6C746637-9CD1-A536-942D-20E9A3999A02}"/>
          </ac:spMkLst>
        </pc:spChg>
        <pc:spChg chg="del">
          <ac:chgData name="Vinod Kumar Reddy" userId="1dbba3a6ade316d3" providerId="LiveId" clId="{9BE10EA7-B1B8-4B51-8085-C7A35523643D}" dt="2024-01-05T06:19:22.719" v="3231" actId="478"/>
          <ac:spMkLst>
            <pc:docMk/>
            <pc:sldMk cId="3133867421" sldId="316"/>
            <ac:spMk id="3" creationId="{DF9EF855-9A5F-67BF-1125-65103E8AD9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EFE34-1747-429B-A6EE-175EF0DD46EE}" type="datetimeFigureOut">
              <a:rPr lang="en-IN" smtClean="0"/>
              <a:t>05-01-2024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8AE03-7A8F-4F40-A6FF-3498387FD437}" type="slidenum">
              <a:rPr lang="en-IN" smtClean="0"/>
              <a:t>‹#›</a:t>
            </a:fld>
            <a:endParaRPr lang="en-IN"/>
          </a:p>
        </p:txBody>
      </p:sp>
    </p:spTree>
    <p:extLst>
      <p:ext uri="{BB962C8B-B14F-4D97-AF65-F5344CB8AC3E}">
        <p14:creationId xmlns:p14="http://schemas.microsoft.com/office/powerpoint/2010/main" val="91106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E8AE03-7A8F-4F40-A6FF-3498387FD437}" type="slidenum">
              <a:rPr lang="en-IN" smtClean="0"/>
              <a:t>18</a:t>
            </a:fld>
            <a:endParaRPr lang="en-IN"/>
          </a:p>
        </p:txBody>
      </p:sp>
    </p:spTree>
    <p:extLst>
      <p:ext uri="{BB962C8B-B14F-4D97-AF65-F5344CB8AC3E}">
        <p14:creationId xmlns:p14="http://schemas.microsoft.com/office/powerpoint/2010/main" val="22094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E8AE03-7A8F-4F40-A6FF-3498387FD437}" type="slidenum">
              <a:rPr lang="en-IN" smtClean="0"/>
              <a:t>31</a:t>
            </a:fld>
            <a:endParaRPr lang="en-IN"/>
          </a:p>
        </p:txBody>
      </p:sp>
    </p:spTree>
    <p:extLst>
      <p:ext uri="{BB962C8B-B14F-4D97-AF65-F5344CB8AC3E}">
        <p14:creationId xmlns:p14="http://schemas.microsoft.com/office/powerpoint/2010/main" val="279575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316977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348558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879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6990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4521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341957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110040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282666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68613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47FE9-559F-4956-8D4E-0AE5BD91F9A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224689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47FE9-559F-4956-8D4E-0AE5BD91F9A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17087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47FE9-559F-4956-8D4E-0AE5BD91F9A8}"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6271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47FE9-559F-4956-8D4E-0AE5BD91F9A8}"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231599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47FE9-559F-4956-8D4E-0AE5BD91F9A8}"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59743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47FE9-559F-4956-8D4E-0AE5BD91F9A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339764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47FE9-559F-4956-8D4E-0AE5BD91F9A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DA25CB-B04D-4E4F-8AB7-4EDDF58323B8}" type="slidenum">
              <a:rPr lang="en-IN" smtClean="0"/>
              <a:t>‹#›</a:t>
            </a:fld>
            <a:endParaRPr lang="en-IN"/>
          </a:p>
        </p:txBody>
      </p:sp>
    </p:spTree>
    <p:extLst>
      <p:ext uri="{BB962C8B-B14F-4D97-AF65-F5344CB8AC3E}">
        <p14:creationId xmlns:p14="http://schemas.microsoft.com/office/powerpoint/2010/main" val="344200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B47FE9-559F-4956-8D4E-0AE5BD91F9A8}" type="datetimeFigureOut">
              <a:rPr lang="en-IN" smtClean="0"/>
              <a:t>05-01-2024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DA25CB-B04D-4E4F-8AB7-4EDDF58323B8}" type="slidenum">
              <a:rPr lang="en-IN" smtClean="0"/>
              <a:t>‹#›</a:t>
            </a:fld>
            <a:endParaRPr lang="en-IN"/>
          </a:p>
        </p:txBody>
      </p:sp>
    </p:spTree>
    <p:extLst>
      <p:ext uri="{BB962C8B-B14F-4D97-AF65-F5344CB8AC3E}">
        <p14:creationId xmlns:p14="http://schemas.microsoft.com/office/powerpoint/2010/main" val="14733723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D8884-7BE1-656D-056B-4E7873DBB12A}"/>
              </a:ext>
            </a:extLst>
          </p:cNvPr>
          <p:cNvSpPr>
            <a:spLocks noGrp="1"/>
          </p:cNvSpPr>
          <p:nvPr>
            <p:ph type="ctrTitle"/>
          </p:nvPr>
        </p:nvSpPr>
        <p:spPr>
          <a:xfrm>
            <a:off x="1097280" y="758952"/>
            <a:ext cx="10058400" cy="2544687"/>
          </a:xfrm>
        </p:spPr>
        <p:txBody>
          <a:bodyPr/>
          <a:lstStyle/>
          <a:p>
            <a:pPr algn="ctr"/>
            <a:r>
              <a:rPr lang="en-IN" dirty="0">
                <a:solidFill>
                  <a:schemeClr val="accent6">
                    <a:lumMod val="75000"/>
                  </a:schemeClr>
                </a:solidFill>
              </a:rPr>
              <a:t>OIL PRICE PREDICTION</a:t>
            </a:r>
          </a:p>
        </p:txBody>
      </p:sp>
    </p:spTree>
    <p:extLst>
      <p:ext uri="{BB962C8B-B14F-4D97-AF65-F5344CB8AC3E}">
        <p14:creationId xmlns:p14="http://schemas.microsoft.com/office/powerpoint/2010/main" val="165251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12A9-0D49-F651-38C3-3878CD3FCEAF}"/>
              </a:ext>
            </a:extLst>
          </p:cNvPr>
          <p:cNvSpPr>
            <a:spLocks noGrp="1"/>
          </p:cNvSpPr>
          <p:nvPr>
            <p:ph type="ctrTitle"/>
          </p:nvPr>
        </p:nvSpPr>
        <p:spPr>
          <a:xfrm>
            <a:off x="194830" y="-717731"/>
            <a:ext cx="7766936" cy="1646302"/>
          </a:xfrm>
        </p:spPr>
        <p:txBody>
          <a:bodyPr/>
          <a:lstStyle/>
          <a:p>
            <a:pPr algn="l"/>
            <a:r>
              <a:rPr lang="en-US" dirty="0"/>
              <a:t>   Correlation plot</a:t>
            </a:r>
            <a:endParaRPr lang="en-IN" dirty="0"/>
          </a:p>
        </p:txBody>
      </p:sp>
      <p:sp>
        <p:nvSpPr>
          <p:cNvPr id="3" name="Subtitle 2">
            <a:extLst>
              <a:ext uri="{FF2B5EF4-FFF2-40B4-BE49-F238E27FC236}">
                <a16:creationId xmlns:a16="http://schemas.microsoft.com/office/drawing/2014/main" id="{B07FD50F-AB49-5C23-764D-C7AD7044B48F}"/>
              </a:ext>
            </a:extLst>
          </p:cNvPr>
          <p:cNvSpPr>
            <a:spLocks noGrp="1"/>
          </p:cNvSpPr>
          <p:nvPr>
            <p:ph type="subTitle" idx="1"/>
          </p:nvPr>
        </p:nvSpPr>
        <p:spPr>
          <a:xfrm>
            <a:off x="1231764" y="5761101"/>
            <a:ext cx="7766936" cy="1096899"/>
          </a:xfrm>
        </p:spPr>
        <p:txBody>
          <a:bodyPr/>
          <a:lstStyle/>
          <a:p>
            <a:pPr algn="l"/>
            <a:r>
              <a:rPr lang="en-US" b="0" i="0" dirty="0">
                <a:solidFill>
                  <a:srgbClr val="212121"/>
                </a:solidFill>
                <a:effectLst/>
                <a:latin typeface="Roboto" panose="02000000000000000000" pitchFamily="2" charset="0"/>
              </a:rPr>
              <a:t>Correlation is measured on a scale of -1 to 1. -1 means complete negative correlation and 1 means complete positive correlation. 0 means no correlation at all.</a:t>
            </a:r>
            <a:endParaRPr lang="en-IN" dirty="0"/>
          </a:p>
        </p:txBody>
      </p:sp>
      <p:pic>
        <p:nvPicPr>
          <p:cNvPr id="5" name="Picture 4">
            <a:extLst>
              <a:ext uri="{FF2B5EF4-FFF2-40B4-BE49-F238E27FC236}">
                <a16:creationId xmlns:a16="http://schemas.microsoft.com/office/drawing/2014/main" id="{59B5F6DE-08CE-0405-1B31-C1E3F3857E2A}"/>
              </a:ext>
            </a:extLst>
          </p:cNvPr>
          <p:cNvPicPr>
            <a:picLocks noChangeAspect="1"/>
          </p:cNvPicPr>
          <p:nvPr/>
        </p:nvPicPr>
        <p:blipFill>
          <a:blip r:embed="rId2"/>
          <a:stretch>
            <a:fillRect/>
          </a:stretch>
        </p:blipFill>
        <p:spPr>
          <a:xfrm>
            <a:off x="1507067" y="928571"/>
            <a:ext cx="6454699" cy="4823878"/>
          </a:xfrm>
          <a:prstGeom prst="rect">
            <a:avLst/>
          </a:prstGeom>
        </p:spPr>
      </p:pic>
    </p:spTree>
    <p:extLst>
      <p:ext uri="{BB962C8B-B14F-4D97-AF65-F5344CB8AC3E}">
        <p14:creationId xmlns:p14="http://schemas.microsoft.com/office/powerpoint/2010/main" val="202265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3565-C398-05A4-A1AA-C046F093BD53}"/>
              </a:ext>
            </a:extLst>
          </p:cNvPr>
          <p:cNvSpPr>
            <a:spLocks noGrp="1"/>
          </p:cNvSpPr>
          <p:nvPr>
            <p:ph type="title"/>
          </p:nvPr>
        </p:nvSpPr>
        <p:spPr>
          <a:xfrm>
            <a:off x="677334" y="609600"/>
            <a:ext cx="8596668" cy="953729"/>
          </a:xfrm>
        </p:spPr>
        <p:txBody>
          <a:bodyPr/>
          <a:lstStyle/>
          <a:p>
            <a:r>
              <a:rPr lang="en-US" dirty="0"/>
              <a:t>Pair plot before removal of outliers</a:t>
            </a:r>
            <a:endParaRPr lang="en-IN" dirty="0"/>
          </a:p>
        </p:txBody>
      </p:sp>
      <p:pic>
        <p:nvPicPr>
          <p:cNvPr id="5" name="Content Placeholder 4">
            <a:extLst>
              <a:ext uri="{FF2B5EF4-FFF2-40B4-BE49-F238E27FC236}">
                <a16:creationId xmlns:a16="http://schemas.microsoft.com/office/drawing/2014/main" id="{07993934-4F60-F9ED-EBAF-66A391CF84B2}"/>
              </a:ext>
            </a:extLst>
          </p:cNvPr>
          <p:cNvPicPr>
            <a:picLocks noGrp="1" noChangeAspect="1"/>
          </p:cNvPicPr>
          <p:nvPr>
            <p:ph idx="1"/>
          </p:nvPr>
        </p:nvPicPr>
        <p:blipFill>
          <a:blip r:embed="rId2"/>
          <a:stretch>
            <a:fillRect/>
          </a:stretch>
        </p:blipFill>
        <p:spPr>
          <a:xfrm>
            <a:off x="460580" y="1930400"/>
            <a:ext cx="8597900" cy="3112542"/>
          </a:xfrm>
        </p:spPr>
      </p:pic>
      <p:sp>
        <p:nvSpPr>
          <p:cNvPr id="8" name="Subtitle 2">
            <a:extLst>
              <a:ext uri="{FF2B5EF4-FFF2-40B4-BE49-F238E27FC236}">
                <a16:creationId xmlns:a16="http://schemas.microsoft.com/office/drawing/2014/main" id="{6E715B87-D805-61C6-EC38-216E2183C4CA}"/>
              </a:ext>
            </a:extLst>
          </p:cNvPr>
          <p:cNvSpPr txBox="1">
            <a:spLocks/>
          </p:cNvSpPr>
          <p:nvPr/>
        </p:nvSpPr>
        <p:spPr>
          <a:xfrm>
            <a:off x="677334" y="5239992"/>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212121"/>
                </a:solidFill>
                <a:latin typeface="Roboto" panose="02000000000000000000" pitchFamily="2" charset="0"/>
              </a:rPr>
              <a:t>We can see some outliers present in the data</a:t>
            </a:r>
            <a:endParaRPr lang="en-IN" dirty="0"/>
          </a:p>
        </p:txBody>
      </p:sp>
    </p:spTree>
    <p:extLst>
      <p:ext uri="{BB962C8B-B14F-4D97-AF65-F5344CB8AC3E}">
        <p14:creationId xmlns:p14="http://schemas.microsoft.com/office/powerpoint/2010/main" val="359456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239D-1A2F-2A23-1F1C-3AA91386D2E9}"/>
              </a:ext>
            </a:extLst>
          </p:cNvPr>
          <p:cNvSpPr>
            <a:spLocks noGrp="1"/>
          </p:cNvSpPr>
          <p:nvPr>
            <p:ph type="title"/>
          </p:nvPr>
        </p:nvSpPr>
        <p:spPr/>
        <p:txBody>
          <a:bodyPr/>
          <a:lstStyle/>
          <a:p>
            <a:r>
              <a:rPr lang="en-US" dirty="0"/>
              <a:t>Pair plot after removal of outliers</a:t>
            </a:r>
            <a:endParaRPr lang="en-IN" dirty="0"/>
          </a:p>
        </p:txBody>
      </p:sp>
      <p:pic>
        <p:nvPicPr>
          <p:cNvPr id="5" name="Content Placeholder 4">
            <a:extLst>
              <a:ext uri="{FF2B5EF4-FFF2-40B4-BE49-F238E27FC236}">
                <a16:creationId xmlns:a16="http://schemas.microsoft.com/office/drawing/2014/main" id="{2931482C-B01E-A3ED-24CE-69BE97383B19}"/>
              </a:ext>
            </a:extLst>
          </p:cNvPr>
          <p:cNvPicPr>
            <a:picLocks noGrp="1" noChangeAspect="1"/>
          </p:cNvPicPr>
          <p:nvPr>
            <p:ph idx="1"/>
          </p:nvPr>
        </p:nvPicPr>
        <p:blipFill>
          <a:blip r:embed="rId2"/>
          <a:stretch>
            <a:fillRect/>
          </a:stretch>
        </p:blipFill>
        <p:spPr>
          <a:xfrm>
            <a:off x="766354" y="1930400"/>
            <a:ext cx="8596312" cy="3124527"/>
          </a:xfrm>
        </p:spPr>
      </p:pic>
    </p:spTree>
    <p:extLst>
      <p:ext uri="{BB962C8B-B14F-4D97-AF65-F5344CB8AC3E}">
        <p14:creationId xmlns:p14="http://schemas.microsoft.com/office/powerpoint/2010/main" val="357705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3E9D-3B07-703E-BA9A-D96E65CAA566}"/>
              </a:ext>
            </a:extLst>
          </p:cNvPr>
          <p:cNvSpPr>
            <a:spLocks noGrp="1"/>
          </p:cNvSpPr>
          <p:nvPr>
            <p:ph type="ctrTitle"/>
          </p:nvPr>
        </p:nvSpPr>
        <p:spPr>
          <a:xfrm>
            <a:off x="808977" y="162780"/>
            <a:ext cx="7766936" cy="1646302"/>
          </a:xfrm>
        </p:spPr>
        <p:txBody>
          <a:bodyPr/>
          <a:lstStyle/>
          <a:p>
            <a:pPr algn="l"/>
            <a:r>
              <a:rPr lang="en-US" dirty="0" err="1"/>
              <a:t>Dist</a:t>
            </a:r>
            <a:r>
              <a:rPr lang="en-US" dirty="0"/>
              <a:t> plot</a:t>
            </a:r>
            <a:endParaRPr lang="en-IN" dirty="0"/>
          </a:p>
        </p:txBody>
      </p:sp>
      <p:sp>
        <p:nvSpPr>
          <p:cNvPr id="3" name="Subtitle 2">
            <a:extLst>
              <a:ext uri="{FF2B5EF4-FFF2-40B4-BE49-F238E27FC236}">
                <a16:creationId xmlns:a16="http://schemas.microsoft.com/office/drawing/2014/main" id="{0E957E89-FF13-FD4B-27CB-F8BAC9310916}"/>
              </a:ext>
            </a:extLst>
          </p:cNvPr>
          <p:cNvSpPr>
            <a:spLocks noGrp="1"/>
          </p:cNvSpPr>
          <p:nvPr>
            <p:ph type="subTitle" idx="1"/>
          </p:nvPr>
        </p:nvSpPr>
        <p:spPr>
          <a:xfrm>
            <a:off x="976125" y="5598321"/>
            <a:ext cx="7766936" cy="1096899"/>
          </a:xfrm>
        </p:spPr>
        <p:txBody>
          <a:bodyPr/>
          <a:lstStyle/>
          <a:p>
            <a:r>
              <a:rPr lang="en-US" dirty="0"/>
              <a:t>With the help of </a:t>
            </a:r>
            <a:r>
              <a:rPr lang="en-US" dirty="0" err="1"/>
              <a:t>distplot</a:t>
            </a:r>
            <a:r>
              <a:rPr lang="en-US" dirty="0"/>
              <a:t> we are able to know the distribution of the data</a:t>
            </a:r>
            <a:endParaRPr lang="en-IN" dirty="0"/>
          </a:p>
        </p:txBody>
      </p:sp>
      <p:pic>
        <p:nvPicPr>
          <p:cNvPr id="5" name="Picture 4">
            <a:extLst>
              <a:ext uri="{FF2B5EF4-FFF2-40B4-BE49-F238E27FC236}">
                <a16:creationId xmlns:a16="http://schemas.microsoft.com/office/drawing/2014/main" id="{2E4E2BC1-F882-1692-D4C8-09D1B5A7067D}"/>
              </a:ext>
            </a:extLst>
          </p:cNvPr>
          <p:cNvPicPr>
            <a:picLocks noChangeAspect="1"/>
          </p:cNvPicPr>
          <p:nvPr/>
        </p:nvPicPr>
        <p:blipFill>
          <a:blip r:embed="rId2"/>
          <a:stretch>
            <a:fillRect/>
          </a:stretch>
        </p:blipFill>
        <p:spPr>
          <a:xfrm>
            <a:off x="1257679" y="1809082"/>
            <a:ext cx="8260796" cy="3657653"/>
          </a:xfrm>
          <a:prstGeom prst="rect">
            <a:avLst/>
          </a:prstGeom>
        </p:spPr>
      </p:pic>
    </p:spTree>
    <p:extLst>
      <p:ext uri="{BB962C8B-B14F-4D97-AF65-F5344CB8AC3E}">
        <p14:creationId xmlns:p14="http://schemas.microsoft.com/office/powerpoint/2010/main" val="55106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206D-F35C-EC63-2855-A24B6BC2C6EC}"/>
              </a:ext>
            </a:extLst>
          </p:cNvPr>
          <p:cNvSpPr>
            <a:spLocks noGrp="1"/>
          </p:cNvSpPr>
          <p:nvPr>
            <p:ph type="title"/>
          </p:nvPr>
        </p:nvSpPr>
        <p:spPr/>
        <p:txBody>
          <a:bodyPr/>
          <a:lstStyle/>
          <a:p>
            <a:r>
              <a:rPr lang="en-US" dirty="0"/>
              <a:t>Box 	Plot</a:t>
            </a:r>
            <a:endParaRPr lang="en-IN" dirty="0"/>
          </a:p>
        </p:txBody>
      </p:sp>
      <p:pic>
        <p:nvPicPr>
          <p:cNvPr id="4" name="Picture 3">
            <a:extLst>
              <a:ext uri="{FF2B5EF4-FFF2-40B4-BE49-F238E27FC236}">
                <a16:creationId xmlns:a16="http://schemas.microsoft.com/office/drawing/2014/main" id="{E9DD94A6-2649-53E3-7055-366AD5BC32BD}"/>
              </a:ext>
            </a:extLst>
          </p:cNvPr>
          <p:cNvPicPr>
            <a:picLocks noChangeAspect="1"/>
          </p:cNvPicPr>
          <p:nvPr/>
        </p:nvPicPr>
        <p:blipFill>
          <a:blip r:embed="rId2"/>
          <a:stretch>
            <a:fillRect/>
          </a:stretch>
        </p:blipFill>
        <p:spPr>
          <a:xfrm>
            <a:off x="677334" y="1270000"/>
            <a:ext cx="6218459" cy="4572396"/>
          </a:xfrm>
          <a:prstGeom prst="rect">
            <a:avLst/>
          </a:prstGeom>
        </p:spPr>
      </p:pic>
      <p:sp>
        <p:nvSpPr>
          <p:cNvPr id="5" name="Subtitle 2">
            <a:extLst>
              <a:ext uri="{FF2B5EF4-FFF2-40B4-BE49-F238E27FC236}">
                <a16:creationId xmlns:a16="http://schemas.microsoft.com/office/drawing/2014/main" id="{FD3AE0AE-4FA7-1484-44AB-92D117874D83}"/>
              </a:ext>
            </a:extLst>
          </p:cNvPr>
          <p:cNvSpPr txBox="1">
            <a:spLocks/>
          </p:cNvSpPr>
          <p:nvPr/>
        </p:nvSpPr>
        <p:spPr>
          <a:xfrm>
            <a:off x="976125" y="5598321"/>
            <a:ext cx="7766936" cy="10968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With the help of boxplot we can see the outlier present in the data and in the boxplot of volume there are no outliers present</a:t>
            </a:r>
            <a:endParaRPr lang="en-IN" dirty="0"/>
          </a:p>
        </p:txBody>
      </p:sp>
    </p:spTree>
    <p:extLst>
      <p:ext uri="{BB962C8B-B14F-4D97-AF65-F5344CB8AC3E}">
        <p14:creationId xmlns:p14="http://schemas.microsoft.com/office/powerpoint/2010/main" val="336518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7CAA-BC6C-2ECA-8C16-4E6278E8FC26}"/>
              </a:ext>
            </a:extLst>
          </p:cNvPr>
          <p:cNvSpPr>
            <a:spLocks noGrp="1"/>
          </p:cNvSpPr>
          <p:nvPr>
            <p:ph type="ctrTitle"/>
          </p:nvPr>
        </p:nvSpPr>
        <p:spPr>
          <a:xfrm>
            <a:off x="838473" y="-161686"/>
            <a:ext cx="7766936" cy="1646302"/>
          </a:xfrm>
        </p:spPr>
        <p:txBody>
          <a:bodyPr/>
          <a:lstStyle/>
          <a:p>
            <a:pPr algn="l"/>
            <a:r>
              <a:rPr lang="en-US" dirty="0"/>
              <a:t>Box plot</a:t>
            </a:r>
            <a:endParaRPr lang="en-IN" dirty="0"/>
          </a:p>
        </p:txBody>
      </p:sp>
      <p:pic>
        <p:nvPicPr>
          <p:cNvPr id="5" name="Picture 4">
            <a:extLst>
              <a:ext uri="{FF2B5EF4-FFF2-40B4-BE49-F238E27FC236}">
                <a16:creationId xmlns:a16="http://schemas.microsoft.com/office/drawing/2014/main" id="{72AC6263-C8D3-1F2F-D99F-07BDAB1AC43B}"/>
              </a:ext>
            </a:extLst>
          </p:cNvPr>
          <p:cNvPicPr>
            <a:picLocks noChangeAspect="1"/>
          </p:cNvPicPr>
          <p:nvPr/>
        </p:nvPicPr>
        <p:blipFill>
          <a:blip r:embed="rId2"/>
          <a:stretch>
            <a:fillRect/>
          </a:stretch>
        </p:blipFill>
        <p:spPr>
          <a:xfrm>
            <a:off x="838473" y="1484616"/>
            <a:ext cx="7201524" cy="4442845"/>
          </a:xfrm>
          <a:prstGeom prst="rect">
            <a:avLst/>
          </a:prstGeom>
        </p:spPr>
      </p:pic>
      <p:sp>
        <p:nvSpPr>
          <p:cNvPr id="6" name="Subtitle 2">
            <a:extLst>
              <a:ext uri="{FF2B5EF4-FFF2-40B4-BE49-F238E27FC236}">
                <a16:creationId xmlns:a16="http://schemas.microsoft.com/office/drawing/2014/main" id="{0293C9BC-6F78-D7FF-4528-97BCA4E4C289}"/>
              </a:ext>
            </a:extLst>
          </p:cNvPr>
          <p:cNvSpPr txBox="1">
            <a:spLocks noGrp="1"/>
          </p:cNvSpPr>
          <p:nvPr>
            <p:ph type="subTitle" idx="1"/>
          </p:nvPr>
        </p:nvSpPr>
        <p:spPr>
          <a:xfrm>
            <a:off x="1163638" y="5840823"/>
            <a:ext cx="7766050" cy="10969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With the help of boxplot we can see the outlier present in the data and in the boxplot of close there are no outliers present</a:t>
            </a:r>
            <a:endParaRPr lang="en-IN" dirty="0"/>
          </a:p>
        </p:txBody>
      </p:sp>
    </p:spTree>
    <p:extLst>
      <p:ext uri="{BB962C8B-B14F-4D97-AF65-F5344CB8AC3E}">
        <p14:creationId xmlns:p14="http://schemas.microsoft.com/office/powerpoint/2010/main" val="109238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FAA1-418D-D037-8F1D-C0460404FABF}"/>
              </a:ext>
            </a:extLst>
          </p:cNvPr>
          <p:cNvSpPr>
            <a:spLocks noGrp="1"/>
          </p:cNvSpPr>
          <p:nvPr>
            <p:ph type="title"/>
          </p:nvPr>
        </p:nvSpPr>
        <p:spPr/>
        <p:txBody>
          <a:bodyPr/>
          <a:lstStyle/>
          <a:p>
            <a:r>
              <a:rPr lang="en-US" dirty="0"/>
              <a:t>Box plot</a:t>
            </a:r>
            <a:endParaRPr lang="en-IN" dirty="0"/>
          </a:p>
        </p:txBody>
      </p:sp>
      <p:sp>
        <p:nvSpPr>
          <p:cNvPr id="4" name="Subtitle 2">
            <a:extLst>
              <a:ext uri="{FF2B5EF4-FFF2-40B4-BE49-F238E27FC236}">
                <a16:creationId xmlns:a16="http://schemas.microsoft.com/office/drawing/2014/main" id="{275140BE-B1F3-896E-FB13-D5D64846ED7C}"/>
              </a:ext>
            </a:extLst>
          </p:cNvPr>
          <p:cNvSpPr txBox="1">
            <a:spLocks/>
          </p:cNvSpPr>
          <p:nvPr/>
        </p:nvSpPr>
        <p:spPr>
          <a:xfrm>
            <a:off x="976125" y="5598321"/>
            <a:ext cx="7766936" cy="10968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With the help of boxplot we can see the outlier present in the data and in the boxplot of volume there are no outliers present</a:t>
            </a:r>
            <a:endParaRPr lang="en-IN" dirty="0"/>
          </a:p>
        </p:txBody>
      </p:sp>
      <p:pic>
        <p:nvPicPr>
          <p:cNvPr id="6" name="Picture 5">
            <a:extLst>
              <a:ext uri="{FF2B5EF4-FFF2-40B4-BE49-F238E27FC236}">
                <a16:creationId xmlns:a16="http://schemas.microsoft.com/office/drawing/2014/main" id="{1075F1D3-FA9D-EF77-CDD9-42B4A0D218AB}"/>
              </a:ext>
            </a:extLst>
          </p:cNvPr>
          <p:cNvPicPr>
            <a:picLocks noChangeAspect="1"/>
          </p:cNvPicPr>
          <p:nvPr/>
        </p:nvPicPr>
        <p:blipFill>
          <a:blip r:embed="rId2"/>
          <a:stretch>
            <a:fillRect/>
          </a:stretch>
        </p:blipFill>
        <p:spPr>
          <a:xfrm>
            <a:off x="518100" y="1169474"/>
            <a:ext cx="7026249" cy="4519052"/>
          </a:xfrm>
          <a:prstGeom prst="rect">
            <a:avLst/>
          </a:prstGeom>
        </p:spPr>
      </p:pic>
    </p:spTree>
    <p:extLst>
      <p:ext uri="{BB962C8B-B14F-4D97-AF65-F5344CB8AC3E}">
        <p14:creationId xmlns:p14="http://schemas.microsoft.com/office/powerpoint/2010/main" val="148041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5CB6-06CF-57EA-F80D-BCF0CC5F48C4}"/>
              </a:ext>
            </a:extLst>
          </p:cNvPr>
          <p:cNvSpPr>
            <a:spLocks noGrp="1"/>
          </p:cNvSpPr>
          <p:nvPr>
            <p:ph type="ctrTitle"/>
          </p:nvPr>
        </p:nvSpPr>
        <p:spPr>
          <a:xfrm>
            <a:off x="393290" y="707922"/>
            <a:ext cx="10117394" cy="2113935"/>
          </a:xfrm>
        </p:spPr>
        <p:txBody>
          <a:bodyPr/>
          <a:lstStyle/>
          <a:p>
            <a:pPr algn="l"/>
            <a:br>
              <a:rPr lang="en-US" sz="4400" b="0" dirty="0">
                <a:solidFill>
                  <a:srgbClr val="008000"/>
                </a:solidFill>
                <a:effectLst/>
                <a:latin typeface="Courier New" panose="02070309020205020404" pitchFamily="49" charset="0"/>
              </a:rPr>
            </a:br>
            <a:br>
              <a:rPr lang="en-US" sz="4400" b="0" dirty="0">
                <a:solidFill>
                  <a:srgbClr val="008000"/>
                </a:solidFill>
                <a:effectLst/>
                <a:latin typeface="Courier New" panose="02070309020205020404" pitchFamily="49" charset="0"/>
              </a:rPr>
            </a:br>
            <a:br>
              <a:rPr lang="en-US" sz="4400" b="0" dirty="0">
                <a:solidFill>
                  <a:srgbClr val="008000"/>
                </a:solidFill>
                <a:effectLst/>
                <a:latin typeface="Courier New" panose="02070309020205020404" pitchFamily="49" charset="0"/>
              </a:rPr>
            </a:br>
            <a:br>
              <a:rPr lang="en-US" sz="4400" b="0" dirty="0">
                <a:solidFill>
                  <a:srgbClr val="008000"/>
                </a:solidFill>
                <a:effectLst/>
                <a:latin typeface="Courier New" panose="02070309020205020404" pitchFamily="49" charset="0"/>
              </a:rPr>
            </a:br>
            <a:r>
              <a:rPr lang="en-US" sz="4400" b="0" dirty="0">
                <a:solidFill>
                  <a:srgbClr val="008000"/>
                </a:solidFill>
                <a:effectLst/>
                <a:latin typeface="Courier New" panose="02070309020205020404" pitchFamily="49" charset="0"/>
              </a:rPr>
              <a:t>Generating the average open monthly price</a:t>
            </a:r>
            <a:br>
              <a:rPr lang="en-US" b="0" dirty="0">
                <a:solidFill>
                  <a:srgbClr val="000000"/>
                </a:solidFill>
                <a:effectLst/>
                <a:latin typeface="Courier New" panose="02070309020205020404" pitchFamily="49" charset="0"/>
              </a:rPr>
            </a:br>
            <a:endParaRPr lang="en-IN" dirty="0"/>
          </a:p>
        </p:txBody>
      </p:sp>
      <p:pic>
        <p:nvPicPr>
          <p:cNvPr id="5" name="Picture 4">
            <a:extLst>
              <a:ext uri="{FF2B5EF4-FFF2-40B4-BE49-F238E27FC236}">
                <a16:creationId xmlns:a16="http://schemas.microsoft.com/office/drawing/2014/main" id="{F3752EE5-A70D-5528-0B73-B3C533A2B194}"/>
              </a:ext>
            </a:extLst>
          </p:cNvPr>
          <p:cNvPicPr>
            <a:picLocks noChangeAspect="1"/>
          </p:cNvPicPr>
          <p:nvPr/>
        </p:nvPicPr>
        <p:blipFill>
          <a:blip r:embed="rId2"/>
          <a:stretch>
            <a:fillRect/>
          </a:stretch>
        </p:blipFill>
        <p:spPr>
          <a:xfrm>
            <a:off x="2815358" y="2251533"/>
            <a:ext cx="5342083" cy="4549534"/>
          </a:xfrm>
          <a:prstGeom prst="rect">
            <a:avLst/>
          </a:prstGeom>
        </p:spPr>
      </p:pic>
    </p:spTree>
    <p:extLst>
      <p:ext uri="{BB962C8B-B14F-4D97-AF65-F5344CB8AC3E}">
        <p14:creationId xmlns:p14="http://schemas.microsoft.com/office/powerpoint/2010/main" val="231583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8840-2975-A6D6-2445-03098348353B}"/>
              </a:ext>
            </a:extLst>
          </p:cNvPr>
          <p:cNvSpPr>
            <a:spLocks noGrp="1"/>
          </p:cNvSpPr>
          <p:nvPr>
            <p:ph type="ctrTitle"/>
          </p:nvPr>
        </p:nvSpPr>
        <p:spPr>
          <a:xfrm>
            <a:off x="481781" y="81226"/>
            <a:ext cx="11228437" cy="1393613"/>
          </a:xfrm>
        </p:spPr>
        <p:txBody>
          <a:bodyPr/>
          <a:lstStyle/>
          <a:p>
            <a:r>
              <a:rPr lang="en-IN" dirty="0"/>
              <a:t>	Time Series plot of price vs close</a:t>
            </a:r>
          </a:p>
        </p:txBody>
      </p:sp>
      <p:sp>
        <p:nvSpPr>
          <p:cNvPr id="3" name="Subtitle 2">
            <a:extLst>
              <a:ext uri="{FF2B5EF4-FFF2-40B4-BE49-F238E27FC236}">
                <a16:creationId xmlns:a16="http://schemas.microsoft.com/office/drawing/2014/main" id="{2A1F1FE6-3A62-68D2-646C-A64F8A239F6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E7B8169-655F-8601-57E9-A196A0B068E8}"/>
              </a:ext>
            </a:extLst>
          </p:cNvPr>
          <p:cNvPicPr>
            <a:picLocks noChangeAspect="1"/>
          </p:cNvPicPr>
          <p:nvPr/>
        </p:nvPicPr>
        <p:blipFill>
          <a:blip r:embed="rId3"/>
          <a:stretch>
            <a:fillRect/>
          </a:stretch>
        </p:blipFill>
        <p:spPr>
          <a:xfrm>
            <a:off x="619431" y="2087006"/>
            <a:ext cx="11572569" cy="4689768"/>
          </a:xfrm>
          <a:prstGeom prst="rect">
            <a:avLst/>
          </a:prstGeom>
        </p:spPr>
      </p:pic>
    </p:spTree>
    <p:extLst>
      <p:ext uri="{BB962C8B-B14F-4D97-AF65-F5344CB8AC3E}">
        <p14:creationId xmlns:p14="http://schemas.microsoft.com/office/powerpoint/2010/main" val="323032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B6A7-9E05-25EB-0473-4C1ECCBC4D64}"/>
              </a:ext>
            </a:extLst>
          </p:cNvPr>
          <p:cNvSpPr>
            <a:spLocks noGrp="1"/>
          </p:cNvSpPr>
          <p:nvPr>
            <p:ph type="title"/>
          </p:nvPr>
        </p:nvSpPr>
        <p:spPr>
          <a:xfrm>
            <a:off x="304801" y="176981"/>
            <a:ext cx="9910916" cy="1320800"/>
          </a:xfrm>
        </p:spPr>
        <p:txBody>
          <a:bodyPr/>
          <a:lstStyle/>
          <a:p>
            <a:r>
              <a:rPr lang="en-IN" dirty="0"/>
              <a:t>Plotting Trend and Seasonality in the data</a:t>
            </a:r>
          </a:p>
        </p:txBody>
      </p:sp>
      <p:pic>
        <p:nvPicPr>
          <p:cNvPr id="5" name="Picture 4">
            <a:extLst>
              <a:ext uri="{FF2B5EF4-FFF2-40B4-BE49-F238E27FC236}">
                <a16:creationId xmlns:a16="http://schemas.microsoft.com/office/drawing/2014/main" id="{1F9C0D63-CE03-7D9B-C802-26046F2B4C5F}"/>
              </a:ext>
            </a:extLst>
          </p:cNvPr>
          <p:cNvPicPr>
            <a:picLocks noChangeAspect="1"/>
          </p:cNvPicPr>
          <p:nvPr/>
        </p:nvPicPr>
        <p:blipFill>
          <a:blip r:embed="rId2"/>
          <a:stretch>
            <a:fillRect/>
          </a:stretch>
        </p:blipFill>
        <p:spPr>
          <a:xfrm>
            <a:off x="1246594" y="765126"/>
            <a:ext cx="5982218" cy="4442845"/>
          </a:xfrm>
          <a:prstGeom prst="rect">
            <a:avLst/>
          </a:prstGeom>
        </p:spPr>
      </p:pic>
      <p:sp>
        <p:nvSpPr>
          <p:cNvPr id="7" name="Subtitle 2">
            <a:extLst>
              <a:ext uri="{FF2B5EF4-FFF2-40B4-BE49-F238E27FC236}">
                <a16:creationId xmlns:a16="http://schemas.microsoft.com/office/drawing/2014/main" id="{3502878D-CA4E-D39E-6DAB-0308BA9CFC36}"/>
              </a:ext>
            </a:extLst>
          </p:cNvPr>
          <p:cNvSpPr txBox="1">
            <a:spLocks/>
          </p:cNvSpPr>
          <p:nvPr/>
        </p:nvSpPr>
        <p:spPr>
          <a:xfrm>
            <a:off x="976125" y="5598321"/>
            <a:ext cx="7766936" cy="10968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From the decomposition plot we are not able to predict the Stationarity so we need to dicky-fuller-test</a:t>
            </a:r>
            <a:endParaRPr lang="en-IN" dirty="0"/>
          </a:p>
        </p:txBody>
      </p:sp>
    </p:spTree>
    <p:extLst>
      <p:ext uri="{BB962C8B-B14F-4D97-AF65-F5344CB8AC3E}">
        <p14:creationId xmlns:p14="http://schemas.microsoft.com/office/powerpoint/2010/main" val="199108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87A4-9C62-4DBE-82F8-3064810B25E2}"/>
              </a:ext>
            </a:extLst>
          </p:cNvPr>
          <p:cNvSpPr>
            <a:spLocks noGrp="1"/>
          </p:cNvSpPr>
          <p:nvPr>
            <p:ph type="ctrTitle"/>
          </p:nvPr>
        </p:nvSpPr>
        <p:spPr>
          <a:xfrm>
            <a:off x="907299" y="408585"/>
            <a:ext cx="7766936" cy="1646302"/>
          </a:xfrm>
        </p:spPr>
        <p:txBody>
          <a:bodyPr/>
          <a:lstStyle/>
          <a:p>
            <a:pPr algn="l"/>
            <a:r>
              <a:rPr lang="en-IN" dirty="0"/>
              <a:t>Introduction</a:t>
            </a:r>
          </a:p>
        </p:txBody>
      </p:sp>
      <p:sp>
        <p:nvSpPr>
          <p:cNvPr id="3" name="Subtitle 2">
            <a:extLst>
              <a:ext uri="{FF2B5EF4-FFF2-40B4-BE49-F238E27FC236}">
                <a16:creationId xmlns:a16="http://schemas.microsoft.com/office/drawing/2014/main" id="{8966B797-DF20-7E1D-32C7-8CE6948B842C}"/>
              </a:ext>
            </a:extLst>
          </p:cNvPr>
          <p:cNvSpPr>
            <a:spLocks noGrp="1"/>
          </p:cNvSpPr>
          <p:nvPr>
            <p:ph type="subTitle" idx="1"/>
          </p:nvPr>
        </p:nvSpPr>
        <p:spPr>
          <a:xfrm>
            <a:off x="471948" y="2054888"/>
            <a:ext cx="9311149" cy="3461010"/>
          </a:xfrm>
        </p:spPr>
        <p:txBody>
          <a:bodyPr>
            <a:normAutofit/>
          </a:bodyPr>
          <a:lstStyle/>
          <a:p>
            <a:endParaRPr lang="en-US" dirty="0">
              <a:latin typeface="Nunito" pitchFamily="2" charset="0"/>
            </a:endParaRPr>
          </a:p>
          <a:p>
            <a:pPr marL="285750" indent="-285750" algn="l">
              <a:lnSpc>
                <a:spcPct val="110000"/>
              </a:lnSpc>
              <a:buFont typeface="Arial" panose="020B0604020202020204" pitchFamily="34" charset="0"/>
              <a:buChar char="•"/>
            </a:pPr>
            <a:r>
              <a:rPr lang="en-US" b="0" i="0" dirty="0">
                <a:effectLst/>
                <a:latin typeface="Nunito" pitchFamily="2" charset="0"/>
              </a:rPr>
              <a:t>Crude oil is a liquid found beneath the Earth's surface. It's made up of a mix of hydrocarbons formed by subjecting organic plant and animal material to millions of years of intense heat and pressure. It forms the basis for many petroleum products, including plastic, gas, and lubricating oils.</a:t>
            </a:r>
          </a:p>
          <a:p>
            <a:pPr>
              <a:lnSpc>
                <a:spcPct val="110000"/>
              </a:lnSpc>
            </a:pPr>
            <a:endParaRPr lang="en-US" dirty="0">
              <a:latin typeface="Nunito" pitchFamily="2" charset="0"/>
            </a:endParaRPr>
          </a:p>
          <a:p>
            <a:pPr marL="285750" indent="-285750" algn="l">
              <a:lnSpc>
                <a:spcPct val="110000"/>
              </a:lnSpc>
              <a:buFont typeface="Arial" panose="020B0604020202020204" pitchFamily="34" charset="0"/>
              <a:buChar char="•"/>
            </a:pPr>
            <a:r>
              <a:rPr lang="en-US" b="0" i="0" dirty="0">
                <a:effectLst/>
                <a:latin typeface="Nunito" pitchFamily="2" charset="0"/>
              </a:rPr>
              <a:t>Crude oil prices typically fluctuate based on seasonal demand and supply and world events. While economic recovery from the pandemic is well underway, oil prices continue to be affected by global uncertainties and the oil price forecast will reflect this.</a:t>
            </a:r>
          </a:p>
        </p:txBody>
      </p:sp>
    </p:spTree>
    <p:extLst>
      <p:ext uri="{BB962C8B-B14F-4D97-AF65-F5344CB8AC3E}">
        <p14:creationId xmlns:p14="http://schemas.microsoft.com/office/powerpoint/2010/main" val="3476709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0887-4152-4741-3B91-A6D3860B3CD9}"/>
              </a:ext>
            </a:extLst>
          </p:cNvPr>
          <p:cNvSpPr>
            <a:spLocks noGrp="1"/>
          </p:cNvSpPr>
          <p:nvPr>
            <p:ph type="title"/>
          </p:nvPr>
        </p:nvSpPr>
        <p:spPr/>
        <p:txBody>
          <a:bodyPr/>
          <a:lstStyle/>
          <a:p>
            <a:r>
              <a:rPr lang="en-US" dirty="0"/>
              <a:t>Dicky-Fuller-Test</a:t>
            </a:r>
            <a:endParaRPr lang="en-IN" dirty="0"/>
          </a:p>
        </p:txBody>
      </p:sp>
      <p:pic>
        <p:nvPicPr>
          <p:cNvPr id="5" name="Content Placeholder 4">
            <a:extLst>
              <a:ext uri="{FF2B5EF4-FFF2-40B4-BE49-F238E27FC236}">
                <a16:creationId xmlns:a16="http://schemas.microsoft.com/office/drawing/2014/main" id="{4176BF62-A3B5-5813-1001-B7DFF10D891B}"/>
              </a:ext>
            </a:extLst>
          </p:cNvPr>
          <p:cNvPicPr>
            <a:picLocks noGrp="1" noChangeAspect="1"/>
          </p:cNvPicPr>
          <p:nvPr>
            <p:ph idx="1"/>
          </p:nvPr>
        </p:nvPicPr>
        <p:blipFill>
          <a:blip r:embed="rId2"/>
          <a:stretch>
            <a:fillRect/>
          </a:stretch>
        </p:blipFill>
        <p:spPr>
          <a:xfrm>
            <a:off x="677334" y="1490683"/>
            <a:ext cx="6530906" cy="3436918"/>
          </a:xfrm>
        </p:spPr>
      </p:pic>
      <p:sp>
        <p:nvSpPr>
          <p:cNvPr id="6" name="Subtitle 2">
            <a:extLst>
              <a:ext uri="{FF2B5EF4-FFF2-40B4-BE49-F238E27FC236}">
                <a16:creationId xmlns:a16="http://schemas.microsoft.com/office/drawing/2014/main" id="{B345151E-E9BE-1D21-0216-98B5F976DC3F}"/>
              </a:ext>
            </a:extLst>
          </p:cNvPr>
          <p:cNvSpPr txBox="1">
            <a:spLocks/>
          </p:cNvSpPr>
          <p:nvPr/>
        </p:nvSpPr>
        <p:spPr>
          <a:xfrm>
            <a:off x="838473" y="5260234"/>
            <a:ext cx="7766936" cy="10968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As </a:t>
            </a:r>
            <a:r>
              <a:rPr lang="en-US" dirty="0" err="1"/>
              <a:t>pvalue</a:t>
            </a:r>
            <a:r>
              <a:rPr lang="en-US" dirty="0"/>
              <a:t>=0.5 which is greater than 0.5 we can say that series is non-stationary</a:t>
            </a:r>
            <a:endParaRPr lang="en-IN" dirty="0"/>
          </a:p>
        </p:txBody>
      </p:sp>
    </p:spTree>
    <p:extLst>
      <p:ext uri="{BB962C8B-B14F-4D97-AF65-F5344CB8AC3E}">
        <p14:creationId xmlns:p14="http://schemas.microsoft.com/office/powerpoint/2010/main" val="341089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59B8-F76D-522A-F361-C9D3C5635E0A}"/>
              </a:ext>
            </a:extLst>
          </p:cNvPr>
          <p:cNvSpPr>
            <a:spLocks noGrp="1"/>
          </p:cNvSpPr>
          <p:nvPr>
            <p:ph type="ctrTitle"/>
          </p:nvPr>
        </p:nvSpPr>
        <p:spPr>
          <a:xfrm>
            <a:off x="946629" y="63966"/>
            <a:ext cx="7766936" cy="1646302"/>
          </a:xfrm>
        </p:spPr>
        <p:txBody>
          <a:bodyPr/>
          <a:lstStyle/>
          <a:p>
            <a:r>
              <a:rPr lang="en-IN" dirty="0"/>
              <a:t>TRANSFORMATIONS</a:t>
            </a:r>
          </a:p>
        </p:txBody>
      </p:sp>
      <p:sp>
        <p:nvSpPr>
          <p:cNvPr id="3" name="Subtitle 2">
            <a:extLst>
              <a:ext uri="{FF2B5EF4-FFF2-40B4-BE49-F238E27FC236}">
                <a16:creationId xmlns:a16="http://schemas.microsoft.com/office/drawing/2014/main" id="{67A2909C-5B99-1D46-B63C-7EECD41FC6B6}"/>
              </a:ext>
            </a:extLst>
          </p:cNvPr>
          <p:cNvSpPr>
            <a:spLocks noGrp="1"/>
          </p:cNvSpPr>
          <p:nvPr>
            <p:ph type="subTitle" idx="1"/>
          </p:nvPr>
        </p:nvSpPr>
        <p:spPr>
          <a:xfrm>
            <a:off x="1684048" y="1868072"/>
            <a:ext cx="7766936" cy="2281141"/>
          </a:xfrm>
        </p:spPr>
        <p:txBody>
          <a:bodyPr>
            <a:normAutofit/>
          </a:bodyPr>
          <a:lstStyle/>
          <a:p>
            <a:pPr algn="l"/>
            <a:r>
              <a:rPr lang="en-IN" dirty="0"/>
              <a:t>1.STANDARDSCALER</a:t>
            </a:r>
          </a:p>
          <a:p>
            <a:pPr algn="l"/>
            <a:r>
              <a:rPr lang="en-IN" dirty="0"/>
              <a:t>2.MINMAXSCALER</a:t>
            </a:r>
          </a:p>
          <a:p>
            <a:pPr algn="l"/>
            <a:r>
              <a:rPr lang="en-IN" dirty="0"/>
              <a:t>3.POWER TRANSFORM</a:t>
            </a:r>
          </a:p>
          <a:p>
            <a:pPr algn="l"/>
            <a:r>
              <a:rPr lang="en-IN" dirty="0"/>
              <a:t>4.DIFFERENCE TRANSFORM</a:t>
            </a:r>
          </a:p>
          <a:p>
            <a:pPr algn="l"/>
            <a:r>
              <a:rPr lang="en-IN" dirty="0"/>
              <a:t>These are the transforms that can be applied to time series analysis</a:t>
            </a:r>
          </a:p>
        </p:txBody>
      </p:sp>
    </p:spTree>
    <p:extLst>
      <p:ext uri="{BB962C8B-B14F-4D97-AF65-F5344CB8AC3E}">
        <p14:creationId xmlns:p14="http://schemas.microsoft.com/office/powerpoint/2010/main" val="210403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E0C0-E42C-5BAA-04DC-0503FD558D0D}"/>
              </a:ext>
            </a:extLst>
          </p:cNvPr>
          <p:cNvSpPr>
            <a:spLocks noGrp="1"/>
          </p:cNvSpPr>
          <p:nvPr>
            <p:ph type="title"/>
          </p:nvPr>
        </p:nvSpPr>
        <p:spPr/>
        <p:txBody>
          <a:bodyPr/>
          <a:lstStyle/>
          <a:p>
            <a:r>
              <a:rPr lang="en-IN" dirty="0"/>
              <a:t>1.STANDARDSCALER</a:t>
            </a:r>
          </a:p>
        </p:txBody>
      </p:sp>
      <p:pic>
        <p:nvPicPr>
          <p:cNvPr id="5" name="Content Placeholder 4">
            <a:extLst>
              <a:ext uri="{FF2B5EF4-FFF2-40B4-BE49-F238E27FC236}">
                <a16:creationId xmlns:a16="http://schemas.microsoft.com/office/drawing/2014/main" id="{F31F4653-DCC8-46CD-25E9-50642FAEB5F8}"/>
              </a:ext>
            </a:extLst>
          </p:cNvPr>
          <p:cNvPicPr>
            <a:picLocks noGrp="1" noChangeAspect="1"/>
          </p:cNvPicPr>
          <p:nvPr>
            <p:ph idx="1"/>
          </p:nvPr>
        </p:nvPicPr>
        <p:blipFill>
          <a:blip r:embed="rId2"/>
          <a:stretch>
            <a:fillRect/>
          </a:stretch>
        </p:blipFill>
        <p:spPr>
          <a:xfrm>
            <a:off x="1269263" y="1364175"/>
            <a:ext cx="6017332" cy="3881437"/>
          </a:xfrm>
        </p:spPr>
      </p:pic>
      <p:sp>
        <p:nvSpPr>
          <p:cNvPr id="6" name="Subtitle 2">
            <a:extLst>
              <a:ext uri="{FF2B5EF4-FFF2-40B4-BE49-F238E27FC236}">
                <a16:creationId xmlns:a16="http://schemas.microsoft.com/office/drawing/2014/main" id="{410580A8-F999-A18F-97F8-E346D00E0994}"/>
              </a:ext>
            </a:extLst>
          </p:cNvPr>
          <p:cNvSpPr txBox="1">
            <a:spLocks/>
          </p:cNvSpPr>
          <p:nvPr/>
        </p:nvSpPr>
        <p:spPr>
          <a:xfrm>
            <a:off x="976125" y="5598321"/>
            <a:ext cx="7766936" cy="10968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t>Standardisation</a:t>
            </a:r>
            <a:r>
              <a:rPr lang="en-US" dirty="0"/>
              <a:t> is applied to the </a:t>
            </a:r>
            <a:r>
              <a:rPr lang="en-US" dirty="0" err="1"/>
              <a:t>datasset</a:t>
            </a:r>
            <a:endParaRPr lang="en-IN" dirty="0"/>
          </a:p>
        </p:txBody>
      </p:sp>
    </p:spTree>
    <p:extLst>
      <p:ext uri="{BB962C8B-B14F-4D97-AF65-F5344CB8AC3E}">
        <p14:creationId xmlns:p14="http://schemas.microsoft.com/office/powerpoint/2010/main" val="3736051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4DF3-0D76-5A63-E8EF-DCA4E9A02D1B}"/>
              </a:ext>
            </a:extLst>
          </p:cNvPr>
          <p:cNvSpPr>
            <a:spLocks noGrp="1"/>
          </p:cNvSpPr>
          <p:nvPr>
            <p:ph type="title"/>
          </p:nvPr>
        </p:nvSpPr>
        <p:spPr/>
        <p:txBody>
          <a:bodyPr/>
          <a:lstStyle/>
          <a:p>
            <a:r>
              <a:rPr lang="en-IN" dirty="0"/>
              <a:t>Plot of </a:t>
            </a:r>
            <a:r>
              <a:rPr lang="en-IN" dirty="0" err="1"/>
              <a:t>Standarized</a:t>
            </a:r>
            <a:r>
              <a:rPr lang="en-IN" dirty="0"/>
              <a:t> data vs actual data</a:t>
            </a:r>
          </a:p>
        </p:txBody>
      </p:sp>
      <p:pic>
        <p:nvPicPr>
          <p:cNvPr id="5" name="Content Placeholder 4">
            <a:extLst>
              <a:ext uri="{FF2B5EF4-FFF2-40B4-BE49-F238E27FC236}">
                <a16:creationId xmlns:a16="http://schemas.microsoft.com/office/drawing/2014/main" id="{0CFC30C3-3CFC-4F37-5B48-554E46F246B4}"/>
              </a:ext>
            </a:extLst>
          </p:cNvPr>
          <p:cNvPicPr>
            <a:picLocks noGrp="1" noChangeAspect="1"/>
          </p:cNvPicPr>
          <p:nvPr>
            <p:ph idx="1"/>
          </p:nvPr>
        </p:nvPicPr>
        <p:blipFill>
          <a:blip r:embed="rId2"/>
          <a:stretch>
            <a:fillRect/>
          </a:stretch>
        </p:blipFill>
        <p:spPr>
          <a:xfrm>
            <a:off x="1043792" y="1488281"/>
            <a:ext cx="8375731" cy="3881437"/>
          </a:xfrm>
        </p:spPr>
      </p:pic>
    </p:spTree>
    <p:extLst>
      <p:ext uri="{BB962C8B-B14F-4D97-AF65-F5344CB8AC3E}">
        <p14:creationId xmlns:p14="http://schemas.microsoft.com/office/powerpoint/2010/main" val="2109432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39F6-DF5D-ECF5-555C-133B9A2534C2}"/>
              </a:ext>
            </a:extLst>
          </p:cNvPr>
          <p:cNvSpPr>
            <a:spLocks noGrp="1"/>
          </p:cNvSpPr>
          <p:nvPr>
            <p:ph type="title"/>
          </p:nvPr>
        </p:nvSpPr>
        <p:spPr/>
        <p:txBody>
          <a:bodyPr/>
          <a:lstStyle/>
          <a:p>
            <a:r>
              <a:rPr lang="en-IN" dirty="0"/>
              <a:t>Dicky Fuller Test for Standardized data</a:t>
            </a:r>
          </a:p>
        </p:txBody>
      </p:sp>
      <p:pic>
        <p:nvPicPr>
          <p:cNvPr id="5" name="Content Placeholder 4">
            <a:extLst>
              <a:ext uri="{FF2B5EF4-FFF2-40B4-BE49-F238E27FC236}">
                <a16:creationId xmlns:a16="http://schemas.microsoft.com/office/drawing/2014/main" id="{384262A5-484F-8EBC-5BEB-B4B173DE5E0B}"/>
              </a:ext>
            </a:extLst>
          </p:cNvPr>
          <p:cNvPicPr>
            <a:picLocks noGrp="1" noChangeAspect="1"/>
          </p:cNvPicPr>
          <p:nvPr>
            <p:ph idx="1"/>
          </p:nvPr>
        </p:nvPicPr>
        <p:blipFill>
          <a:blip r:embed="rId2"/>
          <a:stretch>
            <a:fillRect/>
          </a:stretch>
        </p:blipFill>
        <p:spPr>
          <a:xfrm>
            <a:off x="1730477" y="1375353"/>
            <a:ext cx="7069393" cy="4105293"/>
          </a:xfrm>
        </p:spPr>
      </p:pic>
    </p:spTree>
    <p:extLst>
      <p:ext uri="{BB962C8B-B14F-4D97-AF65-F5344CB8AC3E}">
        <p14:creationId xmlns:p14="http://schemas.microsoft.com/office/powerpoint/2010/main" val="1928411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16D7-DCAE-68F5-961D-386A6653D842}"/>
              </a:ext>
            </a:extLst>
          </p:cNvPr>
          <p:cNvSpPr>
            <a:spLocks noGrp="1"/>
          </p:cNvSpPr>
          <p:nvPr>
            <p:ph type="ctrTitle"/>
          </p:nvPr>
        </p:nvSpPr>
        <p:spPr>
          <a:xfrm>
            <a:off x="1337187" y="884903"/>
            <a:ext cx="10048568" cy="825365"/>
          </a:xfrm>
        </p:spPr>
        <p:txBody>
          <a:bodyPr/>
          <a:lstStyle/>
          <a:p>
            <a:pPr algn="l"/>
            <a:r>
              <a:rPr lang="en-IN" dirty="0"/>
              <a:t>Seasonal Decomposition of </a:t>
            </a:r>
            <a:r>
              <a:rPr lang="en-IN" dirty="0" err="1"/>
              <a:t>Stanadarized</a:t>
            </a:r>
            <a:r>
              <a:rPr lang="en-IN" dirty="0"/>
              <a:t> data</a:t>
            </a:r>
          </a:p>
        </p:txBody>
      </p:sp>
      <p:sp>
        <p:nvSpPr>
          <p:cNvPr id="3" name="Subtitle 2">
            <a:extLst>
              <a:ext uri="{FF2B5EF4-FFF2-40B4-BE49-F238E27FC236}">
                <a16:creationId xmlns:a16="http://schemas.microsoft.com/office/drawing/2014/main" id="{73A9957D-B2D4-0115-F0F2-A20B846F8376}"/>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DC31CA3-BA51-B76B-1157-39E1912D5BB6}"/>
              </a:ext>
            </a:extLst>
          </p:cNvPr>
          <p:cNvPicPr>
            <a:picLocks noChangeAspect="1"/>
          </p:cNvPicPr>
          <p:nvPr/>
        </p:nvPicPr>
        <p:blipFill>
          <a:blip r:embed="rId2"/>
          <a:stretch>
            <a:fillRect/>
          </a:stretch>
        </p:blipFill>
        <p:spPr>
          <a:xfrm>
            <a:off x="482638" y="2083894"/>
            <a:ext cx="11423370" cy="4530755"/>
          </a:xfrm>
          <a:prstGeom prst="rect">
            <a:avLst/>
          </a:prstGeom>
        </p:spPr>
      </p:pic>
    </p:spTree>
    <p:extLst>
      <p:ext uri="{BB962C8B-B14F-4D97-AF65-F5344CB8AC3E}">
        <p14:creationId xmlns:p14="http://schemas.microsoft.com/office/powerpoint/2010/main" val="3818403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2ED3-8C9D-13A1-9A0B-E4711DF609BC}"/>
              </a:ext>
            </a:extLst>
          </p:cNvPr>
          <p:cNvSpPr>
            <a:spLocks noGrp="1"/>
          </p:cNvSpPr>
          <p:nvPr>
            <p:ph type="ctrTitle"/>
          </p:nvPr>
        </p:nvSpPr>
        <p:spPr>
          <a:xfrm>
            <a:off x="1084280" y="211941"/>
            <a:ext cx="7766936" cy="1646302"/>
          </a:xfrm>
        </p:spPr>
        <p:txBody>
          <a:bodyPr/>
          <a:lstStyle/>
          <a:p>
            <a:pPr algn="l"/>
            <a:r>
              <a:rPr lang="en-IN" dirty="0"/>
              <a:t>2.MinMaxScaler</a:t>
            </a:r>
          </a:p>
        </p:txBody>
      </p:sp>
      <p:pic>
        <p:nvPicPr>
          <p:cNvPr id="5" name="Picture 4">
            <a:extLst>
              <a:ext uri="{FF2B5EF4-FFF2-40B4-BE49-F238E27FC236}">
                <a16:creationId xmlns:a16="http://schemas.microsoft.com/office/drawing/2014/main" id="{1A309769-995A-490E-89A1-B1F8CD97A104}"/>
              </a:ext>
            </a:extLst>
          </p:cNvPr>
          <p:cNvPicPr>
            <a:picLocks noChangeAspect="1"/>
          </p:cNvPicPr>
          <p:nvPr/>
        </p:nvPicPr>
        <p:blipFill>
          <a:blip r:embed="rId2"/>
          <a:stretch>
            <a:fillRect/>
          </a:stretch>
        </p:blipFill>
        <p:spPr>
          <a:xfrm>
            <a:off x="1386348" y="1947291"/>
            <a:ext cx="7354529" cy="3792315"/>
          </a:xfrm>
          <a:prstGeom prst="rect">
            <a:avLst/>
          </a:prstGeom>
        </p:spPr>
      </p:pic>
    </p:spTree>
    <p:extLst>
      <p:ext uri="{BB962C8B-B14F-4D97-AF65-F5344CB8AC3E}">
        <p14:creationId xmlns:p14="http://schemas.microsoft.com/office/powerpoint/2010/main" val="16115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EB4-052B-09ED-09E1-8C6F8F1AB89F}"/>
              </a:ext>
            </a:extLst>
          </p:cNvPr>
          <p:cNvSpPr>
            <a:spLocks noGrp="1"/>
          </p:cNvSpPr>
          <p:nvPr>
            <p:ph type="title"/>
          </p:nvPr>
        </p:nvSpPr>
        <p:spPr/>
        <p:txBody>
          <a:bodyPr/>
          <a:lstStyle/>
          <a:p>
            <a:r>
              <a:rPr lang="en-IN" dirty="0"/>
              <a:t>Plot of </a:t>
            </a:r>
            <a:r>
              <a:rPr lang="en-IN" dirty="0" err="1"/>
              <a:t>MinMaxData</a:t>
            </a:r>
            <a:r>
              <a:rPr lang="en-IN" dirty="0"/>
              <a:t> vs Actual Data</a:t>
            </a:r>
          </a:p>
        </p:txBody>
      </p:sp>
      <p:pic>
        <p:nvPicPr>
          <p:cNvPr id="5" name="Content Placeholder 4">
            <a:extLst>
              <a:ext uri="{FF2B5EF4-FFF2-40B4-BE49-F238E27FC236}">
                <a16:creationId xmlns:a16="http://schemas.microsoft.com/office/drawing/2014/main" id="{CA32D18C-E735-5BB0-03BB-006701EF4589}"/>
              </a:ext>
            </a:extLst>
          </p:cNvPr>
          <p:cNvPicPr>
            <a:picLocks noGrp="1" noChangeAspect="1"/>
          </p:cNvPicPr>
          <p:nvPr>
            <p:ph idx="1"/>
          </p:nvPr>
        </p:nvPicPr>
        <p:blipFill>
          <a:blip r:embed="rId2"/>
          <a:stretch>
            <a:fillRect/>
          </a:stretch>
        </p:blipFill>
        <p:spPr>
          <a:xfrm>
            <a:off x="666173" y="1425678"/>
            <a:ext cx="9343066" cy="4616348"/>
          </a:xfrm>
        </p:spPr>
      </p:pic>
    </p:spTree>
    <p:extLst>
      <p:ext uri="{BB962C8B-B14F-4D97-AF65-F5344CB8AC3E}">
        <p14:creationId xmlns:p14="http://schemas.microsoft.com/office/powerpoint/2010/main" val="91441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39F6-DF5D-ECF5-555C-133B9A2534C2}"/>
              </a:ext>
            </a:extLst>
          </p:cNvPr>
          <p:cNvSpPr>
            <a:spLocks noGrp="1"/>
          </p:cNvSpPr>
          <p:nvPr>
            <p:ph type="title"/>
          </p:nvPr>
        </p:nvSpPr>
        <p:spPr/>
        <p:txBody>
          <a:bodyPr/>
          <a:lstStyle/>
          <a:p>
            <a:r>
              <a:rPr lang="en-IN" dirty="0"/>
              <a:t>Dicky Fuller Test for </a:t>
            </a:r>
            <a:r>
              <a:rPr lang="en-IN" dirty="0" err="1"/>
              <a:t>MinMax</a:t>
            </a:r>
            <a:r>
              <a:rPr lang="en-IN" dirty="0"/>
              <a:t> data</a:t>
            </a:r>
          </a:p>
        </p:txBody>
      </p:sp>
      <p:pic>
        <p:nvPicPr>
          <p:cNvPr id="5" name="Content Placeholder 4">
            <a:extLst>
              <a:ext uri="{FF2B5EF4-FFF2-40B4-BE49-F238E27FC236}">
                <a16:creationId xmlns:a16="http://schemas.microsoft.com/office/drawing/2014/main" id="{384262A5-484F-8EBC-5BEB-B4B173DE5E0B}"/>
              </a:ext>
            </a:extLst>
          </p:cNvPr>
          <p:cNvPicPr>
            <a:picLocks noGrp="1" noChangeAspect="1"/>
          </p:cNvPicPr>
          <p:nvPr>
            <p:ph idx="1"/>
          </p:nvPr>
        </p:nvPicPr>
        <p:blipFill>
          <a:blip r:embed="rId2"/>
          <a:stretch>
            <a:fillRect/>
          </a:stretch>
        </p:blipFill>
        <p:spPr>
          <a:xfrm>
            <a:off x="1730477" y="1375353"/>
            <a:ext cx="7069393" cy="4105293"/>
          </a:xfrm>
        </p:spPr>
      </p:pic>
    </p:spTree>
    <p:extLst>
      <p:ext uri="{BB962C8B-B14F-4D97-AF65-F5344CB8AC3E}">
        <p14:creationId xmlns:p14="http://schemas.microsoft.com/office/powerpoint/2010/main" val="369602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16D7-DCAE-68F5-961D-386A6653D842}"/>
              </a:ext>
            </a:extLst>
          </p:cNvPr>
          <p:cNvSpPr>
            <a:spLocks noGrp="1"/>
          </p:cNvSpPr>
          <p:nvPr>
            <p:ph type="ctrTitle"/>
          </p:nvPr>
        </p:nvSpPr>
        <p:spPr>
          <a:xfrm>
            <a:off x="1337187" y="884903"/>
            <a:ext cx="10048568" cy="825365"/>
          </a:xfrm>
        </p:spPr>
        <p:txBody>
          <a:bodyPr/>
          <a:lstStyle/>
          <a:p>
            <a:pPr algn="l"/>
            <a:r>
              <a:rPr lang="en-IN" dirty="0"/>
              <a:t>Seasonal Decomposition of </a:t>
            </a:r>
            <a:r>
              <a:rPr lang="en-IN" dirty="0" err="1"/>
              <a:t>MinMax</a:t>
            </a:r>
            <a:r>
              <a:rPr lang="en-IN" dirty="0"/>
              <a:t>  data</a:t>
            </a:r>
          </a:p>
        </p:txBody>
      </p:sp>
      <p:sp>
        <p:nvSpPr>
          <p:cNvPr id="3" name="Subtitle 2">
            <a:extLst>
              <a:ext uri="{FF2B5EF4-FFF2-40B4-BE49-F238E27FC236}">
                <a16:creationId xmlns:a16="http://schemas.microsoft.com/office/drawing/2014/main" id="{73A9957D-B2D4-0115-F0F2-A20B846F8376}"/>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DC31CA3-BA51-B76B-1157-39E1912D5BB6}"/>
              </a:ext>
            </a:extLst>
          </p:cNvPr>
          <p:cNvPicPr>
            <a:picLocks noChangeAspect="1"/>
          </p:cNvPicPr>
          <p:nvPr/>
        </p:nvPicPr>
        <p:blipFill>
          <a:blip r:embed="rId2"/>
          <a:stretch>
            <a:fillRect/>
          </a:stretch>
        </p:blipFill>
        <p:spPr>
          <a:xfrm>
            <a:off x="482638" y="2083894"/>
            <a:ext cx="11423370" cy="4530755"/>
          </a:xfrm>
          <a:prstGeom prst="rect">
            <a:avLst/>
          </a:prstGeom>
        </p:spPr>
      </p:pic>
    </p:spTree>
    <p:extLst>
      <p:ext uri="{BB962C8B-B14F-4D97-AF65-F5344CB8AC3E}">
        <p14:creationId xmlns:p14="http://schemas.microsoft.com/office/powerpoint/2010/main" val="419143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2E88-B21F-0818-DCEA-8430EBC1DC8C}"/>
              </a:ext>
            </a:extLst>
          </p:cNvPr>
          <p:cNvSpPr>
            <a:spLocks noGrp="1"/>
          </p:cNvSpPr>
          <p:nvPr>
            <p:ph type="ctrTitle"/>
          </p:nvPr>
        </p:nvSpPr>
        <p:spPr>
          <a:xfrm>
            <a:off x="877802" y="595399"/>
            <a:ext cx="7766936" cy="869607"/>
          </a:xfrm>
        </p:spPr>
        <p:txBody>
          <a:bodyPr/>
          <a:lstStyle/>
          <a:p>
            <a:pPr algn="ctr"/>
            <a:r>
              <a:rPr lang="en-IN" dirty="0"/>
              <a:t>TEAM MEMBERS</a:t>
            </a:r>
          </a:p>
        </p:txBody>
      </p:sp>
      <p:sp>
        <p:nvSpPr>
          <p:cNvPr id="3" name="Subtitle 2">
            <a:extLst>
              <a:ext uri="{FF2B5EF4-FFF2-40B4-BE49-F238E27FC236}">
                <a16:creationId xmlns:a16="http://schemas.microsoft.com/office/drawing/2014/main" id="{D4894ABC-F034-78CC-D0E0-AC81AD858FFD}"/>
              </a:ext>
            </a:extLst>
          </p:cNvPr>
          <p:cNvSpPr>
            <a:spLocks noGrp="1"/>
          </p:cNvSpPr>
          <p:nvPr>
            <p:ph type="subTitle" idx="1"/>
          </p:nvPr>
        </p:nvSpPr>
        <p:spPr>
          <a:xfrm>
            <a:off x="1044951" y="1730419"/>
            <a:ext cx="7766936" cy="3254535"/>
          </a:xfrm>
        </p:spPr>
        <p:txBody>
          <a:bodyPr/>
          <a:lstStyle/>
          <a:p>
            <a:pPr algn="l"/>
            <a:r>
              <a:rPr lang="en-IN" dirty="0"/>
              <a:t>1.</a:t>
            </a:r>
            <a:r>
              <a:rPr lang="en-IN" sz="1800" dirty="0">
                <a:effectLst/>
                <a:latin typeface="Calibri" panose="020F0502020204030204" pitchFamily="34" charset="0"/>
              </a:rPr>
              <a:t> Mr. Sangamesh </a:t>
            </a:r>
            <a:r>
              <a:rPr lang="en-IN" sz="1800" dirty="0" err="1">
                <a:effectLst/>
                <a:latin typeface="Calibri" panose="020F0502020204030204" pitchFamily="34" charset="0"/>
              </a:rPr>
              <a:t>Yadam</a:t>
            </a:r>
            <a:endParaRPr lang="en-IN" sz="1800" dirty="0">
              <a:effectLst/>
              <a:latin typeface="Calibri" panose="020F0502020204030204" pitchFamily="34" charset="0"/>
            </a:endParaRPr>
          </a:p>
          <a:p>
            <a:pPr algn="l"/>
            <a:r>
              <a:rPr lang="en-IN" dirty="0"/>
              <a:t>2.</a:t>
            </a:r>
            <a:r>
              <a:rPr lang="en-IN" sz="1800" dirty="0">
                <a:effectLst/>
                <a:latin typeface="Calibri" panose="020F0502020204030204" pitchFamily="34" charset="0"/>
              </a:rPr>
              <a:t> Mr. </a:t>
            </a:r>
            <a:r>
              <a:rPr lang="en-IN" sz="1800" dirty="0" err="1">
                <a:effectLst/>
                <a:latin typeface="Calibri" panose="020F0502020204030204" pitchFamily="34" charset="0"/>
              </a:rPr>
              <a:t>Patibandla</a:t>
            </a:r>
            <a:r>
              <a:rPr lang="en-IN" sz="1800" dirty="0">
                <a:effectLst/>
                <a:latin typeface="Calibri" panose="020F0502020204030204" pitchFamily="34" charset="0"/>
              </a:rPr>
              <a:t> Mahendra</a:t>
            </a:r>
          </a:p>
          <a:p>
            <a:pPr algn="l"/>
            <a:r>
              <a:rPr lang="en-IN" dirty="0"/>
              <a:t>3.Mr.C Vinod Kumar Reddy</a:t>
            </a:r>
          </a:p>
          <a:p>
            <a:pPr algn="l"/>
            <a:r>
              <a:rPr lang="en-IN" sz="1800" dirty="0">
                <a:effectLst/>
                <a:latin typeface="Calibri" panose="020F0502020204030204" pitchFamily="34" charset="0"/>
              </a:rPr>
              <a:t>4.Ms. Nikita </a:t>
            </a:r>
            <a:r>
              <a:rPr lang="en-IN" sz="1800" dirty="0" err="1">
                <a:effectLst/>
                <a:latin typeface="Calibri" panose="020F0502020204030204" pitchFamily="34" charset="0"/>
              </a:rPr>
              <a:t>Badrinarayan</a:t>
            </a:r>
            <a:r>
              <a:rPr lang="en-IN" sz="1800" dirty="0">
                <a:effectLst/>
                <a:latin typeface="Calibri" panose="020F0502020204030204" pitchFamily="34" charset="0"/>
              </a:rPr>
              <a:t> Choudhary</a:t>
            </a:r>
          </a:p>
          <a:p>
            <a:pPr algn="l"/>
            <a:r>
              <a:rPr lang="en-IN" sz="1800" dirty="0">
                <a:effectLst/>
                <a:latin typeface="Calibri" panose="020F0502020204030204" pitchFamily="34" charset="0"/>
              </a:rPr>
              <a:t>5.Ms. </a:t>
            </a:r>
            <a:r>
              <a:rPr lang="en-IN" sz="1800" dirty="0" err="1">
                <a:effectLst/>
                <a:latin typeface="Calibri" panose="020F0502020204030204" pitchFamily="34" charset="0"/>
              </a:rPr>
              <a:t>Sthanikam</a:t>
            </a:r>
            <a:r>
              <a:rPr lang="en-IN" sz="1800" dirty="0">
                <a:effectLst/>
                <a:latin typeface="Calibri" panose="020F0502020204030204" pitchFamily="34" charset="0"/>
              </a:rPr>
              <a:t> Bhavana</a:t>
            </a:r>
          </a:p>
          <a:p>
            <a:pPr algn="l"/>
            <a:r>
              <a:rPr lang="en-IN" sz="1800" dirty="0">
                <a:effectLst/>
                <a:latin typeface="Calibri" panose="020F0502020204030204" pitchFamily="34" charset="0"/>
              </a:rPr>
              <a:t>6.Ms. Ashwini</a:t>
            </a:r>
          </a:p>
          <a:p>
            <a:pPr algn="l"/>
            <a:r>
              <a:rPr lang="en-IN" sz="1800" dirty="0">
                <a:effectLst/>
                <a:latin typeface="Calibri" panose="020F0502020204030204" pitchFamily="34" charset="0"/>
              </a:rPr>
              <a:t>7.Ms. Bhoomika P M</a:t>
            </a:r>
          </a:p>
          <a:p>
            <a:pPr algn="l"/>
            <a:endParaRPr lang="en-IN" sz="1800" dirty="0">
              <a:effectLst/>
              <a:latin typeface="Calibri" panose="020F0502020204030204" pitchFamily="34" charset="0"/>
            </a:endParaRPr>
          </a:p>
          <a:p>
            <a:pPr algn="l"/>
            <a:endParaRPr lang="en-IN" sz="1800" dirty="0">
              <a:effectLst/>
              <a:latin typeface="Calibri" panose="020F0502020204030204" pitchFamily="34" charset="0"/>
            </a:endParaRPr>
          </a:p>
          <a:p>
            <a:pPr algn="l"/>
            <a:endParaRPr lang="en-IN" sz="1800" dirty="0">
              <a:effectLst/>
              <a:latin typeface="Calibri" panose="020F0502020204030204" pitchFamily="34" charset="0"/>
            </a:endParaRPr>
          </a:p>
          <a:p>
            <a:pPr algn="l"/>
            <a:endParaRPr lang="en-IN" dirty="0"/>
          </a:p>
        </p:txBody>
      </p:sp>
    </p:spTree>
    <p:extLst>
      <p:ext uri="{BB962C8B-B14F-4D97-AF65-F5344CB8AC3E}">
        <p14:creationId xmlns:p14="http://schemas.microsoft.com/office/powerpoint/2010/main" val="153801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388A-1051-1BEC-56A1-3E9BA4D1671A}"/>
              </a:ext>
            </a:extLst>
          </p:cNvPr>
          <p:cNvSpPr>
            <a:spLocks noGrp="1"/>
          </p:cNvSpPr>
          <p:nvPr>
            <p:ph type="title"/>
          </p:nvPr>
        </p:nvSpPr>
        <p:spPr/>
        <p:txBody>
          <a:bodyPr/>
          <a:lstStyle/>
          <a:p>
            <a:r>
              <a:rPr lang="en-IN" dirty="0"/>
              <a:t>3.POWER TRANSFORMATION</a:t>
            </a:r>
          </a:p>
        </p:txBody>
      </p:sp>
      <p:pic>
        <p:nvPicPr>
          <p:cNvPr id="5" name="Content Placeholder 4">
            <a:extLst>
              <a:ext uri="{FF2B5EF4-FFF2-40B4-BE49-F238E27FC236}">
                <a16:creationId xmlns:a16="http://schemas.microsoft.com/office/drawing/2014/main" id="{910DD7A2-8932-CBAA-751C-8F4CBF3C33C5}"/>
              </a:ext>
            </a:extLst>
          </p:cNvPr>
          <p:cNvPicPr>
            <a:picLocks noGrp="1" noChangeAspect="1"/>
          </p:cNvPicPr>
          <p:nvPr>
            <p:ph idx="1"/>
          </p:nvPr>
        </p:nvPicPr>
        <p:blipFill>
          <a:blip r:embed="rId2"/>
          <a:stretch>
            <a:fillRect/>
          </a:stretch>
        </p:blipFill>
        <p:spPr>
          <a:xfrm>
            <a:off x="2290917" y="1682239"/>
            <a:ext cx="4338786" cy="3908906"/>
          </a:xfrm>
        </p:spPr>
      </p:pic>
    </p:spTree>
    <p:extLst>
      <p:ext uri="{BB962C8B-B14F-4D97-AF65-F5344CB8AC3E}">
        <p14:creationId xmlns:p14="http://schemas.microsoft.com/office/powerpoint/2010/main" val="1534737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A51E-8AF5-6647-66C7-4B3BC447C5C4}"/>
              </a:ext>
            </a:extLst>
          </p:cNvPr>
          <p:cNvSpPr>
            <a:spLocks noGrp="1"/>
          </p:cNvSpPr>
          <p:nvPr>
            <p:ph type="ctrTitle"/>
          </p:nvPr>
        </p:nvSpPr>
        <p:spPr>
          <a:xfrm>
            <a:off x="511276" y="284591"/>
            <a:ext cx="10835149" cy="1603203"/>
          </a:xfrm>
        </p:spPr>
        <p:txBody>
          <a:bodyPr/>
          <a:lstStyle/>
          <a:p>
            <a:pPr algn="l"/>
            <a:r>
              <a:rPr lang="en-IN" dirty="0"/>
              <a:t>	Plot of Power Transformed Data vs Actual data</a:t>
            </a:r>
          </a:p>
        </p:txBody>
      </p:sp>
      <p:sp>
        <p:nvSpPr>
          <p:cNvPr id="3" name="Subtitle 2">
            <a:extLst>
              <a:ext uri="{FF2B5EF4-FFF2-40B4-BE49-F238E27FC236}">
                <a16:creationId xmlns:a16="http://schemas.microsoft.com/office/drawing/2014/main" id="{FC8B9561-3DA9-8CEF-7C44-6B8650E0C74A}"/>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709A5B3-E75B-9557-23A3-B489D5A4C763}"/>
              </a:ext>
            </a:extLst>
          </p:cNvPr>
          <p:cNvPicPr>
            <a:picLocks noChangeAspect="1"/>
          </p:cNvPicPr>
          <p:nvPr/>
        </p:nvPicPr>
        <p:blipFill>
          <a:blip r:embed="rId3"/>
          <a:stretch>
            <a:fillRect/>
          </a:stretch>
        </p:blipFill>
        <p:spPr>
          <a:xfrm>
            <a:off x="562846" y="1788925"/>
            <a:ext cx="9655377" cy="4326739"/>
          </a:xfrm>
          <a:prstGeom prst="rect">
            <a:avLst/>
          </a:prstGeom>
        </p:spPr>
      </p:pic>
    </p:spTree>
    <p:extLst>
      <p:ext uri="{BB962C8B-B14F-4D97-AF65-F5344CB8AC3E}">
        <p14:creationId xmlns:p14="http://schemas.microsoft.com/office/powerpoint/2010/main" val="2028981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39F6-DF5D-ECF5-555C-133B9A2534C2}"/>
              </a:ext>
            </a:extLst>
          </p:cNvPr>
          <p:cNvSpPr>
            <a:spLocks noGrp="1"/>
          </p:cNvSpPr>
          <p:nvPr>
            <p:ph type="title"/>
          </p:nvPr>
        </p:nvSpPr>
        <p:spPr/>
        <p:txBody>
          <a:bodyPr/>
          <a:lstStyle/>
          <a:p>
            <a:r>
              <a:rPr lang="en-IN" dirty="0"/>
              <a:t>Dicky Fuller Test for </a:t>
            </a:r>
            <a:r>
              <a:rPr lang="en-IN" dirty="0" err="1"/>
              <a:t>PowerTransformed</a:t>
            </a:r>
            <a:r>
              <a:rPr lang="en-IN" dirty="0"/>
              <a:t> data</a:t>
            </a:r>
          </a:p>
        </p:txBody>
      </p:sp>
      <p:pic>
        <p:nvPicPr>
          <p:cNvPr id="7" name="Picture 6">
            <a:extLst>
              <a:ext uri="{FF2B5EF4-FFF2-40B4-BE49-F238E27FC236}">
                <a16:creationId xmlns:a16="http://schemas.microsoft.com/office/drawing/2014/main" id="{51919BC5-E857-5FAB-11FD-DD53AD338259}"/>
              </a:ext>
            </a:extLst>
          </p:cNvPr>
          <p:cNvPicPr>
            <a:picLocks noChangeAspect="1"/>
          </p:cNvPicPr>
          <p:nvPr/>
        </p:nvPicPr>
        <p:blipFill>
          <a:blip r:embed="rId2"/>
          <a:stretch>
            <a:fillRect/>
          </a:stretch>
        </p:blipFill>
        <p:spPr>
          <a:xfrm>
            <a:off x="1254480" y="2095384"/>
            <a:ext cx="7188039" cy="3489339"/>
          </a:xfrm>
          <a:prstGeom prst="rect">
            <a:avLst/>
          </a:prstGeom>
        </p:spPr>
      </p:pic>
    </p:spTree>
    <p:extLst>
      <p:ext uri="{BB962C8B-B14F-4D97-AF65-F5344CB8AC3E}">
        <p14:creationId xmlns:p14="http://schemas.microsoft.com/office/powerpoint/2010/main" val="205797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5CC1-836E-F246-5D02-54650C530009}"/>
              </a:ext>
            </a:extLst>
          </p:cNvPr>
          <p:cNvSpPr>
            <a:spLocks noGrp="1"/>
          </p:cNvSpPr>
          <p:nvPr>
            <p:ph type="title"/>
          </p:nvPr>
        </p:nvSpPr>
        <p:spPr>
          <a:xfrm>
            <a:off x="677334" y="609600"/>
            <a:ext cx="10069324" cy="1320800"/>
          </a:xfrm>
        </p:spPr>
        <p:txBody>
          <a:bodyPr/>
          <a:lstStyle/>
          <a:p>
            <a:r>
              <a:rPr lang="en-IN" dirty="0"/>
              <a:t>Seasonal Decomposition of Power Transformed Data</a:t>
            </a:r>
          </a:p>
        </p:txBody>
      </p:sp>
      <p:pic>
        <p:nvPicPr>
          <p:cNvPr id="5" name="Picture 4">
            <a:extLst>
              <a:ext uri="{FF2B5EF4-FFF2-40B4-BE49-F238E27FC236}">
                <a16:creationId xmlns:a16="http://schemas.microsoft.com/office/drawing/2014/main" id="{A359BC0A-B248-1F10-7F39-C73A0298AC0D}"/>
              </a:ext>
            </a:extLst>
          </p:cNvPr>
          <p:cNvPicPr>
            <a:picLocks noChangeAspect="1"/>
          </p:cNvPicPr>
          <p:nvPr/>
        </p:nvPicPr>
        <p:blipFill>
          <a:blip r:embed="rId2"/>
          <a:stretch>
            <a:fillRect/>
          </a:stretch>
        </p:blipFill>
        <p:spPr>
          <a:xfrm>
            <a:off x="455352" y="1716963"/>
            <a:ext cx="11438611" cy="4713333"/>
          </a:xfrm>
          <a:prstGeom prst="rect">
            <a:avLst/>
          </a:prstGeom>
        </p:spPr>
      </p:pic>
    </p:spTree>
    <p:extLst>
      <p:ext uri="{BB962C8B-B14F-4D97-AF65-F5344CB8AC3E}">
        <p14:creationId xmlns:p14="http://schemas.microsoft.com/office/powerpoint/2010/main" val="205442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259D-D55C-F586-2A59-561CD4224453}"/>
              </a:ext>
            </a:extLst>
          </p:cNvPr>
          <p:cNvSpPr>
            <a:spLocks noGrp="1"/>
          </p:cNvSpPr>
          <p:nvPr>
            <p:ph type="title"/>
          </p:nvPr>
        </p:nvSpPr>
        <p:spPr/>
        <p:txBody>
          <a:bodyPr/>
          <a:lstStyle/>
          <a:p>
            <a:r>
              <a:rPr lang="en-IN" dirty="0"/>
              <a:t>4. Difference Transform</a:t>
            </a:r>
          </a:p>
        </p:txBody>
      </p:sp>
      <p:pic>
        <p:nvPicPr>
          <p:cNvPr id="9" name="Picture 8">
            <a:extLst>
              <a:ext uri="{FF2B5EF4-FFF2-40B4-BE49-F238E27FC236}">
                <a16:creationId xmlns:a16="http://schemas.microsoft.com/office/drawing/2014/main" id="{CB50CCC5-1AA7-CA97-D90E-E917272BE358}"/>
              </a:ext>
            </a:extLst>
          </p:cNvPr>
          <p:cNvPicPr>
            <a:picLocks noChangeAspect="1"/>
          </p:cNvPicPr>
          <p:nvPr/>
        </p:nvPicPr>
        <p:blipFill>
          <a:blip r:embed="rId2"/>
          <a:stretch>
            <a:fillRect/>
          </a:stretch>
        </p:blipFill>
        <p:spPr>
          <a:xfrm>
            <a:off x="797187" y="1348612"/>
            <a:ext cx="7161185" cy="4373762"/>
          </a:xfrm>
          <a:prstGeom prst="rect">
            <a:avLst/>
          </a:prstGeom>
        </p:spPr>
      </p:pic>
    </p:spTree>
    <p:extLst>
      <p:ext uri="{BB962C8B-B14F-4D97-AF65-F5344CB8AC3E}">
        <p14:creationId xmlns:p14="http://schemas.microsoft.com/office/powerpoint/2010/main" val="1255783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7E24-5B32-353D-A6A6-04354AA98B7B}"/>
              </a:ext>
            </a:extLst>
          </p:cNvPr>
          <p:cNvSpPr>
            <a:spLocks noGrp="1"/>
          </p:cNvSpPr>
          <p:nvPr>
            <p:ph type="title"/>
          </p:nvPr>
        </p:nvSpPr>
        <p:spPr/>
        <p:txBody>
          <a:bodyPr/>
          <a:lstStyle/>
          <a:p>
            <a:r>
              <a:rPr lang="en-IN" dirty="0"/>
              <a:t>Plot of Differenced Data vs Actual data</a:t>
            </a:r>
          </a:p>
        </p:txBody>
      </p:sp>
      <p:pic>
        <p:nvPicPr>
          <p:cNvPr id="5" name="Picture 4">
            <a:extLst>
              <a:ext uri="{FF2B5EF4-FFF2-40B4-BE49-F238E27FC236}">
                <a16:creationId xmlns:a16="http://schemas.microsoft.com/office/drawing/2014/main" id="{3990D9F1-0717-38B8-F31B-2647143EC28D}"/>
              </a:ext>
            </a:extLst>
          </p:cNvPr>
          <p:cNvPicPr>
            <a:picLocks noChangeAspect="1"/>
          </p:cNvPicPr>
          <p:nvPr/>
        </p:nvPicPr>
        <p:blipFill>
          <a:blip r:embed="rId2"/>
          <a:stretch>
            <a:fillRect/>
          </a:stretch>
        </p:blipFill>
        <p:spPr>
          <a:xfrm>
            <a:off x="677334" y="1441180"/>
            <a:ext cx="8870449" cy="5273497"/>
          </a:xfrm>
          <a:prstGeom prst="rect">
            <a:avLst/>
          </a:prstGeom>
        </p:spPr>
      </p:pic>
    </p:spTree>
    <p:extLst>
      <p:ext uri="{BB962C8B-B14F-4D97-AF65-F5344CB8AC3E}">
        <p14:creationId xmlns:p14="http://schemas.microsoft.com/office/powerpoint/2010/main" val="1921394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39F6-DF5D-ECF5-555C-133B9A2534C2}"/>
              </a:ext>
            </a:extLst>
          </p:cNvPr>
          <p:cNvSpPr>
            <a:spLocks noGrp="1"/>
          </p:cNvSpPr>
          <p:nvPr>
            <p:ph type="title"/>
          </p:nvPr>
        </p:nvSpPr>
        <p:spPr/>
        <p:txBody>
          <a:bodyPr/>
          <a:lstStyle/>
          <a:p>
            <a:r>
              <a:rPr lang="en-IN" dirty="0"/>
              <a:t>Dicky Fuller Test for Differenced data</a:t>
            </a:r>
          </a:p>
        </p:txBody>
      </p:sp>
      <p:pic>
        <p:nvPicPr>
          <p:cNvPr id="4" name="Picture 3">
            <a:extLst>
              <a:ext uri="{FF2B5EF4-FFF2-40B4-BE49-F238E27FC236}">
                <a16:creationId xmlns:a16="http://schemas.microsoft.com/office/drawing/2014/main" id="{7B6C6AD7-0EB1-AB30-C791-E6F68D12F2A4}"/>
              </a:ext>
            </a:extLst>
          </p:cNvPr>
          <p:cNvPicPr>
            <a:picLocks noChangeAspect="1"/>
          </p:cNvPicPr>
          <p:nvPr/>
        </p:nvPicPr>
        <p:blipFill>
          <a:blip r:embed="rId2"/>
          <a:stretch>
            <a:fillRect/>
          </a:stretch>
        </p:blipFill>
        <p:spPr>
          <a:xfrm>
            <a:off x="1120878" y="1620347"/>
            <a:ext cx="6776076" cy="3617305"/>
          </a:xfrm>
          <a:prstGeom prst="rect">
            <a:avLst/>
          </a:prstGeom>
        </p:spPr>
      </p:pic>
    </p:spTree>
    <p:extLst>
      <p:ext uri="{BB962C8B-B14F-4D97-AF65-F5344CB8AC3E}">
        <p14:creationId xmlns:p14="http://schemas.microsoft.com/office/powerpoint/2010/main" val="2461126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0503-D23A-DFFA-59BE-0099E0BF61D1}"/>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A62D64A7-1FAA-8622-731D-11EE7233EA05}"/>
              </a:ext>
            </a:extLst>
          </p:cNvPr>
          <p:cNvSpPr>
            <a:spLocks noGrp="1"/>
          </p:cNvSpPr>
          <p:nvPr>
            <p:ph idx="1"/>
          </p:nvPr>
        </p:nvSpPr>
        <p:spPr/>
        <p:txBody>
          <a:bodyPr/>
          <a:lstStyle/>
          <a:p>
            <a:r>
              <a:rPr lang="en-US" dirty="0"/>
              <a:t>1.LSTM</a:t>
            </a:r>
          </a:p>
          <a:p>
            <a:r>
              <a:rPr lang="en-US" dirty="0"/>
              <a:t>2.ARIMA</a:t>
            </a:r>
          </a:p>
          <a:p>
            <a:r>
              <a:rPr lang="en-US" dirty="0"/>
              <a:t>3.SARIMAX</a:t>
            </a:r>
          </a:p>
          <a:p>
            <a:r>
              <a:rPr lang="en-US" dirty="0"/>
              <a:t>4.EXPONENTIAL SMOOTHENING</a:t>
            </a:r>
            <a:endParaRPr lang="en-IN" dirty="0"/>
          </a:p>
        </p:txBody>
      </p:sp>
    </p:spTree>
    <p:extLst>
      <p:ext uri="{BB962C8B-B14F-4D97-AF65-F5344CB8AC3E}">
        <p14:creationId xmlns:p14="http://schemas.microsoft.com/office/powerpoint/2010/main" val="399040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351D-2614-05A3-F3DF-79D83EDA6C45}"/>
              </a:ext>
            </a:extLst>
          </p:cNvPr>
          <p:cNvSpPr>
            <a:spLocks noGrp="1"/>
          </p:cNvSpPr>
          <p:nvPr>
            <p:ph type="ctrTitle"/>
          </p:nvPr>
        </p:nvSpPr>
        <p:spPr>
          <a:xfrm>
            <a:off x="386189" y="-702950"/>
            <a:ext cx="7766936" cy="1646302"/>
          </a:xfrm>
        </p:spPr>
        <p:txBody>
          <a:bodyPr/>
          <a:lstStyle/>
          <a:p>
            <a:r>
              <a:rPr lang="en-US" dirty="0"/>
              <a:t>TEST AND TRAIN DATA</a:t>
            </a:r>
            <a:endParaRPr lang="en-IN" dirty="0"/>
          </a:p>
        </p:txBody>
      </p:sp>
      <p:pic>
        <p:nvPicPr>
          <p:cNvPr id="5" name="Picture 4">
            <a:extLst>
              <a:ext uri="{FF2B5EF4-FFF2-40B4-BE49-F238E27FC236}">
                <a16:creationId xmlns:a16="http://schemas.microsoft.com/office/drawing/2014/main" id="{50F2C4F6-42EE-0593-69E7-BD8BED224F65}"/>
              </a:ext>
            </a:extLst>
          </p:cNvPr>
          <p:cNvPicPr>
            <a:picLocks noChangeAspect="1"/>
          </p:cNvPicPr>
          <p:nvPr/>
        </p:nvPicPr>
        <p:blipFill>
          <a:blip r:embed="rId2"/>
          <a:stretch>
            <a:fillRect/>
          </a:stretch>
        </p:blipFill>
        <p:spPr>
          <a:xfrm>
            <a:off x="740311" y="1052976"/>
            <a:ext cx="3482642" cy="5131513"/>
          </a:xfrm>
          <a:prstGeom prst="rect">
            <a:avLst/>
          </a:prstGeom>
        </p:spPr>
      </p:pic>
      <p:pic>
        <p:nvPicPr>
          <p:cNvPr id="7" name="Picture 6">
            <a:extLst>
              <a:ext uri="{FF2B5EF4-FFF2-40B4-BE49-F238E27FC236}">
                <a16:creationId xmlns:a16="http://schemas.microsoft.com/office/drawing/2014/main" id="{6436EFAF-52BC-C04C-9312-03A0425D4097}"/>
              </a:ext>
            </a:extLst>
          </p:cNvPr>
          <p:cNvPicPr>
            <a:picLocks noChangeAspect="1"/>
          </p:cNvPicPr>
          <p:nvPr/>
        </p:nvPicPr>
        <p:blipFill>
          <a:blip r:embed="rId3"/>
          <a:stretch>
            <a:fillRect/>
          </a:stretch>
        </p:blipFill>
        <p:spPr>
          <a:xfrm>
            <a:off x="4562167" y="943352"/>
            <a:ext cx="5673214" cy="5349704"/>
          </a:xfrm>
          <a:prstGeom prst="rect">
            <a:avLst/>
          </a:prstGeom>
        </p:spPr>
      </p:pic>
    </p:spTree>
    <p:extLst>
      <p:ext uri="{BB962C8B-B14F-4D97-AF65-F5344CB8AC3E}">
        <p14:creationId xmlns:p14="http://schemas.microsoft.com/office/powerpoint/2010/main" val="194074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E402-D2DB-16FE-4F94-7E80800C2A29}"/>
              </a:ext>
            </a:extLst>
          </p:cNvPr>
          <p:cNvSpPr>
            <a:spLocks noGrp="1"/>
          </p:cNvSpPr>
          <p:nvPr>
            <p:ph type="title"/>
          </p:nvPr>
        </p:nvSpPr>
        <p:spPr/>
        <p:txBody>
          <a:bodyPr/>
          <a:lstStyle/>
          <a:p>
            <a:r>
              <a:rPr lang="en-US" dirty="0"/>
              <a:t>1.LSTM</a:t>
            </a:r>
            <a:endParaRPr lang="en-IN" dirty="0"/>
          </a:p>
        </p:txBody>
      </p:sp>
      <p:pic>
        <p:nvPicPr>
          <p:cNvPr id="5" name="Content Placeholder 4">
            <a:extLst>
              <a:ext uri="{FF2B5EF4-FFF2-40B4-BE49-F238E27FC236}">
                <a16:creationId xmlns:a16="http://schemas.microsoft.com/office/drawing/2014/main" id="{334CB118-AAE6-AD4B-687C-0359F42DA9D0}"/>
              </a:ext>
            </a:extLst>
          </p:cNvPr>
          <p:cNvPicPr>
            <a:picLocks noGrp="1" noChangeAspect="1"/>
          </p:cNvPicPr>
          <p:nvPr>
            <p:ph idx="1"/>
          </p:nvPr>
        </p:nvPicPr>
        <p:blipFill>
          <a:blip r:embed="rId2"/>
          <a:stretch>
            <a:fillRect/>
          </a:stretch>
        </p:blipFill>
        <p:spPr>
          <a:xfrm>
            <a:off x="677334" y="1450298"/>
            <a:ext cx="7385118" cy="3881437"/>
          </a:xfrm>
        </p:spPr>
      </p:pic>
      <p:pic>
        <p:nvPicPr>
          <p:cNvPr id="7" name="Picture 6">
            <a:extLst>
              <a:ext uri="{FF2B5EF4-FFF2-40B4-BE49-F238E27FC236}">
                <a16:creationId xmlns:a16="http://schemas.microsoft.com/office/drawing/2014/main" id="{493D2621-7CDF-1C8D-E425-77594377118F}"/>
              </a:ext>
            </a:extLst>
          </p:cNvPr>
          <p:cNvPicPr>
            <a:picLocks noChangeAspect="1"/>
          </p:cNvPicPr>
          <p:nvPr/>
        </p:nvPicPr>
        <p:blipFill>
          <a:blip r:embed="rId3"/>
          <a:stretch>
            <a:fillRect/>
          </a:stretch>
        </p:blipFill>
        <p:spPr>
          <a:xfrm>
            <a:off x="558734" y="5331735"/>
            <a:ext cx="7631537" cy="960203"/>
          </a:xfrm>
          <a:prstGeom prst="rect">
            <a:avLst/>
          </a:prstGeom>
        </p:spPr>
      </p:pic>
    </p:spTree>
    <p:extLst>
      <p:ext uri="{BB962C8B-B14F-4D97-AF65-F5344CB8AC3E}">
        <p14:creationId xmlns:p14="http://schemas.microsoft.com/office/powerpoint/2010/main" val="10405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5D79-1FB2-D23D-FD2C-52C7585DEA40}"/>
              </a:ext>
            </a:extLst>
          </p:cNvPr>
          <p:cNvSpPr>
            <a:spLocks noGrp="1"/>
          </p:cNvSpPr>
          <p:nvPr>
            <p:ph type="ctrTitle"/>
          </p:nvPr>
        </p:nvSpPr>
        <p:spPr>
          <a:xfrm>
            <a:off x="848306" y="887117"/>
            <a:ext cx="7766936" cy="627051"/>
          </a:xfrm>
        </p:spPr>
        <p:txBody>
          <a:bodyPr/>
          <a:lstStyle/>
          <a:p>
            <a:pPr algn="l"/>
            <a:r>
              <a:rPr lang="en-IN" dirty="0"/>
              <a:t>STEPS INVOLVED:</a:t>
            </a:r>
          </a:p>
        </p:txBody>
      </p:sp>
      <p:sp>
        <p:nvSpPr>
          <p:cNvPr id="3" name="Subtitle 2">
            <a:extLst>
              <a:ext uri="{FF2B5EF4-FFF2-40B4-BE49-F238E27FC236}">
                <a16:creationId xmlns:a16="http://schemas.microsoft.com/office/drawing/2014/main" id="{40600CCD-3E13-A800-CF87-25C5C1B26064}"/>
              </a:ext>
            </a:extLst>
          </p:cNvPr>
          <p:cNvSpPr>
            <a:spLocks noGrp="1"/>
          </p:cNvSpPr>
          <p:nvPr>
            <p:ph type="subTitle" idx="1"/>
          </p:nvPr>
        </p:nvSpPr>
        <p:spPr>
          <a:xfrm>
            <a:off x="749984" y="1769807"/>
            <a:ext cx="7766936" cy="3834580"/>
          </a:xfrm>
        </p:spPr>
        <p:txBody>
          <a:bodyPr>
            <a:normAutofit lnSpcReduction="10000"/>
          </a:bodyPr>
          <a:lstStyle/>
          <a:p>
            <a:pPr algn="l"/>
            <a:r>
              <a:rPr lang="en-IN" dirty="0"/>
              <a:t>1.Loading the dataset</a:t>
            </a:r>
          </a:p>
          <a:p>
            <a:pPr algn="l"/>
            <a:r>
              <a:rPr lang="en-IN" dirty="0"/>
              <a:t>2.Understanding the data</a:t>
            </a:r>
          </a:p>
          <a:p>
            <a:pPr algn="l"/>
            <a:r>
              <a:rPr lang="en-IN" dirty="0"/>
              <a:t>3.EDA</a:t>
            </a:r>
          </a:p>
          <a:p>
            <a:pPr algn="l"/>
            <a:r>
              <a:rPr lang="en-IN" dirty="0"/>
              <a:t>4.Visualisations</a:t>
            </a:r>
          </a:p>
          <a:p>
            <a:pPr algn="l"/>
            <a:r>
              <a:rPr lang="en-IN" dirty="0"/>
              <a:t>5.Preprocessing</a:t>
            </a:r>
          </a:p>
          <a:p>
            <a:pPr algn="l"/>
            <a:r>
              <a:rPr lang="en-IN" dirty="0"/>
              <a:t>6.Checking for Stationarity</a:t>
            </a:r>
          </a:p>
          <a:p>
            <a:pPr algn="l"/>
            <a:r>
              <a:rPr lang="en-IN" dirty="0"/>
              <a:t>7.Converting data into Stationarity</a:t>
            </a:r>
          </a:p>
          <a:p>
            <a:pPr algn="l"/>
            <a:r>
              <a:rPr lang="en-IN" dirty="0"/>
              <a:t>8.Model Building</a:t>
            </a:r>
          </a:p>
          <a:p>
            <a:pPr algn="l"/>
            <a:r>
              <a:rPr lang="en-IN" dirty="0"/>
              <a:t>9.Model Evaluation</a:t>
            </a:r>
          </a:p>
          <a:p>
            <a:pPr algn="l"/>
            <a:r>
              <a:rPr lang="en-IN" dirty="0"/>
              <a:t>10.Forecasting for future data </a:t>
            </a:r>
          </a:p>
          <a:p>
            <a:pPr algn="l"/>
            <a:endParaRPr lang="en-IN" dirty="0"/>
          </a:p>
        </p:txBody>
      </p:sp>
    </p:spTree>
    <p:extLst>
      <p:ext uri="{BB962C8B-B14F-4D97-AF65-F5344CB8AC3E}">
        <p14:creationId xmlns:p14="http://schemas.microsoft.com/office/powerpoint/2010/main" val="2945767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A8E7-92C8-436B-740B-69D4DC408387}"/>
              </a:ext>
            </a:extLst>
          </p:cNvPr>
          <p:cNvSpPr>
            <a:spLocks noGrp="1"/>
          </p:cNvSpPr>
          <p:nvPr>
            <p:ph type="title"/>
          </p:nvPr>
        </p:nvSpPr>
        <p:spPr/>
        <p:txBody>
          <a:bodyPr/>
          <a:lstStyle/>
          <a:p>
            <a:r>
              <a:rPr lang="en-US" dirty="0"/>
              <a:t>2.ARIMA</a:t>
            </a:r>
            <a:endParaRPr lang="en-IN" dirty="0"/>
          </a:p>
        </p:txBody>
      </p:sp>
      <p:pic>
        <p:nvPicPr>
          <p:cNvPr id="5" name="Content Placeholder 4">
            <a:extLst>
              <a:ext uri="{FF2B5EF4-FFF2-40B4-BE49-F238E27FC236}">
                <a16:creationId xmlns:a16="http://schemas.microsoft.com/office/drawing/2014/main" id="{78F38535-2A04-DA28-15E2-134E775FFC8E}"/>
              </a:ext>
            </a:extLst>
          </p:cNvPr>
          <p:cNvPicPr>
            <a:picLocks noGrp="1" noChangeAspect="1"/>
          </p:cNvPicPr>
          <p:nvPr>
            <p:ph idx="1"/>
          </p:nvPr>
        </p:nvPicPr>
        <p:blipFill>
          <a:blip r:embed="rId2"/>
          <a:stretch>
            <a:fillRect/>
          </a:stretch>
        </p:blipFill>
        <p:spPr>
          <a:xfrm>
            <a:off x="397949" y="1488281"/>
            <a:ext cx="9463806" cy="4470067"/>
          </a:xfrm>
        </p:spPr>
      </p:pic>
    </p:spTree>
    <p:extLst>
      <p:ext uri="{BB962C8B-B14F-4D97-AF65-F5344CB8AC3E}">
        <p14:creationId xmlns:p14="http://schemas.microsoft.com/office/powerpoint/2010/main" val="3737330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1B7E5D-63E4-EBBC-0923-1074DD26DAD7}"/>
              </a:ext>
            </a:extLst>
          </p:cNvPr>
          <p:cNvPicPr>
            <a:picLocks noChangeAspect="1"/>
          </p:cNvPicPr>
          <p:nvPr/>
        </p:nvPicPr>
        <p:blipFill>
          <a:blip r:embed="rId2"/>
          <a:stretch>
            <a:fillRect/>
          </a:stretch>
        </p:blipFill>
        <p:spPr>
          <a:xfrm>
            <a:off x="1049468" y="914501"/>
            <a:ext cx="7701241" cy="4503529"/>
          </a:xfrm>
          <a:prstGeom prst="rect">
            <a:avLst/>
          </a:prstGeom>
        </p:spPr>
      </p:pic>
    </p:spTree>
    <p:extLst>
      <p:ext uri="{BB962C8B-B14F-4D97-AF65-F5344CB8AC3E}">
        <p14:creationId xmlns:p14="http://schemas.microsoft.com/office/powerpoint/2010/main" val="2536422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6AD9-E716-ED43-585A-9CE66A37CF19}"/>
              </a:ext>
            </a:extLst>
          </p:cNvPr>
          <p:cNvSpPr>
            <a:spLocks noGrp="1"/>
          </p:cNvSpPr>
          <p:nvPr>
            <p:ph type="title"/>
          </p:nvPr>
        </p:nvSpPr>
        <p:spPr/>
        <p:txBody>
          <a:bodyPr/>
          <a:lstStyle/>
          <a:p>
            <a:r>
              <a:rPr lang="en-US" dirty="0"/>
              <a:t>PACF AND ACF PLOTS</a:t>
            </a:r>
            <a:endParaRPr lang="en-IN" dirty="0"/>
          </a:p>
        </p:txBody>
      </p:sp>
      <p:pic>
        <p:nvPicPr>
          <p:cNvPr id="5" name="Content Placeholder 4">
            <a:extLst>
              <a:ext uri="{FF2B5EF4-FFF2-40B4-BE49-F238E27FC236}">
                <a16:creationId xmlns:a16="http://schemas.microsoft.com/office/drawing/2014/main" id="{00CE9C6A-1DC0-CFAB-47C9-D16FD3D8333E}"/>
              </a:ext>
            </a:extLst>
          </p:cNvPr>
          <p:cNvPicPr>
            <a:picLocks noGrp="1" noChangeAspect="1"/>
          </p:cNvPicPr>
          <p:nvPr>
            <p:ph idx="1"/>
          </p:nvPr>
        </p:nvPicPr>
        <p:blipFill>
          <a:blip r:embed="rId2"/>
          <a:stretch>
            <a:fillRect/>
          </a:stretch>
        </p:blipFill>
        <p:spPr>
          <a:xfrm>
            <a:off x="1064878" y="1488281"/>
            <a:ext cx="7312206" cy="4403181"/>
          </a:xfrm>
        </p:spPr>
      </p:pic>
    </p:spTree>
    <p:extLst>
      <p:ext uri="{BB962C8B-B14F-4D97-AF65-F5344CB8AC3E}">
        <p14:creationId xmlns:p14="http://schemas.microsoft.com/office/powerpoint/2010/main" val="3015800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EE7A-00BA-9DC1-1810-EEAA3DA84D3A}"/>
              </a:ext>
            </a:extLst>
          </p:cNvPr>
          <p:cNvSpPr>
            <a:spLocks noGrp="1"/>
          </p:cNvSpPr>
          <p:nvPr>
            <p:ph type="title"/>
          </p:nvPr>
        </p:nvSpPr>
        <p:spPr/>
        <p:txBody>
          <a:bodyPr/>
          <a:lstStyle/>
          <a:p>
            <a:r>
              <a:rPr lang="en-US" dirty="0"/>
              <a:t>ARIMA FORECAST</a:t>
            </a:r>
            <a:endParaRPr lang="en-IN" dirty="0"/>
          </a:p>
        </p:txBody>
      </p:sp>
      <p:pic>
        <p:nvPicPr>
          <p:cNvPr id="5" name="Content Placeholder 4">
            <a:extLst>
              <a:ext uri="{FF2B5EF4-FFF2-40B4-BE49-F238E27FC236}">
                <a16:creationId xmlns:a16="http://schemas.microsoft.com/office/drawing/2014/main" id="{A1CD9C70-D564-3E40-0232-697523D14CC3}"/>
              </a:ext>
            </a:extLst>
          </p:cNvPr>
          <p:cNvPicPr>
            <a:picLocks noGrp="1" noChangeAspect="1"/>
          </p:cNvPicPr>
          <p:nvPr>
            <p:ph idx="1"/>
          </p:nvPr>
        </p:nvPicPr>
        <p:blipFill>
          <a:blip r:embed="rId2"/>
          <a:stretch>
            <a:fillRect/>
          </a:stretch>
        </p:blipFill>
        <p:spPr>
          <a:xfrm>
            <a:off x="1025957" y="2160588"/>
            <a:ext cx="7900123" cy="3881437"/>
          </a:xfrm>
        </p:spPr>
      </p:pic>
    </p:spTree>
    <p:extLst>
      <p:ext uri="{BB962C8B-B14F-4D97-AF65-F5344CB8AC3E}">
        <p14:creationId xmlns:p14="http://schemas.microsoft.com/office/powerpoint/2010/main" val="1541757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F77-1D39-DEE8-36BB-2190FBB1DE86}"/>
              </a:ext>
            </a:extLst>
          </p:cNvPr>
          <p:cNvSpPr>
            <a:spLocks noGrp="1"/>
          </p:cNvSpPr>
          <p:nvPr>
            <p:ph type="title"/>
          </p:nvPr>
        </p:nvSpPr>
        <p:spPr/>
        <p:txBody>
          <a:bodyPr/>
          <a:lstStyle/>
          <a:p>
            <a:r>
              <a:rPr lang="en-US" dirty="0"/>
              <a:t>SARIMAX</a:t>
            </a:r>
            <a:endParaRPr lang="en-IN" dirty="0"/>
          </a:p>
        </p:txBody>
      </p:sp>
      <p:pic>
        <p:nvPicPr>
          <p:cNvPr id="5" name="Content Placeholder 4">
            <a:extLst>
              <a:ext uri="{FF2B5EF4-FFF2-40B4-BE49-F238E27FC236}">
                <a16:creationId xmlns:a16="http://schemas.microsoft.com/office/drawing/2014/main" id="{D9E2C421-1E89-4015-4D68-FF700C9CA796}"/>
              </a:ext>
            </a:extLst>
          </p:cNvPr>
          <p:cNvPicPr>
            <a:picLocks noGrp="1" noChangeAspect="1"/>
          </p:cNvPicPr>
          <p:nvPr>
            <p:ph idx="1"/>
          </p:nvPr>
        </p:nvPicPr>
        <p:blipFill>
          <a:blip r:embed="rId2"/>
          <a:stretch>
            <a:fillRect/>
          </a:stretch>
        </p:blipFill>
        <p:spPr>
          <a:xfrm>
            <a:off x="816077" y="1300303"/>
            <a:ext cx="7659329" cy="4948097"/>
          </a:xfrm>
        </p:spPr>
      </p:pic>
    </p:spTree>
    <p:extLst>
      <p:ext uri="{BB962C8B-B14F-4D97-AF65-F5344CB8AC3E}">
        <p14:creationId xmlns:p14="http://schemas.microsoft.com/office/powerpoint/2010/main" val="1177919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A4BEDB-85DC-68A3-3478-16F9F1D2D50F}"/>
              </a:ext>
            </a:extLst>
          </p:cNvPr>
          <p:cNvPicPr>
            <a:picLocks noChangeAspect="1"/>
          </p:cNvPicPr>
          <p:nvPr/>
        </p:nvPicPr>
        <p:blipFill>
          <a:blip r:embed="rId2"/>
          <a:stretch>
            <a:fillRect/>
          </a:stretch>
        </p:blipFill>
        <p:spPr>
          <a:xfrm>
            <a:off x="1585446" y="706478"/>
            <a:ext cx="6821135" cy="4953429"/>
          </a:xfrm>
          <a:prstGeom prst="rect">
            <a:avLst/>
          </a:prstGeom>
        </p:spPr>
      </p:pic>
    </p:spTree>
    <p:extLst>
      <p:ext uri="{BB962C8B-B14F-4D97-AF65-F5344CB8AC3E}">
        <p14:creationId xmlns:p14="http://schemas.microsoft.com/office/powerpoint/2010/main" val="4258200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07D0-A5C0-A78D-CE3B-7FADF57957D9}"/>
              </a:ext>
            </a:extLst>
          </p:cNvPr>
          <p:cNvSpPr>
            <a:spLocks noGrp="1"/>
          </p:cNvSpPr>
          <p:nvPr>
            <p:ph type="title"/>
          </p:nvPr>
        </p:nvSpPr>
        <p:spPr/>
        <p:txBody>
          <a:bodyPr/>
          <a:lstStyle/>
          <a:p>
            <a:r>
              <a:rPr lang="en-US" dirty="0"/>
              <a:t>EXPONENTIAL SMOOTHENING</a:t>
            </a:r>
            <a:endParaRPr lang="en-IN" dirty="0"/>
          </a:p>
        </p:txBody>
      </p:sp>
      <p:pic>
        <p:nvPicPr>
          <p:cNvPr id="5" name="Content Placeholder 4">
            <a:extLst>
              <a:ext uri="{FF2B5EF4-FFF2-40B4-BE49-F238E27FC236}">
                <a16:creationId xmlns:a16="http://schemas.microsoft.com/office/drawing/2014/main" id="{B4D7B1E0-B789-4B3F-EE36-9B061305F1D6}"/>
              </a:ext>
            </a:extLst>
          </p:cNvPr>
          <p:cNvPicPr>
            <a:picLocks noGrp="1" noChangeAspect="1"/>
          </p:cNvPicPr>
          <p:nvPr>
            <p:ph idx="1"/>
          </p:nvPr>
        </p:nvPicPr>
        <p:blipFill>
          <a:blip r:embed="rId2"/>
          <a:stretch>
            <a:fillRect/>
          </a:stretch>
        </p:blipFill>
        <p:spPr>
          <a:xfrm>
            <a:off x="677334" y="1543665"/>
            <a:ext cx="8830300" cy="4330911"/>
          </a:xfrm>
        </p:spPr>
      </p:pic>
    </p:spTree>
    <p:extLst>
      <p:ext uri="{BB962C8B-B14F-4D97-AF65-F5344CB8AC3E}">
        <p14:creationId xmlns:p14="http://schemas.microsoft.com/office/powerpoint/2010/main" val="1096262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1B3C-EE85-55B8-7E93-C0EF99A65C1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A49ADA4-4267-77E3-10DD-1BF074BAA7E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76EBC5D-8451-7A65-5641-A396859B6731}"/>
              </a:ext>
            </a:extLst>
          </p:cNvPr>
          <p:cNvPicPr>
            <a:picLocks noChangeAspect="1"/>
          </p:cNvPicPr>
          <p:nvPr/>
        </p:nvPicPr>
        <p:blipFill>
          <a:blip r:embed="rId2"/>
          <a:stretch>
            <a:fillRect/>
          </a:stretch>
        </p:blipFill>
        <p:spPr>
          <a:xfrm>
            <a:off x="436460" y="792251"/>
            <a:ext cx="10630821" cy="5273497"/>
          </a:xfrm>
          <a:prstGeom prst="rect">
            <a:avLst/>
          </a:prstGeom>
        </p:spPr>
      </p:pic>
    </p:spTree>
    <p:extLst>
      <p:ext uri="{BB962C8B-B14F-4D97-AF65-F5344CB8AC3E}">
        <p14:creationId xmlns:p14="http://schemas.microsoft.com/office/powerpoint/2010/main" val="404351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7C4A0B-8228-589E-C521-717A0E667829}"/>
              </a:ext>
            </a:extLst>
          </p:cNvPr>
          <p:cNvPicPr>
            <a:picLocks noGrp="1" noChangeAspect="1"/>
          </p:cNvPicPr>
          <p:nvPr>
            <p:ph idx="1"/>
          </p:nvPr>
        </p:nvPicPr>
        <p:blipFill>
          <a:blip r:embed="rId2"/>
          <a:stretch>
            <a:fillRect/>
          </a:stretch>
        </p:blipFill>
        <p:spPr>
          <a:xfrm>
            <a:off x="862479" y="1061884"/>
            <a:ext cx="9677702" cy="4980141"/>
          </a:xfrm>
        </p:spPr>
      </p:pic>
    </p:spTree>
    <p:extLst>
      <p:ext uri="{BB962C8B-B14F-4D97-AF65-F5344CB8AC3E}">
        <p14:creationId xmlns:p14="http://schemas.microsoft.com/office/powerpoint/2010/main" val="2013677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0ECB-5A96-4CC7-4BE7-2FDE5DE90E44}"/>
              </a:ext>
            </a:extLst>
          </p:cNvPr>
          <p:cNvSpPr>
            <a:spLocks noGrp="1"/>
          </p:cNvSpPr>
          <p:nvPr>
            <p:ph type="title"/>
          </p:nvPr>
        </p:nvSpPr>
        <p:spPr/>
        <p:txBody>
          <a:bodyPr/>
          <a:lstStyle/>
          <a:p>
            <a:r>
              <a:rPr lang="en-IN" dirty="0"/>
              <a:t>FBPROPHET MODEL</a:t>
            </a:r>
          </a:p>
        </p:txBody>
      </p:sp>
      <p:pic>
        <p:nvPicPr>
          <p:cNvPr id="5" name="Content Placeholder 4">
            <a:extLst>
              <a:ext uri="{FF2B5EF4-FFF2-40B4-BE49-F238E27FC236}">
                <a16:creationId xmlns:a16="http://schemas.microsoft.com/office/drawing/2014/main" id="{A30E4B0B-5A4C-EB42-02D9-09063273DECB}"/>
              </a:ext>
            </a:extLst>
          </p:cNvPr>
          <p:cNvPicPr>
            <a:picLocks noGrp="1" noChangeAspect="1"/>
          </p:cNvPicPr>
          <p:nvPr>
            <p:ph idx="1"/>
          </p:nvPr>
        </p:nvPicPr>
        <p:blipFill>
          <a:blip r:embed="rId2"/>
          <a:stretch>
            <a:fillRect/>
          </a:stretch>
        </p:blipFill>
        <p:spPr>
          <a:xfrm>
            <a:off x="914398" y="1445325"/>
            <a:ext cx="7610169" cy="4645862"/>
          </a:xfrm>
        </p:spPr>
      </p:pic>
    </p:spTree>
    <p:extLst>
      <p:ext uri="{BB962C8B-B14F-4D97-AF65-F5344CB8AC3E}">
        <p14:creationId xmlns:p14="http://schemas.microsoft.com/office/powerpoint/2010/main" val="293885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F517-0971-2ADA-8472-96C26005FB71}"/>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D20AC88C-D677-C7A5-5250-3BD9DD51C849}"/>
              </a:ext>
            </a:extLst>
          </p:cNvPr>
          <p:cNvSpPr>
            <a:spLocks noGrp="1"/>
          </p:cNvSpPr>
          <p:nvPr>
            <p:ph idx="1"/>
          </p:nvPr>
        </p:nvSpPr>
        <p:spPr>
          <a:xfrm>
            <a:off x="392199" y="1488613"/>
            <a:ext cx="8596668" cy="3880773"/>
          </a:xfrm>
        </p:spPr>
        <p:txBody>
          <a:bodyPr/>
          <a:lstStyle/>
          <a:p>
            <a:r>
              <a:rPr lang="en-IN" dirty="0"/>
              <a:t>1.Loaded the data set and stored in a variable</a:t>
            </a:r>
          </a:p>
          <a:p>
            <a:r>
              <a:rPr lang="en-IN" dirty="0"/>
              <a:t>2.Performed some operations to get info about dataset</a:t>
            </a:r>
          </a:p>
          <a:p>
            <a:r>
              <a:rPr lang="en-IN" dirty="0"/>
              <a:t>3. Operations involved:</a:t>
            </a:r>
          </a:p>
          <a:p>
            <a:pPr marL="0" indent="0">
              <a:buNone/>
            </a:pPr>
            <a:r>
              <a:rPr lang="en-IN" dirty="0"/>
              <a:t>           data.info()</a:t>
            </a:r>
          </a:p>
          <a:p>
            <a:pPr marL="0" indent="0">
              <a:buNone/>
            </a:pPr>
            <a:r>
              <a:rPr lang="en-IN" dirty="0"/>
              <a:t>           </a:t>
            </a:r>
            <a:r>
              <a:rPr lang="en-IN" dirty="0" err="1"/>
              <a:t>data.isnull</a:t>
            </a:r>
            <a:r>
              <a:rPr lang="en-IN" dirty="0"/>
              <a:t>().sum()</a:t>
            </a:r>
          </a:p>
          <a:p>
            <a:pPr marL="0" indent="0">
              <a:buNone/>
            </a:pPr>
            <a:r>
              <a:rPr lang="en-IN" dirty="0"/>
              <a:t>            </a:t>
            </a:r>
            <a:r>
              <a:rPr lang="en-IN" dirty="0" err="1"/>
              <a:t>data.describe</a:t>
            </a:r>
            <a:r>
              <a:rPr lang="en-IN" dirty="0"/>
              <a:t>() </a:t>
            </a:r>
          </a:p>
          <a:p>
            <a:pPr marL="0" indent="0">
              <a:buNone/>
            </a:pPr>
            <a:r>
              <a:rPr lang="en-IN" dirty="0"/>
              <a:t>     4.imported pandas and seaborn libraries for visualisations</a:t>
            </a:r>
          </a:p>
          <a:p>
            <a:pPr marL="0" indent="0">
              <a:buNone/>
            </a:pPr>
            <a:r>
              <a:rPr lang="en-IN" dirty="0"/>
              <a:t>     5.plottoed several graphs to get deep insights about dataset</a:t>
            </a:r>
          </a:p>
          <a:p>
            <a:pPr marL="0" indent="0">
              <a:buNone/>
            </a:pPr>
            <a:r>
              <a:rPr lang="en-IN" dirty="0"/>
              <a:t>        </a:t>
            </a:r>
          </a:p>
        </p:txBody>
      </p:sp>
    </p:spTree>
    <p:extLst>
      <p:ext uri="{BB962C8B-B14F-4D97-AF65-F5344CB8AC3E}">
        <p14:creationId xmlns:p14="http://schemas.microsoft.com/office/powerpoint/2010/main" val="2155012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9A91-AC62-9498-5C38-54126CFD38DB}"/>
              </a:ext>
            </a:extLst>
          </p:cNvPr>
          <p:cNvSpPr>
            <a:spLocks noGrp="1"/>
          </p:cNvSpPr>
          <p:nvPr>
            <p:ph type="title"/>
          </p:nvPr>
        </p:nvSpPr>
        <p:spPr/>
        <p:txBody>
          <a:bodyPr/>
          <a:lstStyle/>
          <a:p>
            <a:r>
              <a:rPr lang="en-IN" dirty="0"/>
              <a:t>Forecasted data using </a:t>
            </a:r>
            <a:r>
              <a:rPr lang="en-IN" dirty="0" err="1"/>
              <a:t>FBProphet</a:t>
            </a:r>
            <a:r>
              <a:rPr lang="en-IN" dirty="0"/>
              <a:t> Model</a:t>
            </a:r>
          </a:p>
        </p:txBody>
      </p:sp>
      <p:pic>
        <p:nvPicPr>
          <p:cNvPr id="5" name="Content Placeholder 4">
            <a:extLst>
              <a:ext uri="{FF2B5EF4-FFF2-40B4-BE49-F238E27FC236}">
                <a16:creationId xmlns:a16="http://schemas.microsoft.com/office/drawing/2014/main" id="{4F979AE6-D14A-401B-4D62-EBDDB1D2D00D}"/>
              </a:ext>
            </a:extLst>
          </p:cNvPr>
          <p:cNvPicPr>
            <a:picLocks noGrp="1" noChangeAspect="1"/>
          </p:cNvPicPr>
          <p:nvPr>
            <p:ph idx="1"/>
          </p:nvPr>
        </p:nvPicPr>
        <p:blipFill>
          <a:blip r:embed="rId2"/>
          <a:stretch>
            <a:fillRect/>
          </a:stretch>
        </p:blipFill>
        <p:spPr>
          <a:xfrm>
            <a:off x="2241755" y="2059858"/>
            <a:ext cx="4684850" cy="4798142"/>
          </a:xfrm>
        </p:spPr>
      </p:pic>
    </p:spTree>
    <p:extLst>
      <p:ext uri="{BB962C8B-B14F-4D97-AF65-F5344CB8AC3E}">
        <p14:creationId xmlns:p14="http://schemas.microsoft.com/office/powerpoint/2010/main" val="3078891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A8712-6FA1-963C-1F16-7323DBF90559}"/>
              </a:ext>
            </a:extLst>
          </p:cNvPr>
          <p:cNvPicPr>
            <a:picLocks noGrp="1" noChangeAspect="1"/>
          </p:cNvPicPr>
          <p:nvPr>
            <p:ph idx="1"/>
          </p:nvPr>
        </p:nvPicPr>
        <p:blipFill>
          <a:blip r:embed="rId2"/>
          <a:stretch>
            <a:fillRect/>
          </a:stretch>
        </p:blipFill>
        <p:spPr>
          <a:xfrm>
            <a:off x="883849" y="1596436"/>
            <a:ext cx="8391222" cy="3881437"/>
          </a:xfrm>
        </p:spPr>
      </p:pic>
      <p:sp>
        <p:nvSpPr>
          <p:cNvPr id="4" name="Title 1">
            <a:extLst>
              <a:ext uri="{FF2B5EF4-FFF2-40B4-BE49-F238E27FC236}">
                <a16:creationId xmlns:a16="http://schemas.microsoft.com/office/drawing/2014/main" id="{53B55B1E-C947-524B-D4CB-939DC056E42C}"/>
              </a:ext>
            </a:extLst>
          </p:cNvPr>
          <p:cNvSpPr>
            <a:spLocks noGrp="1"/>
          </p:cNvSpPr>
          <p:nvPr>
            <p:ph type="title"/>
          </p:nvPr>
        </p:nvSpPr>
        <p:spPr>
          <a:xfrm>
            <a:off x="677863" y="609600"/>
            <a:ext cx="8596312" cy="1320800"/>
          </a:xfrm>
        </p:spPr>
        <p:txBody>
          <a:bodyPr/>
          <a:lstStyle/>
          <a:p>
            <a:r>
              <a:rPr lang="en-IN" dirty="0"/>
              <a:t>MODEL DEPLOYMENT USING STREAMLIT</a:t>
            </a:r>
          </a:p>
        </p:txBody>
      </p:sp>
      <p:sp>
        <p:nvSpPr>
          <p:cNvPr id="7" name="Subtitle 2">
            <a:extLst>
              <a:ext uri="{FF2B5EF4-FFF2-40B4-BE49-F238E27FC236}">
                <a16:creationId xmlns:a16="http://schemas.microsoft.com/office/drawing/2014/main" id="{64EABA9B-5004-9E43-F62B-8165CB2CC421}"/>
              </a:ext>
            </a:extLst>
          </p:cNvPr>
          <p:cNvSpPr txBox="1">
            <a:spLocks/>
          </p:cNvSpPr>
          <p:nvPr/>
        </p:nvSpPr>
        <p:spPr>
          <a:xfrm>
            <a:off x="1092551" y="5699950"/>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err="1"/>
              <a:t>Streamlit</a:t>
            </a:r>
            <a:r>
              <a:rPr lang="en-IN" dirty="0"/>
              <a:t> Code using Google </a:t>
            </a:r>
            <a:r>
              <a:rPr lang="en-IN" dirty="0" err="1"/>
              <a:t>Colab</a:t>
            </a:r>
            <a:r>
              <a:rPr lang="en-IN" dirty="0"/>
              <a:t> </a:t>
            </a:r>
          </a:p>
        </p:txBody>
      </p:sp>
    </p:spTree>
    <p:extLst>
      <p:ext uri="{BB962C8B-B14F-4D97-AF65-F5344CB8AC3E}">
        <p14:creationId xmlns:p14="http://schemas.microsoft.com/office/powerpoint/2010/main" val="227702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514A-B0F4-0373-8FE5-4588B24A7F32}"/>
              </a:ext>
            </a:extLst>
          </p:cNvPr>
          <p:cNvSpPr>
            <a:spLocks noGrp="1"/>
          </p:cNvSpPr>
          <p:nvPr>
            <p:ph type="ctrTitle"/>
          </p:nvPr>
        </p:nvSpPr>
        <p:spPr>
          <a:xfrm>
            <a:off x="710654" y="713386"/>
            <a:ext cx="7766936" cy="436988"/>
          </a:xfrm>
        </p:spPr>
        <p:txBody>
          <a:bodyPr/>
          <a:lstStyle/>
          <a:p>
            <a:pPr algn="l"/>
            <a:r>
              <a:rPr lang="en-IN" dirty="0"/>
              <a:t>PROPHET.PY</a:t>
            </a:r>
          </a:p>
        </p:txBody>
      </p:sp>
      <p:sp>
        <p:nvSpPr>
          <p:cNvPr id="3" name="Subtitle 2">
            <a:extLst>
              <a:ext uri="{FF2B5EF4-FFF2-40B4-BE49-F238E27FC236}">
                <a16:creationId xmlns:a16="http://schemas.microsoft.com/office/drawing/2014/main" id="{26E29AA7-EB64-09C3-F8ED-4032E150AA1A}"/>
              </a:ext>
            </a:extLst>
          </p:cNvPr>
          <p:cNvSpPr>
            <a:spLocks noGrp="1"/>
          </p:cNvSpPr>
          <p:nvPr>
            <p:ph type="subTitle" idx="1"/>
          </p:nvPr>
        </p:nvSpPr>
        <p:spPr>
          <a:xfrm>
            <a:off x="917132" y="1081491"/>
            <a:ext cx="7766936" cy="1096899"/>
          </a:xfrm>
        </p:spPr>
        <p:txBody>
          <a:bodyPr/>
          <a:lstStyle/>
          <a:p>
            <a:pPr algn="l"/>
            <a:r>
              <a:rPr lang="en-IN" dirty="0"/>
              <a:t>Code to deploy the model</a:t>
            </a:r>
          </a:p>
        </p:txBody>
      </p:sp>
      <p:pic>
        <p:nvPicPr>
          <p:cNvPr id="5" name="Picture 4">
            <a:extLst>
              <a:ext uri="{FF2B5EF4-FFF2-40B4-BE49-F238E27FC236}">
                <a16:creationId xmlns:a16="http://schemas.microsoft.com/office/drawing/2014/main" id="{9F29B7B3-FBA3-5FCA-389D-653C4A2DBCA5}"/>
              </a:ext>
            </a:extLst>
          </p:cNvPr>
          <p:cNvPicPr>
            <a:picLocks noChangeAspect="1"/>
          </p:cNvPicPr>
          <p:nvPr/>
        </p:nvPicPr>
        <p:blipFill>
          <a:blip r:embed="rId2"/>
          <a:stretch>
            <a:fillRect/>
          </a:stretch>
        </p:blipFill>
        <p:spPr>
          <a:xfrm>
            <a:off x="631666" y="1518479"/>
            <a:ext cx="8600824" cy="5197290"/>
          </a:xfrm>
          <a:prstGeom prst="rect">
            <a:avLst/>
          </a:prstGeom>
        </p:spPr>
      </p:pic>
    </p:spTree>
    <p:extLst>
      <p:ext uri="{BB962C8B-B14F-4D97-AF65-F5344CB8AC3E}">
        <p14:creationId xmlns:p14="http://schemas.microsoft.com/office/powerpoint/2010/main" val="808245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867C-3EEA-6A35-0664-2A3668CCE94E}"/>
              </a:ext>
            </a:extLst>
          </p:cNvPr>
          <p:cNvSpPr>
            <a:spLocks noGrp="1"/>
          </p:cNvSpPr>
          <p:nvPr>
            <p:ph type="title"/>
          </p:nvPr>
        </p:nvSpPr>
        <p:spPr/>
        <p:txBody>
          <a:bodyPr/>
          <a:lstStyle/>
          <a:p>
            <a:r>
              <a:rPr lang="en-IN" dirty="0"/>
              <a:t>MODEL EXECUTION USING WEBAPP</a:t>
            </a:r>
          </a:p>
        </p:txBody>
      </p:sp>
      <p:pic>
        <p:nvPicPr>
          <p:cNvPr id="5" name="Content Placeholder 4">
            <a:extLst>
              <a:ext uri="{FF2B5EF4-FFF2-40B4-BE49-F238E27FC236}">
                <a16:creationId xmlns:a16="http://schemas.microsoft.com/office/drawing/2014/main" id="{49C3443C-FE03-F031-EDDA-F6BA714C2968}"/>
              </a:ext>
            </a:extLst>
          </p:cNvPr>
          <p:cNvPicPr>
            <a:picLocks noGrp="1" noChangeAspect="1"/>
          </p:cNvPicPr>
          <p:nvPr>
            <p:ph idx="1"/>
          </p:nvPr>
        </p:nvPicPr>
        <p:blipFill>
          <a:blip r:embed="rId2"/>
          <a:stretch>
            <a:fillRect/>
          </a:stretch>
        </p:blipFill>
        <p:spPr>
          <a:xfrm>
            <a:off x="923669" y="1493628"/>
            <a:ext cx="8596312" cy="4002604"/>
          </a:xfrm>
        </p:spPr>
      </p:pic>
      <p:sp>
        <p:nvSpPr>
          <p:cNvPr id="8" name="Subtitle 2">
            <a:extLst>
              <a:ext uri="{FF2B5EF4-FFF2-40B4-BE49-F238E27FC236}">
                <a16:creationId xmlns:a16="http://schemas.microsoft.com/office/drawing/2014/main" id="{EF73BF2C-E5BD-F0AE-FFD4-34C0E9735A55}"/>
              </a:ext>
            </a:extLst>
          </p:cNvPr>
          <p:cNvSpPr txBox="1">
            <a:spLocks/>
          </p:cNvSpPr>
          <p:nvPr/>
        </p:nvSpPr>
        <p:spPr>
          <a:xfrm>
            <a:off x="1092551" y="5699950"/>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data is forecasted from 5/01/2023 to 6/01/2023 </a:t>
            </a:r>
          </a:p>
        </p:txBody>
      </p:sp>
    </p:spTree>
    <p:extLst>
      <p:ext uri="{BB962C8B-B14F-4D97-AF65-F5344CB8AC3E}">
        <p14:creationId xmlns:p14="http://schemas.microsoft.com/office/powerpoint/2010/main" val="2050762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72B-4E53-A754-EEAD-2AD8BF23C52C}"/>
              </a:ext>
            </a:extLst>
          </p:cNvPr>
          <p:cNvSpPr>
            <a:spLocks noGrp="1"/>
          </p:cNvSpPr>
          <p:nvPr>
            <p:ph type="title"/>
          </p:nvPr>
        </p:nvSpPr>
        <p:spPr/>
        <p:txBody>
          <a:bodyPr/>
          <a:lstStyle/>
          <a:p>
            <a:r>
              <a:rPr lang="en-IN" dirty="0"/>
              <a:t>Plot of forecasted data</a:t>
            </a:r>
          </a:p>
        </p:txBody>
      </p:sp>
      <p:pic>
        <p:nvPicPr>
          <p:cNvPr id="5" name="Content Placeholder 4">
            <a:extLst>
              <a:ext uri="{FF2B5EF4-FFF2-40B4-BE49-F238E27FC236}">
                <a16:creationId xmlns:a16="http://schemas.microsoft.com/office/drawing/2014/main" id="{5288C366-9A26-61C6-C9E7-97C3A9DC5250}"/>
              </a:ext>
            </a:extLst>
          </p:cNvPr>
          <p:cNvPicPr>
            <a:picLocks noGrp="1" noChangeAspect="1"/>
          </p:cNvPicPr>
          <p:nvPr>
            <p:ph idx="1"/>
          </p:nvPr>
        </p:nvPicPr>
        <p:blipFill>
          <a:blip r:embed="rId2"/>
          <a:stretch>
            <a:fillRect/>
          </a:stretch>
        </p:blipFill>
        <p:spPr>
          <a:xfrm>
            <a:off x="1452711" y="2160588"/>
            <a:ext cx="7046615" cy="3881437"/>
          </a:xfrm>
        </p:spPr>
      </p:pic>
    </p:spTree>
    <p:extLst>
      <p:ext uri="{BB962C8B-B14F-4D97-AF65-F5344CB8AC3E}">
        <p14:creationId xmlns:p14="http://schemas.microsoft.com/office/powerpoint/2010/main" val="2582217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5E13-DAE2-548E-3566-8A010CB8C91C}"/>
              </a:ext>
            </a:extLst>
          </p:cNvPr>
          <p:cNvSpPr>
            <a:spLocks noGrp="1"/>
          </p:cNvSpPr>
          <p:nvPr>
            <p:ph type="title"/>
          </p:nvPr>
        </p:nvSpPr>
        <p:spPr/>
        <p:txBody>
          <a:bodyPr/>
          <a:lstStyle/>
          <a:p>
            <a:r>
              <a:rPr lang="en-IN" dirty="0"/>
              <a:t>Components plot of Forecasted data</a:t>
            </a:r>
          </a:p>
        </p:txBody>
      </p:sp>
      <p:pic>
        <p:nvPicPr>
          <p:cNvPr id="5" name="Picture 4">
            <a:extLst>
              <a:ext uri="{FF2B5EF4-FFF2-40B4-BE49-F238E27FC236}">
                <a16:creationId xmlns:a16="http://schemas.microsoft.com/office/drawing/2014/main" id="{0614DC9A-756C-5D21-19FE-798D8F4D339D}"/>
              </a:ext>
            </a:extLst>
          </p:cNvPr>
          <p:cNvPicPr>
            <a:picLocks noChangeAspect="1"/>
          </p:cNvPicPr>
          <p:nvPr/>
        </p:nvPicPr>
        <p:blipFill>
          <a:blip r:embed="rId2"/>
          <a:stretch>
            <a:fillRect/>
          </a:stretch>
        </p:blipFill>
        <p:spPr>
          <a:xfrm>
            <a:off x="1488536" y="1462524"/>
            <a:ext cx="7209145" cy="4554818"/>
          </a:xfrm>
          <a:prstGeom prst="rect">
            <a:avLst/>
          </a:prstGeom>
        </p:spPr>
      </p:pic>
    </p:spTree>
    <p:extLst>
      <p:ext uri="{BB962C8B-B14F-4D97-AF65-F5344CB8AC3E}">
        <p14:creationId xmlns:p14="http://schemas.microsoft.com/office/powerpoint/2010/main" val="2871102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B13C-6B65-1C24-1E5A-DB9CE2AB7816}"/>
              </a:ext>
            </a:extLst>
          </p:cNvPr>
          <p:cNvSpPr>
            <a:spLocks noGrp="1"/>
          </p:cNvSpPr>
          <p:nvPr>
            <p:ph type="title"/>
          </p:nvPr>
        </p:nvSpPr>
        <p:spPr/>
        <p:txBody>
          <a:bodyPr/>
          <a:lstStyle/>
          <a:p>
            <a:r>
              <a:rPr lang="en-IN" dirty="0"/>
              <a:t>Challenges and the solutions:</a:t>
            </a:r>
            <a:br>
              <a:rPr lang="en-IN" dirty="0"/>
            </a:br>
            <a:endParaRPr lang="en-IN" dirty="0"/>
          </a:p>
        </p:txBody>
      </p:sp>
      <p:sp>
        <p:nvSpPr>
          <p:cNvPr id="3" name="Content Placeholder 2">
            <a:extLst>
              <a:ext uri="{FF2B5EF4-FFF2-40B4-BE49-F238E27FC236}">
                <a16:creationId xmlns:a16="http://schemas.microsoft.com/office/drawing/2014/main" id="{38196B4A-CB31-0EFB-9A3C-1D7B2A661A54}"/>
              </a:ext>
            </a:extLst>
          </p:cNvPr>
          <p:cNvSpPr>
            <a:spLocks noGrp="1"/>
          </p:cNvSpPr>
          <p:nvPr>
            <p:ph idx="1"/>
          </p:nvPr>
        </p:nvSpPr>
        <p:spPr>
          <a:xfrm>
            <a:off x="677334" y="1396181"/>
            <a:ext cx="8596668" cy="5132438"/>
          </a:xfrm>
        </p:spPr>
        <p:txBody>
          <a:bodyPr/>
          <a:lstStyle/>
          <a:p>
            <a:r>
              <a:rPr lang="en-IN" dirty="0"/>
              <a:t>There are several challenges that we under went while building the project:</a:t>
            </a:r>
          </a:p>
          <a:p>
            <a:r>
              <a:rPr lang="en-IN" dirty="0"/>
              <a:t>1.</a:t>
            </a:r>
            <a:r>
              <a:rPr lang="en-US" b="1" i="0" dirty="0">
                <a:solidFill>
                  <a:srgbClr val="000000"/>
                </a:solidFill>
                <a:effectLst/>
                <a:latin typeface="unset"/>
              </a:rPr>
              <a:t> Generation of Data from Multiple Sources</a:t>
            </a:r>
            <a:endParaRPr lang="en-US" b="1" i="0" dirty="0">
              <a:solidFill>
                <a:srgbClr val="231F20"/>
              </a:solidFill>
              <a:effectLst/>
              <a:latin typeface="Open Sans" panose="020B0606030504020204" pitchFamily="34" charset="0"/>
            </a:endParaRPr>
          </a:p>
          <a:p>
            <a:r>
              <a:rPr lang="en-IN" dirty="0"/>
              <a:t>      </a:t>
            </a:r>
            <a:r>
              <a:rPr lang="en-US" dirty="0"/>
              <a:t>Data is obtained by organizations in a broad variety of forms from the many programs, software, and tools that they use. Managing voluminous amounts of data is a significant obstacle for data scientists. This method calls for the manual entering of data and compilation, both of which are time-consuming and have the potential to result in unnecessary repeats or erroneous choices.</a:t>
            </a:r>
          </a:p>
          <a:p>
            <a:r>
              <a:rPr lang="en-US" dirty="0"/>
              <a:t>2.</a:t>
            </a:r>
            <a:r>
              <a:rPr lang="en-IN" b="1" i="0" dirty="0">
                <a:solidFill>
                  <a:srgbClr val="222222"/>
                </a:solidFill>
                <a:effectLst/>
                <a:latin typeface="unset"/>
              </a:rPr>
              <a:t> Data cleansing</a:t>
            </a:r>
            <a:endParaRPr lang="en-IN" b="1" i="0" dirty="0">
              <a:solidFill>
                <a:srgbClr val="231F20"/>
              </a:solidFill>
              <a:effectLst/>
              <a:latin typeface="circular-xx"/>
            </a:endParaRPr>
          </a:p>
          <a:p>
            <a:r>
              <a:rPr lang="en-US" dirty="0"/>
              <a:t>Data cleansing or removing unwanted data from a data set is one of the pressing challenges of data science. It is observed that companies lose almost 25% of their revenue as cleaning bad data is costly. Working on data sets consisting of many inconsistencies and unwanted information can create havoc in a data scientist’s life!</a:t>
            </a:r>
            <a:endParaRPr lang="en-IN" dirty="0"/>
          </a:p>
        </p:txBody>
      </p:sp>
    </p:spTree>
    <p:extLst>
      <p:ext uri="{BB962C8B-B14F-4D97-AF65-F5344CB8AC3E}">
        <p14:creationId xmlns:p14="http://schemas.microsoft.com/office/powerpoint/2010/main" val="3861457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EA969-46E0-85F0-83FA-0719F1CC2FF5}"/>
              </a:ext>
            </a:extLst>
          </p:cNvPr>
          <p:cNvSpPr>
            <a:spLocks noGrp="1"/>
          </p:cNvSpPr>
          <p:nvPr>
            <p:ph idx="1"/>
          </p:nvPr>
        </p:nvSpPr>
        <p:spPr>
          <a:xfrm>
            <a:off x="490520" y="963560"/>
            <a:ext cx="10108653" cy="5142271"/>
          </a:xfrm>
        </p:spPr>
        <p:txBody>
          <a:bodyPr/>
          <a:lstStyle/>
          <a:p>
            <a:r>
              <a:rPr lang="en-IN" b="1" dirty="0"/>
              <a:t>3.</a:t>
            </a:r>
            <a:r>
              <a:rPr lang="en-IN" b="1" i="0" dirty="0">
                <a:solidFill>
                  <a:srgbClr val="222222"/>
                </a:solidFill>
                <a:effectLst/>
                <a:latin typeface="unset"/>
              </a:rPr>
              <a:t>  </a:t>
            </a:r>
            <a:r>
              <a:rPr lang="en-IN" sz="2000" b="1" dirty="0">
                <a:solidFill>
                  <a:srgbClr val="222222"/>
                </a:solidFill>
                <a:latin typeface="circular-xx"/>
              </a:rPr>
              <a:t>Building Different Models</a:t>
            </a:r>
            <a:endParaRPr lang="en-IN" b="1" dirty="0">
              <a:solidFill>
                <a:srgbClr val="222222"/>
              </a:solidFill>
              <a:latin typeface="circular-xx"/>
            </a:endParaRPr>
          </a:p>
          <a:p>
            <a:pPr lvl="2"/>
            <a:r>
              <a:rPr lang="en-IN" sz="2000" dirty="0">
                <a:solidFill>
                  <a:srgbClr val="222222"/>
                </a:solidFill>
                <a:latin typeface="unset"/>
              </a:rPr>
              <a:t>For predicting time series data there are number of models to forecast the data and selecting the best model which fits for our data is complicated task.</a:t>
            </a:r>
            <a:endParaRPr lang="en-IN" sz="1800" b="1" dirty="0">
              <a:solidFill>
                <a:srgbClr val="231F20"/>
              </a:solidFill>
              <a:latin typeface="circular-xx"/>
            </a:endParaRPr>
          </a:p>
          <a:p>
            <a:r>
              <a:rPr lang="en-IN" sz="2200" b="1" dirty="0">
                <a:solidFill>
                  <a:srgbClr val="231F20"/>
                </a:solidFill>
                <a:latin typeface="circular-xx"/>
              </a:rPr>
              <a:t>4. Evaluating the models performance </a:t>
            </a:r>
          </a:p>
          <a:p>
            <a:pPr marL="0" indent="0">
              <a:buNone/>
            </a:pPr>
            <a:r>
              <a:rPr lang="en-IN" sz="2200" b="1" dirty="0">
                <a:solidFill>
                  <a:srgbClr val="231F20"/>
                </a:solidFill>
                <a:latin typeface="circular-xx"/>
              </a:rPr>
              <a:t>		</a:t>
            </a:r>
            <a:r>
              <a:rPr lang="en-IN" sz="2200" dirty="0">
                <a:solidFill>
                  <a:srgbClr val="231F20"/>
                </a:solidFill>
                <a:latin typeface="circular-xx"/>
              </a:rPr>
              <a:t>For each model we need to forecast and evaluate the performance of each 			model which is a difficult task.</a:t>
            </a:r>
            <a:endParaRPr lang="en-IN" sz="2200" dirty="0">
              <a:solidFill>
                <a:srgbClr val="222222"/>
              </a:solidFill>
              <a:latin typeface="unset"/>
            </a:endParaRPr>
          </a:p>
          <a:p>
            <a:pPr marL="0" indent="0">
              <a:buNone/>
            </a:pPr>
            <a:r>
              <a:rPr lang="en-IN" sz="2200" dirty="0">
                <a:solidFill>
                  <a:srgbClr val="222222"/>
                </a:solidFill>
                <a:latin typeface="unset"/>
              </a:rPr>
              <a:t>5. </a:t>
            </a:r>
            <a:r>
              <a:rPr lang="en-IN" sz="2200" b="1" dirty="0">
                <a:solidFill>
                  <a:srgbClr val="222222"/>
                </a:solidFill>
                <a:latin typeface="unset"/>
              </a:rPr>
              <a:t>Converting the data into stationary series</a:t>
            </a:r>
          </a:p>
          <a:p>
            <a:pPr marL="0" indent="0">
              <a:buNone/>
            </a:pPr>
            <a:r>
              <a:rPr lang="en-IN" sz="2200" dirty="0">
                <a:solidFill>
                  <a:srgbClr val="222222"/>
                </a:solidFill>
                <a:latin typeface="unset"/>
              </a:rPr>
              <a:t>		Initial data was non-stationary which is not helpful to build the models but later 		on converted into stationary series which is able to forecast the data accurately.</a:t>
            </a:r>
            <a:endParaRPr lang="en-IN" sz="2200" dirty="0">
              <a:solidFill>
                <a:srgbClr val="231F20"/>
              </a:solidFill>
              <a:latin typeface="circular-xx"/>
            </a:endParaRPr>
          </a:p>
        </p:txBody>
      </p:sp>
    </p:spTree>
    <p:extLst>
      <p:ext uri="{BB962C8B-B14F-4D97-AF65-F5344CB8AC3E}">
        <p14:creationId xmlns:p14="http://schemas.microsoft.com/office/powerpoint/2010/main" val="4224457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6637-9CD1-A536-942D-20E9A3999A02}"/>
              </a:ext>
            </a:extLst>
          </p:cNvPr>
          <p:cNvSpPr>
            <a:spLocks noGrp="1"/>
          </p:cNvSpPr>
          <p:nvPr>
            <p:ph type="title"/>
          </p:nvPr>
        </p:nvSpPr>
        <p:spPr>
          <a:xfrm>
            <a:off x="707923" y="1415845"/>
            <a:ext cx="11319111" cy="2294194"/>
          </a:xfrm>
        </p:spPr>
        <p:txBody>
          <a:bodyPr>
            <a:noAutofit/>
          </a:bodyPr>
          <a:lstStyle/>
          <a:p>
            <a:pPr algn="ctr"/>
            <a:r>
              <a:rPr lang="en-IN" sz="17900" dirty="0"/>
              <a:t>THANK YOU</a:t>
            </a:r>
          </a:p>
        </p:txBody>
      </p:sp>
    </p:spTree>
    <p:extLst>
      <p:ext uri="{BB962C8B-B14F-4D97-AF65-F5344CB8AC3E}">
        <p14:creationId xmlns:p14="http://schemas.microsoft.com/office/powerpoint/2010/main" val="313386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5492-AAD4-1018-5AFE-881D18865804}"/>
              </a:ext>
            </a:extLst>
          </p:cNvPr>
          <p:cNvSpPr>
            <a:spLocks noGrp="1"/>
          </p:cNvSpPr>
          <p:nvPr>
            <p:ph type="ctrTitle"/>
          </p:nvPr>
        </p:nvSpPr>
        <p:spPr>
          <a:xfrm>
            <a:off x="749983" y="447915"/>
            <a:ext cx="7766936" cy="1646302"/>
          </a:xfrm>
        </p:spPr>
        <p:txBody>
          <a:bodyPr/>
          <a:lstStyle/>
          <a:p>
            <a:pPr algn="l"/>
            <a:r>
              <a:rPr lang="en-IN" u="sng" dirty="0"/>
              <a:t>Data Set</a:t>
            </a:r>
          </a:p>
        </p:txBody>
      </p:sp>
      <p:sp>
        <p:nvSpPr>
          <p:cNvPr id="3" name="Subtitle 2">
            <a:extLst>
              <a:ext uri="{FF2B5EF4-FFF2-40B4-BE49-F238E27FC236}">
                <a16:creationId xmlns:a16="http://schemas.microsoft.com/office/drawing/2014/main" id="{A135581A-20AA-89E1-9DE1-1034A192266C}"/>
              </a:ext>
            </a:extLst>
          </p:cNvPr>
          <p:cNvSpPr>
            <a:spLocks noGrp="1"/>
          </p:cNvSpPr>
          <p:nvPr>
            <p:ph type="subTitle" idx="1"/>
          </p:nvPr>
        </p:nvSpPr>
        <p:spPr>
          <a:xfrm>
            <a:off x="749983" y="2332102"/>
            <a:ext cx="9121604" cy="2967486"/>
          </a:xfrm>
        </p:spPr>
        <p:txBody>
          <a:bodyPr>
            <a:normAutofit fontScale="70000" lnSpcReduction="20000"/>
          </a:bodyPr>
          <a:lstStyle/>
          <a:p>
            <a:pPr marL="457200" indent="-457200" algn="l">
              <a:buFont typeface="Arial" panose="020B0604020202020204" pitchFamily="34" charset="0"/>
              <a:buChar char="•"/>
            </a:pPr>
            <a:r>
              <a:rPr lang="en-US" sz="2600" dirty="0"/>
              <a:t>The dataset has been extracted from below website,</a:t>
            </a:r>
          </a:p>
          <a:p>
            <a:pPr algn="l"/>
            <a:r>
              <a:rPr lang="en-US" sz="2600" dirty="0"/>
              <a:t>https://www.kaggle.com/code/bilavath/oil-price-prediction</a:t>
            </a:r>
          </a:p>
          <a:p>
            <a:endParaRPr lang="en-US" dirty="0"/>
          </a:p>
          <a:p>
            <a:pPr marL="457200" indent="-457200" algn="l">
              <a:lnSpc>
                <a:spcPct val="170000"/>
              </a:lnSpc>
              <a:buFont typeface="Arial" panose="020B0604020202020204" pitchFamily="34" charset="0"/>
              <a:buChar char="•"/>
            </a:pPr>
            <a:r>
              <a:rPr lang="en-US" sz="2800" dirty="0"/>
              <a:t> The data set contains details such as Date, Close price, Volume, Open price, High and Low     values. The data has 10 years information. The task is to predict the future oil price using present dataset. </a:t>
            </a:r>
            <a:endParaRPr lang="en-IN" sz="2800" dirty="0"/>
          </a:p>
        </p:txBody>
      </p:sp>
    </p:spTree>
    <p:extLst>
      <p:ext uri="{BB962C8B-B14F-4D97-AF65-F5344CB8AC3E}">
        <p14:creationId xmlns:p14="http://schemas.microsoft.com/office/powerpoint/2010/main" val="381898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FBB5-A4C4-6AFC-9A6E-AB8B0BB6E4C3}"/>
              </a:ext>
            </a:extLst>
          </p:cNvPr>
          <p:cNvSpPr>
            <a:spLocks noGrp="1"/>
          </p:cNvSpPr>
          <p:nvPr>
            <p:ph type="ctrTitle"/>
          </p:nvPr>
        </p:nvSpPr>
        <p:spPr>
          <a:xfrm>
            <a:off x="1497235" y="369257"/>
            <a:ext cx="7766936" cy="1646302"/>
          </a:xfrm>
        </p:spPr>
        <p:txBody>
          <a:bodyPr/>
          <a:lstStyle/>
          <a:p>
            <a:pPr algn="ctr"/>
            <a:r>
              <a:rPr lang="en-IN" dirty="0"/>
              <a:t>DIST PLOTS</a:t>
            </a:r>
          </a:p>
        </p:txBody>
      </p:sp>
      <p:pic>
        <p:nvPicPr>
          <p:cNvPr id="5" name="Picture 4">
            <a:extLst>
              <a:ext uri="{FF2B5EF4-FFF2-40B4-BE49-F238E27FC236}">
                <a16:creationId xmlns:a16="http://schemas.microsoft.com/office/drawing/2014/main" id="{E42ACAA3-55CE-8282-F844-E7E732AF67DB}"/>
              </a:ext>
            </a:extLst>
          </p:cNvPr>
          <p:cNvPicPr>
            <a:picLocks noChangeAspect="1"/>
          </p:cNvPicPr>
          <p:nvPr/>
        </p:nvPicPr>
        <p:blipFill>
          <a:blip r:embed="rId2"/>
          <a:stretch>
            <a:fillRect/>
          </a:stretch>
        </p:blipFill>
        <p:spPr>
          <a:xfrm>
            <a:off x="92889" y="2320242"/>
            <a:ext cx="6264183" cy="4168501"/>
          </a:xfrm>
          <a:prstGeom prst="rect">
            <a:avLst/>
          </a:prstGeom>
        </p:spPr>
      </p:pic>
      <p:pic>
        <p:nvPicPr>
          <p:cNvPr id="7" name="Picture 6">
            <a:extLst>
              <a:ext uri="{FF2B5EF4-FFF2-40B4-BE49-F238E27FC236}">
                <a16:creationId xmlns:a16="http://schemas.microsoft.com/office/drawing/2014/main" id="{11A97F1D-C391-C694-7989-E7D1BFBB5EB7}"/>
              </a:ext>
            </a:extLst>
          </p:cNvPr>
          <p:cNvPicPr>
            <a:picLocks noChangeAspect="1"/>
          </p:cNvPicPr>
          <p:nvPr/>
        </p:nvPicPr>
        <p:blipFill>
          <a:blip r:embed="rId3"/>
          <a:stretch>
            <a:fillRect/>
          </a:stretch>
        </p:blipFill>
        <p:spPr>
          <a:xfrm>
            <a:off x="6529715" y="2233463"/>
            <a:ext cx="5936494" cy="4160881"/>
          </a:xfrm>
          <a:prstGeom prst="rect">
            <a:avLst/>
          </a:prstGeom>
        </p:spPr>
      </p:pic>
    </p:spTree>
    <p:extLst>
      <p:ext uri="{BB962C8B-B14F-4D97-AF65-F5344CB8AC3E}">
        <p14:creationId xmlns:p14="http://schemas.microsoft.com/office/powerpoint/2010/main" val="406684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E3AF-0B58-4FF6-A0B7-BCC679E6BC48}"/>
              </a:ext>
            </a:extLst>
          </p:cNvPr>
          <p:cNvSpPr>
            <a:spLocks noGrp="1"/>
          </p:cNvSpPr>
          <p:nvPr>
            <p:ph type="title"/>
          </p:nvPr>
        </p:nvSpPr>
        <p:spPr/>
        <p:txBody>
          <a:bodyPr/>
          <a:lstStyle/>
          <a:p>
            <a:r>
              <a:rPr lang="en-US" dirty="0"/>
              <a:t>EDA</a:t>
            </a:r>
            <a:endParaRPr lang="en-IN" dirty="0"/>
          </a:p>
        </p:txBody>
      </p:sp>
      <p:pic>
        <p:nvPicPr>
          <p:cNvPr id="4" name="Picture 3">
            <a:extLst>
              <a:ext uri="{FF2B5EF4-FFF2-40B4-BE49-F238E27FC236}">
                <a16:creationId xmlns:a16="http://schemas.microsoft.com/office/drawing/2014/main" id="{A9E3B4D4-21D6-6F0A-2082-B20BF9AF2909}"/>
              </a:ext>
            </a:extLst>
          </p:cNvPr>
          <p:cNvPicPr>
            <a:picLocks noChangeAspect="1"/>
          </p:cNvPicPr>
          <p:nvPr/>
        </p:nvPicPr>
        <p:blipFill>
          <a:blip r:embed="rId2"/>
          <a:stretch>
            <a:fillRect/>
          </a:stretch>
        </p:blipFill>
        <p:spPr>
          <a:xfrm>
            <a:off x="591536" y="1643207"/>
            <a:ext cx="5601185" cy="3040643"/>
          </a:xfrm>
          <a:prstGeom prst="rect">
            <a:avLst/>
          </a:prstGeom>
        </p:spPr>
      </p:pic>
      <p:sp>
        <p:nvSpPr>
          <p:cNvPr id="5" name="Title 1">
            <a:extLst>
              <a:ext uri="{FF2B5EF4-FFF2-40B4-BE49-F238E27FC236}">
                <a16:creationId xmlns:a16="http://schemas.microsoft.com/office/drawing/2014/main" id="{A2308B5D-B448-E8F7-7D3B-8391FCF187AA}"/>
              </a:ext>
            </a:extLst>
          </p:cNvPr>
          <p:cNvSpPr txBox="1">
            <a:spLocks/>
          </p:cNvSpPr>
          <p:nvPr/>
        </p:nvSpPr>
        <p:spPr>
          <a:xfrm>
            <a:off x="677334" y="468385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After importing the data it is checked whether any null values are present and in volume column some are present</a:t>
            </a:r>
            <a:endParaRPr lang="en-IN" sz="1800" dirty="0"/>
          </a:p>
        </p:txBody>
      </p:sp>
    </p:spTree>
    <p:extLst>
      <p:ext uri="{BB962C8B-B14F-4D97-AF65-F5344CB8AC3E}">
        <p14:creationId xmlns:p14="http://schemas.microsoft.com/office/powerpoint/2010/main" val="100541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14C7-3D10-0FF0-A319-64697E7555FB}"/>
              </a:ext>
            </a:extLst>
          </p:cNvPr>
          <p:cNvSpPr>
            <a:spLocks noGrp="1"/>
          </p:cNvSpPr>
          <p:nvPr>
            <p:ph type="ctrTitle"/>
          </p:nvPr>
        </p:nvSpPr>
        <p:spPr>
          <a:xfrm>
            <a:off x="799144" y="565901"/>
            <a:ext cx="7766936" cy="1646302"/>
          </a:xfrm>
        </p:spPr>
        <p:txBody>
          <a:bodyPr/>
          <a:lstStyle/>
          <a:p>
            <a:pPr algn="l"/>
            <a:r>
              <a:rPr lang="en-US" dirty="0"/>
              <a:t>Removing Null Values</a:t>
            </a:r>
            <a:endParaRPr lang="en-IN" dirty="0"/>
          </a:p>
        </p:txBody>
      </p:sp>
      <p:sp>
        <p:nvSpPr>
          <p:cNvPr id="3" name="Subtitle 2">
            <a:extLst>
              <a:ext uri="{FF2B5EF4-FFF2-40B4-BE49-F238E27FC236}">
                <a16:creationId xmlns:a16="http://schemas.microsoft.com/office/drawing/2014/main" id="{62E30853-053D-1E87-2083-31314660139C}"/>
              </a:ext>
            </a:extLst>
          </p:cNvPr>
          <p:cNvSpPr>
            <a:spLocks noGrp="1"/>
          </p:cNvSpPr>
          <p:nvPr>
            <p:ph type="subTitle" idx="1"/>
          </p:nvPr>
        </p:nvSpPr>
        <p:spPr>
          <a:xfrm>
            <a:off x="799144" y="4645798"/>
            <a:ext cx="7766936" cy="1096899"/>
          </a:xfrm>
        </p:spPr>
        <p:txBody>
          <a:bodyPr/>
          <a:lstStyle/>
          <a:p>
            <a:pPr algn="l"/>
            <a:r>
              <a:rPr lang="en-US" dirty="0"/>
              <a:t>Null vales are replaced with mean </a:t>
            </a:r>
            <a:r>
              <a:rPr lang="en-US" dirty="0" err="1"/>
              <a:t>succsefully</a:t>
            </a:r>
            <a:endParaRPr lang="en-IN" dirty="0"/>
          </a:p>
        </p:txBody>
      </p:sp>
      <p:pic>
        <p:nvPicPr>
          <p:cNvPr id="5" name="Picture 4">
            <a:extLst>
              <a:ext uri="{FF2B5EF4-FFF2-40B4-BE49-F238E27FC236}">
                <a16:creationId xmlns:a16="http://schemas.microsoft.com/office/drawing/2014/main" id="{120C7126-61C4-589A-628D-630F3885170E}"/>
              </a:ext>
            </a:extLst>
          </p:cNvPr>
          <p:cNvPicPr>
            <a:picLocks noChangeAspect="1"/>
          </p:cNvPicPr>
          <p:nvPr/>
        </p:nvPicPr>
        <p:blipFill>
          <a:blip r:embed="rId2"/>
          <a:stretch>
            <a:fillRect/>
          </a:stretch>
        </p:blipFill>
        <p:spPr>
          <a:xfrm>
            <a:off x="919632" y="2807167"/>
            <a:ext cx="4854361" cy="1623950"/>
          </a:xfrm>
          <a:prstGeom prst="rect">
            <a:avLst/>
          </a:prstGeom>
        </p:spPr>
      </p:pic>
    </p:spTree>
    <p:extLst>
      <p:ext uri="{BB962C8B-B14F-4D97-AF65-F5344CB8AC3E}">
        <p14:creationId xmlns:p14="http://schemas.microsoft.com/office/powerpoint/2010/main" val="2847402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TotalTime>
  <Words>1039</Words>
  <Application>Microsoft Office PowerPoint</Application>
  <PresentationFormat>Widescreen</PresentationFormat>
  <Paragraphs>125</Paragraphs>
  <Slides>58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circular-xx</vt:lpstr>
      <vt:lpstr>Courier New</vt:lpstr>
      <vt:lpstr>Nunito</vt:lpstr>
      <vt:lpstr>Open Sans</vt:lpstr>
      <vt:lpstr>Roboto</vt:lpstr>
      <vt:lpstr>Trebuchet MS</vt:lpstr>
      <vt:lpstr>unset</vt:lpstr>
      <vt:lpstr>Wingdings 3</vt:lpstr>
      <vt:lpstr>Facet</vt:lpstr>
      <vt:lpstr>OIL PRICE PREDICTION</vt:lpstr>
      <vt:lpstr>Introduction</vt:lpstr>
      <vt:lpstr>TEAM MEMBERS</vt:lpstr>
      <vt:lpstr>STEPS INVOLVED:</vt:lpstr>
      <vt:lpstr>EDA</vt:lpstr>
      <vt:lpstr>Data Set</vt:lpstr>
      <vt:lpstr>DIST PLOTS</vt:lpstr>
      <vt:lpstr>EDA</vt:lpstr>
      <vt:lpstr>Removing Null Values</vt:lpstr>
      <vt:lpstr>   Correlation plot</vt:lpstr>
      <vt:lpstr>Pair plot before removal of outliers</vt:lpstr>
      <vt:lpstr>Pair plot after removal of outliers</vt:lpstr>
      <vt:lpstr>Dist plot</vt:lpstr>
      <vt:lpstr>Box  Plot</vt:lpstr>
      <vt:lpstr>Box plot</vt:lpstr>
      <vt:lpstr>Box plot</vt:lpstr>
      <vt:lpstr>    Generating the average open monthly price </vt:lpstr>
      <vt:lpstr> Time Series plot of price vs close</vt:lpstr>
      <vt:lpstr>Plotting Trend and Seasonality in the data</vt:lpstr>
      <vt:lpstr>Dicky-Fuller-Test</vt:lpstr>
      <vt:lpstr>TRANSFORMATIONS</vt:lpstr>
      <vt:lpstr>1.STANDARDSCALER</vt:lpstr>
      <vt:lpstr>Plot of Standarized data vs actual data</vt:lpstr>
      <vt:lpstr>Dicky Fuller Test for Standardized data</vt:lpstr>
      <vt:lpstr>Seasonal Decomposition of Stanadarized data</vt:lpstr>
      <vt:lpstr>2.MinMaxScaler</vt:lpstr>
      <vt:lpstr>Plot of MinMaxData vs Actual Data</vt:lpstr>
      <vt:lpstr>Dicky Fuller Test for MinMax data</vt:lpstr>
      <vt:lpstr>Seasonal Decomposition of MinMax  data</vt:lpstr>
      <vt:lpstr>3.POWER TRANSFORMATION</vt:lpstr>
      <vt:lpstr> Plot of Power Transformed Data vs Actual data</vt:lpstr>
      <vt:lpstr>Dicky Fuller Test for PowerTransformed data</vt:lpstr>
      <vt:lpstr>Seasonal Decomposition of Power Transformed Data</vt:lpstr>
      <vt:lpstr>4. Difference Transform</vt:lpstr>
      <vt:lpstr>Plot of Differenced Data vs Actual data</vt:lpstr>
      <vt:lpstr>Dicky Fuller Test for Differenced data</vt:lpstr>
      <vt:lpstr>MODEL BUILDING</vt:lpstr>
      <vt:lpstr>TEST AND TRAIN DATA</vt:lpstr>
      <vt:lpstr>1.LSTM</vt:lpstr>
      <vt:lpstr>2.ARIMA</vt:lpstr>
      <vt:lpstr>PowerPoint Presentation</vt:lpstr>
      <vt:lpstr>PACF AND ACF PLOTS</vt:lpstr>
      <vt:lpstr>ARIMA FORECAST</vt:lpstr>
      <vt:lpstr>SARIMAX</vt:lpstr>
      <vt:lpstr>PowerPoint Presentation</vt:lpstr>
      <vt:lpstr>EXPONENTIAL SMOOTHENING</vt:lpstr>
      <vt:lpstr>PowerPoint Presentation</vt:lpstr>
      <vt:lpstr>PowerPoint Presentation</vt:lpstr>
      <vt:lpstr>FBPROPHET MODEL</vt:lpstr>
      <vt:lpstr>Forecasted data using FBProphet Model</vt:lpstr>
      <vt:lpstr>MODEL DEPLOYMENT USING STREAMLIT</vt:lpstr>
      <vt:lpstr>PROPHET.PY</vt:lpstr>
      <vt:lpstr>MODEL EXECUTION USING WEBAPP</vt:lpstr>
      <vt:lpstr>Plot of forecasted data</vt:lpstr>
      <vt:lpstr>Components plot of Forecasted data</vt:lpstr>
      <vt:lpstr>Challenges and the solutions: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dc:title>
  <dc:creator>Vinod Kumar Reddy</dc:creator>
  <cp:lastModifiedBy>Vinod Kumar Reddy</cp:lastModifiedBy>
  <cp:revision>3</cp:revision>
  <dcterms:created xsi:type="dcterms:W3CDTF">2023-12-15T07:36:57Z</dcterms:created>
  <dcterms:modified xsi:type="dcterms:W3CDTF">2024-01-05T06:19:38Z</dcterms:modified>
</cp:coreProperties>
</file>