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4" r:id="rId5"/>
    <p:sldMasterId id="2147483734" r:id="rId6"/>
    <p:sldMasterId id="2147483766" r:id="rId7"/>
  </p:sldMasterIdLst>
  <p:notesMasterIdLst>
    <p:notesMasterId r:id="rId19"/>
  </p:notesMasterIdLst>
  <p:sldIdLst>
    <p:sldId id="1628" r:id="rId8"/>
    <p:sldId id="1634" r:id="rId9"/>
    <p:sldId id="1631" r:id="rId10"/>
    <p:sldId id="1632" r:id="rId11"/>
    <p:sldId id="1637" r:id="rId12"/>
    <p:sldId id="1638" r:id="rId13"/>
    <p:sldId id="1636" r:id="rId14"/>
    <p:sldId id="1639" r:id="rId15"/>
    <p:sldId id="1640" r:id="rId16"/>
    <p:sldId id="1635" r:id="rId17"/>
    <p:sldId id="16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ardana, Amit" initials="SA" lastIdx="2" clrIdx="5">
    <p:extLst>
      <p:ext uri="{19B8F6BF-5375-455C-9EA6-DF929625EA0E}">
        <p15:presenceInfo xmlns:p15="http://schemas.microsoft.com/office/powerpoint/2012/main" userId="S-1-5-21-494745725-312220573-749543506-120238" providerId="AD"/>
      </p:ext>
    </p:extLst>
  </p:cmAuthor>
  <p:cmAuthor id="8" name="Kochvillayil Vijayan, Kruthi" initials="KVK" lastIdx="3" clrIdx="6">
    <p:extLst>
      <p:ext uri="{19B8F6BF-5375-455C-9EA6-DF929625EA0E}">
        <p15:presenceInfo xmlns:p15="http://schemas.microsoft.com/office/powerpoint/2012/main" userId="S-1-5-21-494745725-312220573-749543506-68028" providerId="AD"/>
      </p:ext>
    </p:extLst>
  </p:cmAuthor>
  <p:cmAuthor id="2" name="Author" initials="NTT" lastIdx="75" clrIdx="0"/>
  <p:cmAuthor id="9" name="Quigley, Chris" initials="QC" lastIdx="1" clrIdx="7">
    <p:extLst>
      <p:ext uri="{19B8F6BF-5375-455C-9EA6-DF929625EA0E}">
        <p15:presenceInfo xmlns:p15="http://schemas.microsoft.com/office/powerpoint/2012/main" userId="S-1-5-21-494745725-312220573-749543506-126315" providerId="AD"/>
      </p:ext>
    </p:extLst>
  </p:cmAuthor>
  <p:cmAuthor id="3" name="Fitzgerald, Kris" initials="FK" lastIdx="2" clrIdx="1">
    <p:extLst>
      <p:ext uri="{19B8F6BF-5375-455C-9EA6-DF929625EA0E}">
        <p15:presenceInfo xmlns:p15="http://schemas.microsoft.com/office/powerpoint/2012/main" userId="S-1-5-21-494745725-312220573-749543506-139212" providerId="AD"/>
      </p:ext>
    </p:extLst>
  </p:cmAuthor>
  <p:cmAuthor id="10" name="Ravindranath, Deepthi" initials="RD" lastIdx="6" clrIdx="8">
    <p:extLst>
      <p:ext uri="{19B8F6BF-5375-455C-9EA6-DF929625EA0E}">
        <p15:presenceInfo xmlns:p15="http://schemas.microsoft.com/office/powerpoint/2012/main" userId="S-1-5-21-494745725-312220573-749543506-122633" providerId="AD"/>
      </p:ext>
    </p:extLst>
  </p:cmAuthor>
  <p:cmAuthor id="4" name="Julie May" initials="JPM" lastIdx="201" clrIdx="2">
    <p:extLst>
      <p:ext uri="{19B8F6BF-5375-455C-9EA6-DF929625EA0E}">
        <p15:presenceInfo xmlns:p15="http://schemas.microsoft.com/office/powerpoint/2012/main" userId="Julie May" providerId="None"/>
      </p:ext>
    </p:extLst>
  </p:cmAuthor>
  <p:cmAuthor id="11" name="McGill, Tracie" initials="MT" lastIdx="4" clrIdx="9">
    <p:extLst>
      <p:ext uri="{19B8F6BF-5375-455C-9EA6-DF929625EA0E}">
        <p15:presenceInfo xmlns:p15="http://schemas.microsoft.com/office/powerpoint/2012/main" userId="S-1-5-21-494745725-312220573-749543506-26822" providerId="AD"/>
      </p:ext>
    </p:extLst>
  </p:cmAuthor>
  <p:cmAuthor id="5" name="Srinivasan, Vandana" initials="SV" lastIdx="5" clrIdx="3">
    <p:extLst>
      <p:ext uri="{19B8F6BF-5375-455C-9EA6-DF929625EA0E}">
        <p15:presenceInfo xmlns:p15="http://schemas.microsoft.com/office/powerpoint/2012/main" userId="S-1-5-21-494745725-312220573-749543506-128264" providerId="AD"/>
      </p:ext>
    </p:extLst>
  </p:cmAuthor>
  <p:cmAuthor id="12" name="Hurley, Lance" initials="HL" lastIdx="2" clrIdx="10">
    <p:extLst>
      <p:ext uri="{19B8F6BF-5375-455C-9EA6-DF929625EA0E}">
        <p15:presenceInfo xmlns:p15="http://schemas.microsoft.com/office/powerpoint/2012/main" userId="S-1-5-21-494745725-312220573-749543506-17854" providerId="AD"/>
      </p:ext>
    </p:extLst>
  </p:cmAuthor>
  <p:cmAuthor id="6" name="Lingesan, Bhuvanesan" initials="LB" lastIdx="1" clrIdx="4">
    <p:extLst>
      <p:ext uri="{19B8F6BF-5375-455C-9EA6-DF929625EA0E}">
        <p15:presenceInfo xmlns:p15="http://schemas.microsoft.com/office/powerpoint/2012/main" userId="S-1-5-21-494745725-312220573-749543506-488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785C1"/>
    <a:srgbClr val="0080B1"/>
    <a:srgbClr val="7C387A"/>
    <a:srgbClr val="94C83D"/>
    <a:srgbClr val="0F1C50"/>
    <a:srgbClr val="ED7D31"/>
    <a:srgbClr val="99FF66"/>
    <a:srgbClr val="7AB800"/>
    <a:srgbClr val="162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732" y="44"/>
      </p:cViewPr>
      <p:guideLst/>
    </p:cSldViewPr>
  </p:slideViewPr>
  <p:outlineViewPr>
    <p:cViewPr>
      <p:scale>
        <a:sx n="33" d="100"/>
        <a:sy n="33" d="100"/>
      </p:scale>
      <p:origin x="0" y="-99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B2800-F2CB-41FE-8C4D-D45D5DF863E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2CE4A0-8469-4F0C-A1B1-6C4D8861A37A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Univers"/>
            </a:rPr>
            <a:t>Downloading N numbers of images for all three classes of face mask.</a:t>
          </a:r>
        </a:p>
      </dgm:t>
    </dgm:pt>
    <dgm:pt modelId="{FDECA6BD-08D1-4AA1-BD62-29024B8A9F51}" type="parTrans" cxnId="{048F35BF-D666-4F70-BD59-EC637151B77F}">
      <dgm:prSet/>
      <dgm:spPr/>
      <dgm:t>
        <a:bodyPr/>
        <a:lstStyle/>
        <a:p>
          <a:endParaRPr lang="en-US"/>
        </a:p>
      </dgm:t>
    </dgm:pt>
    <dgm:pt modelId="{25333804-069D-4A39-A471-D08EAA64225E}" type="sibTrans" cxnId="{048F35BF-D666-4F70-BD59-EC637151B77F}">
      <dgm:prSet/>
      <dgm:spPr/>
      <dgm:t>
        <a:bodyPr/>
        <a:lstStyle/>
        <a:p>
          <a:endParaRPr lang="en-US"/>
        </a:p>
      </dgm:t>
    </dgm:pt>
    <dgm:pt modelId="{9DCA3721-E1A0-48CE-9182-7BFC8FBEC0D8}">
      <dgm:prSet phldr="0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Univers"/>
            </a:rPr>
            <a:t>Train the model on all three classes.</a:t>
          </a:r>
          <a:endParaRPr lang="en-US" dirty="0"/>
        </a:p>
      </dgm:t>
    </dgm:pt>
    <dgm:pt modelId="{6A4F617F-2A8F-4813-AE45-96376E5A15EE}" type="parTrans" cxnId="{6318A0D5-3B83-4432-892E-7D937FFB6A10}">
      <dgm:prSet/>
      <dgm:spPr/>
      <dgm:t>
        <a:bodyPr/>
        <a:lstStyle/>
        <a:p>
          <a:endParaRPr lang="en-US"/>
        </a:p>
      </dgm:t>
    </dgm:pt>
    <dgm:pt modelId="{DE03E3AD-0404-4689-B720-33745EBD7044}" type="sibTrans" cxnId="{6318A0D5-3B83-4432-892E-7D937FFB6A10}">
      <dgm:prSet/>
      <dgm:spPr/>
      <dgm:t>
        <a:bodyPr/>
        <a:lstStyle/>
        <a:p>
          <a:endParaRPr lang="en-US"/>
        </a:p>
      </dgm:t>
    </dgm:pt>
    <dgm:pt modelId="{B181E8FA-25D3-4D8E-B5EA-70DD6F1B0FA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dirty="0">
              <a:latin typeface="Univers"/>
            </a:rPr>
            <a:t>Split</a:t>
          </a:r>
          <a:r>
            <a:rPr lang="en-US" b="0" dirty="0"/>
            <a:t> a video into its constituent frames</a:t>
          </a:r>
        </a:p>
      </dgm:t>
    </dgm:pt>
    <dgm:pt modelId="{5939E275-C8EA-4D9E-9602-7AD5805115F1}" type="parTrans" cxnId="{3AA545E8-44A6-4977-9F85-80836B19103E}">
      <dgm:prSet/>
      <dgm:spPr/>
      <dgm:t>
        <a:bodyPr/>
        <a:lstStyle/>
        <a:p>
          <a:endParaRPr lang="en-US"/>
        </a:p>
      </dgm:t>
    </dgm:pt>
    <dgm:pt modelId="{2C747EFB-DD0B-4ACF-8F61-0F765C962E03}" type="sibTrans" cxnId="{3AA545E8-44A6-4977-9F85-80836B19103E}">
      <dgm:prSet/>
      <dgm:spPr/>
      <dgm:t>
        <a:bodyPr/>
        <a:lstStyle/>
        <a:p>
          <a:endParaRPr lang="en-US"/>
        </a:p>
      </dgm:t>
    </dgm:pt>
    <dgm:pt modelId="{C68C1E0C-ED5F-456C-927D-4204295D0156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Univers"/>
            </a:rPr>
            <a:t>Apply</a:t>
          </a:r>
          <a:r>
            <a:rPr lang="en-US" dirty="0"/>
            <a:t> an image recognition algorithm to each frame</a:t>
          </a:r>
        </a:p>
      </dgm:t>
    </dgm:pt>
    <dgm:pt modelId="{963AFDE3-40E7-4614-A40C-6A304880D178}" type="parTrans" cxnId="{E4269D25-70F4-4F32-91DF-F75F3F57F0EB}">
      <dgm:prSet/>
      <dgm:spPr/>
      <dgm:t>
        <a:bodyPr/>
        <a:lstStyle/>
        <a:p>
          <a:endParaRPr lang="en-US"/>
        </a:p>
      </dgm:t>
    </dgm:pt>
    <dgm:pt modelId="{12FCAB91-6DA3-442C-B9F2-57F4FB3B97E7}" type="sibTrans" cxnId="{E4269D25-70F4-4F32-91DF-F75F3F57F0EB}">
      <dgm:prSet/>
      <dgm:spPr/>
      <dgm:t>
        <a:bodyPr/>
        <a:lstStyle/>
        <a:p>
          <a:endParaRPr lang="en-US"/>
        </a:p>
      </dgm:t>
    </dgm:pt>
    <dgm:pt modelId="{15779A55-9F19-4E1B-9479-88BA575B29CA}">
      <dgm:prSet phldr="0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Univers"/>
            </a:rPr>
            <a:t>Import the dataset.</a:t>
          </a:r>
          <a:endParaRPr lang="en-US" dirty="0"/>
        </a:p>
      </dgm:t>
    </dgm:pt>
    <dgm:pt modelId="{58CB1E26-51D6-464D-9238-9A51684F6C90}" type="parTrans" cxnId="{9056129C-9F3D-4869-8DC4-38FB31C53B81}">
      <dgm:prSet/>
      <dgm:spPr/>
      <dgm:t>
        <a:bodyPr/>
        <a:lstStyle/>
        <a:p>
          <a:endParaRPr lang="en-IN"/>
        </a:p>
      </dgm:t>
    </dgm:pt>
    <dgm:pt modelId="{A65435AE-5C2B-49E8-B55C-F5BF357A4093}" type="sibTrans" cxnId="{9056129C-9F3D-4869-8DC4-38FB31C53B81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CCA2AEBA-5741-4F0A-8044-C969AA1EF364}" type="pres">
      <dgm:prSet presAssocID="{BB9B2800-F2CB-41FE-8C4D-D45D5DF863E1}" presName="outerComposite" presStyleCnt="0">
        <dgm:presLayoutVars>
          <dgm:chMax val="5"/>
          <dgm:dir/>
          <dgm:resizeHandles val="exact"/>
        </dgm:presLayoutVars>
      </dgm:prSet>
      <dgm:spPr/>
    </dgm:pt>
    <dgm:pt modelId="{9F3A23D5-9A75-4C46-97CC-BF1820223EB3}" type="pres">
      <dgm:prSet presAssocID="{BB9B2800-F2CB-41FE-8C4D-D45D5DF863E1}" presName="dummyMaxCanvas" presStyleCnt="0">
        <dgm:presLayoutVars/>
      </dgm:prSet>
      <dgm:spPr/>
    </dgm:pt>
    <dgm:pt modelId="{9EE648AE-D98B-4CB0-939D-11F26DDA9EA1}" type="pres">
      <dgm:prSet presAssocID="{BB9B2800-F2CB-41FE-8C4D-D45D5DF863E1}" presName="FiveNodes_1" presStyleLbl="node1" presStyleIdx="0" presStyleCnt="5">
        <dgm:presLayoutVars>
          <dgm:bulletEnabled val="1"/>
        </dgm:presLayoutVars>
      </dgm:prSet>
      <dgm:spPr/>
    </dgm:pt>
    <dgm:pt modelId="{3EB03464-6AB9-44AF-9013-F65F71882B16}" type="pres">
      <dgm:prSet presAssocID="{BB9B2800-F2CB-41FE-8C4D-D45D5DF863E1}" presName="FiveNodes_2" presStyleLbl="node1" presStyleIdx="1" presStyleCnt="5">
        <dgm:presLayoutVars>
          <dgm:bulletEnabled val="1"/>
        </dgm:presLayoutVars>
      </dgm:prSet>
      <dgm:spPr/>
    </dgm:pt>
    <dgm:pt modelId="{0C366F17-5825-438A-9E6F-6A714531BE2E}" type="pres">
      <dgm:prSet presAssocID="{BB9B2800-F2CB-41FE-8C4D-D45D5DF863E1}" presName="FiveNodes_3" presStyleLbl="node1" presStyleIdx="2" presStyleCnt="5">
        <dgm:presLayoutVars>
          <dgm:bulletEnabled val="1"/>
        </dgm:presLayoutVars>
      </dgm:prSet>
      <dgm:spPr/>
    </dgm:pt>
    <dgm:pt modelId="{F567539A-F59F-4930-AEA8-4242D8FF17CC}" type="pres">
      <dgm:prSet presAssocID="{BB9B2800-F2CB-41FE-8C4D-D45D5DF863E1}" presName="FiveNodes_4" presStyleLbl="node1" presStyleIdx="3" presStyleCnt="5">
        <dgm:presLayoutVars>
          <dgm:bulletEnabled val="1"/>
        </dgm:presLayoutVars>
      </dgm:prSet>
      <dgm:spPr/>
    </dgm:pt>
    <dgm:pt modelId="{712A3F40-1AA7-477A-B61A-891FAA24C515}" type="pres">
      <dgm:prSet presAssocID="{BB9B2800-F2CB-41FE-8C4D-D45D5DF863E1}" presName="FiveNodes_5" presStyleLbl="node1" presStyleIdx="4" presStyleCnt="5">
        <dgm:presLayoutVars>
          <dgm:bulletEnabled val="1"/>
        </dgm:presLayoutVars>
      </dgm:prSet>
      <dgm:spPr/>
    </dgm:pt>
    <dgm:pt modelId="{745D64CF-A7CB-4295-BD0D-6FE4FB6E05FB}" type="pres">
      <dgm:prSet presAssocID="{BB9B2800-F2CB-41FE-8C4D-D45D5DF863E1}" presName="FiveConn_1-2" presStyleLbl="fgAccFollowNode1" presStyleIdx="0" presStyleCnt="4">
        <dgm:presLayoutVars>
          <dgm:bulletEnabled val="1"/>
        </dgm:presLayoutVars>
      </dgm:prSet>
      <dgm:spPr/>
    </dgm:pt>
    <dgm:pt modelId="{7D772910-645C-47A7-8193-36CB6C68D6F7}" type="pres">
      <dgm:prSet presAssocID="{BB9B2800-F2CB-41FE-8C4D-D45D5DF863E1}" presName="FiveConn_2-3" presStyleLbl="fgAccFollowNode1" presStyleIdx="1" presStyleCnt="4">
        <dgm:presLayoutVars>
          <dgm:bulletEnabled val="1"/>
        </dgm:presLayoutVars>
      </dgm:prSet>
      <dgm:spPr/>
    </dgm:pt>
    <dgm:pt modelId="{ED2245B9-C636-497F-93B4-B3C626555508}" type="pres">
      <dgm:prSet presAssocID="{BB9B2800-F2CB-41FE-8C4D-D45D5DF863E1}" presName="FiveConn_3-4" presStyleLbl="fgAccFollowNode1" presStyleIdx="2" presStyleCnt="4">
        <dgm:presLayoutVars>
          <dgm:bulletEnabled val="1"/>
        </dgm:presLayoutVars>
      </dgm:prSet>
      <dgm:spPr/>
    </dgm:pt>
    <dgm:pt modelId="{EDF6F86A-C524-45B8-8174-C4208D71C61F}" type="pres">
      <dgm:prSet presAssocID="{BB9B2800-F2CB-41FE-8C4D-D45D5DF863E1}" presName="FiveConn_4-5" presStyleLbl="fgAccFollowNode1" presStyleIdx="3" presStyleCnt="4">
        <dgm:presLayoutVars>
          <dgm:bulletEnabled val="1"/>
        </dgm:presLayoutVars>
      </dgm:prSet>
      <dgm:spPr/>
    </dgm:pt>
    <dgm:pt modelId="{EA211967-3C67-46B5-8C9E-4FBE96EB5965}" type="pres">
      <dgm:prSet presAssocID="{BB9B2800-F2CB-41FE-8C4D-D45D5DF863E1}" presName="FiveNodes_1_text" presStyleLbl="node1" presStyleIdx="4" presStyleCnt="5">
        <dgm:presLayoutVars>
          <dgm:bulletEnabled val="1"/>
        </dgm:presLayoutVars>
      </dgm:prSet>
      <dgm:spPr/>
    </dgm:pt>
    <dgm:pt modelId="{6B0B78FF-4EDA-49E2-AC8D-F7A94BA73DB9}" type="pres">
      <dgm:prSet presAssocID="{BB9B2800-F2CB-41FE-8C4D-D45D5DF863E1}" presName="FiveNodes_2_text" presStyleLbl="node1" presStyleIdx="4" presStyleCnt="5">
        <dgm:presLayoutVars>
          <dgm:bulletEnabled val="1"/>
        </dgm:presLayoutVars>
      </dgm:prSet>
      <dgm:spPr/>
    </dgm:pt>
    <dgm:pt modelId="{3CBF1004-5CBE-4C7E-B328-B77FE6AA3071}" type="pres">
      <dgm:prSet presAssocID="{BB9B2800-F2CB-41FE-8C4D-D45D5DF863E1}" presName="FiveNodes_3_text" presStyleLbl="node1" presStyleIdx="4" presStyleCnt="5">
        <dgm:presLayoutVars>
          <dgm:bulletEnabled val="1"/>
        </dgm:presLayoutVars>
      </dgm:prSet>
      <dgm:spPr/>
    </dgm:pt>
    <dgm:pt modelId="{774DE3CB-9781-420E-9F5D-9D4D1143FCFF}" type="pres">
      <dgm:prSet presAssocID="{BB9B2800-F2CB-41FE-8C4D-D45D5DF863E1}" presName="FiveNodes_4_text" presStyleLbl="node1" presStyleIdx="4" presStyleCnt="5">
        <dgm:presLayoutVars>
          <dgm:bulletEnabled val="1"/>
        </dgm:presLayoutVars>
      </dgm:prSet>
      <dgm:spPr/>
    </dgm:pt>
    <dgm:pt modelId="{3D849534-DFB5-4E29-B03F-190167D41146}" type="pres">
      <dgm:prSet presAssocID="{BB9B2800-F2CB-41FE-8C4D-D45D5DF863E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3379700-59A7-4CBE-A8F3-331525A24B27}" type="presOf" srcId="{2C747EFB-DD0B-4ACF-8F61-0F765C962E03}" destId="{EDF6F86A-C524-45B8-8174-C4208D71C61F}" srcOrd="0" destOrd="0" presId="urn:microsoft.com/office/officeart/2005/8/layout/vProcess5"/>
    <dgm:cxn modelId="{BE29170D-07D1-453E-9735-6FF4A8705AA9}" type="presOf" srcId="{15779A55-9F19-4E1B-9479-88BA575B29CA}" destId="{3EB03464-6AB9-44AF-9013-F65F71882B16}" srcOrd="0" destOrd="0" presId="urn:microsoft.com/office/officeart/2005/8/layout/vProcess5"/>
    <dgm:cxn modelId="{CC856F18-BA31-4593-AE14-751D6467831E}" type="presOf" srcId="{9DCA3721-E1A0-48CE-9182-7BFC8FBEC0D8}" destId="{3CBF1004-5CBE-4C7E-B328-B77FE6AA3071}" srcOrd="1" destOrd="0" presId="urn:microsoft.com/office/officeart/2005/8/layout/vProcess5"/>
    <dgm:cxn modelId="{B2FDE320-9A9D-4EEF-B20B-A87A44C6B028}" type="presOf" srcId="{C68C1E0C-ED5F-456C-927D-4204295D0156}" destId="{3D849534-DFB5-4E29-B03F-190167D41146}" srcOrd="1" destOrd="0" presId="urn:microsoft.com/office/officeart/2005/8/layout/vProcess5"/>
    <dgm:cxn modelId="{E4269D25-70F4-4F32-91DF-F75F3F57F0EB}" srcId="{BB9B2800-F2CB-41FE-8C4D-D45D5DF863E1}" destId="{C68C1E0C-ED5F-456C-927D-4204295D0156}" srcOrd="4" destOrd="0" parTransId="{963AFDE3-40E7-4614-A40C-6A304880D178}" sibTransId="{12FCAB91-6DA3-442C-B9F2-57F4FB3B97E7}"/>
    <dgm:cxn modelId="{FF7D2033-1CAC-4A50-AE40-AFAD10DC7672}" type="presOf" srcId="{E22CE4A0-8469-4F0C-A1B1-6C4D8861A37A}" destId="{EA211967-3C67-46B5-8C9E-4FBE96EB5965}" srcOrd="1" destOrd="0" presId="urn:microsoft.com/office/officeart/2005/8/layout/vProcess5"/>
    <dgm:cxn modelId="{334C7F34-D665-49E0-9A35-49D52FF4E2C9}" type="presOf" srcId="{B181E8FA-25D3-4D8E-B5EA-70DD6F1B0FA4}" destId="{F567539A-F59F-4930-AEA8-4242D8FF17CC}" srcOrd="0" destOrd="0" presId="urn:microsoft.com/office/officeart/2005/8/layout/vProcess5"/>
    <dgm:cxn modelId="{C9490C6B-C1D1-4D79-A50D-4A283A90B958}" type="presOf" srcId="{15779A55-9F19-4E1B-9479-88BA575B29CA}" destId="{6B0B78FF-4EDA-49E2-AC8D-F7A94BA73DB9}" srcOrd="1" destOrd="0" presId="urn:microsoft.com/office/officeart/2005/8/layout/vProcess5"/>
    <dgm:cxn modelId="{8BA54552-D2DB-4CB1-AB11-5497DEE8D49B}" type="presOf" srcId="{DE03E3AD-0404-4689-B720-33745EBD7044}" destId="{ED2245B9-C636-497F-93B4-B3C626555508}" srcOrd="0" destOrd="0" presId="urn:microsoft.com/office/officeart/2005/8/layout/vProcess5"/>
    <dgm:cxn modelId="{9056129C-9F3D-4869-8DC4-38FB31C53B81}" srcId="{BB9B2800-F2CB-41FE-8C4D-D45D5DF863E1}" destId="{15779A55-9F19-4E1B-9479-88BA575B29CA}" srcOrd="1" destOrd="0" parTransId="{58CB1E26-51D6-464D-9238-9A51684F6C90}" sibTransId="{A65435AE-5C2B-49E8-B55C-F5BF357A4093}"/>
    <dgm:cxn modelId="{8151809E-0E16-4A2E-8073-E7CA682DD0FE}" type="presOf" srcId="{BB9B2800-F2CB-41FE-8C4D-D45D5DF863E1}" destId="{CCA2AEBA-5741-4F0A-8044-C969AA1EF364}" srcOrd="0" destOrd="0" presId="urn:microsoft.com/office/officeart/2005/8/layout/vProcess5"/>
    <dgm:cxn modelId="{614DA5AF-7F29-47EF-BFB5-009720F48C3C}" type="presOf" srcId="{E22CE4A0-8469-4F0C-A1B1-6C4D8861A37A}" destId="{9EE648AE-D98B-4CB0-939D-11F26DDA9EA1}" srcOrd="0" destOrd="0" presId="urn:microsoft.com/office/officeart/2005/8/layout/vProcess5"/>
    <dgm:cxn modelId="{C0DBA3BB-F841-43E7-AE3A-607435357841}" type="presOf" srcId="{9DCA3721-E1A0-48CE-9182-7BFC8FBEC0D8}" destId="{0C366F17-5825-438A-9E6F-6A714531BE2E}" srcOrd="0" destOrd="0" presId="urn:microsoft.com/office/officeart/2005/8/layout/vProcess5"/>
    <dgm:cxn modelId="{048F35BF-D666-4F70-BD59-EC637151B77F}" srcId="{BB9B2800-F2CB-41FE-8C4D-D45D5DF863E1}" destId="{E22CE4A0-8469-4F0C-A1B1-6C4D8861A37A}" srcOrd="0" destOrd="0" parTransId="{FDECA6BD-08D1-4AA1-BD62-29024B8A9F51}" sibTransId="{25333804-069D-4A39-A471-D08EAA64225E}"/>
    <dgm:cxn modelId="{39541BD3-A1CA-435F-83FD-4B973BA2B7FD}" type="presOf" srcId="{A65435AE-5C2B-49E8-B55C-F5BF357A4093}" destId="{7D772910-645C-47A7-8193-36CB6C68D6F7}" srcOrd="0" destOrd="0" presId="urn:microsoft.com/office/officeart/2005/8/layout/vProcess5"/>
    <dgm:cxn modelId="{118D8AD4-4BED-443B-BA44-EBBD57062A8A}" type="presOf" srcId="{B181E8FA-25D3-4D8E-B5EA-70DD6F1B0FA4}" destId="{774DE3CB-9781-420E-9F5D-9D4D1143FCFF}" srcOrd="1" destOrd="0" presId="urn:microsoft.com/office/officeart/2005/8/layout/vProcess5"/>
    <dgm:cxn modelId="{6318A0D5-3B83-4432-892E-7D937FFB6A10}" srcId="{BB9B2800-F2CB-41FE-8C4D-D45D5DF863E1}" destId="{9DCA3721-E1A0-48CE-9182-7BFC8FBEC0D8}" srcOrd="2" destOrd="0" parTransId="{6A4F617F-2A8F-4813-AE45-96376E5A15EE}" sibTransId="{DE03E3AD-0404-4689-B720-33745EBD7044}"/>
    <dgm:cxn modelId="{3AA545E8-44A6-4977-9F85-80836B19103E}" srcId="{BB9B2800-F2CB-41FE-8C4D-D45D5DF863E1}" destId="{B181E8FA-25D3-4D8E-B5EA-70DD6F1B0FA4}" srcOrd="3" destOrd="0" parTransId="{5939E275-C8EA-4D9E-9602-7AD5805115F1}" sibTransId="{2C747EFB-DD0B-4ACF-8F61-0F765C962E03}"/>
    <dgm:cxn modelId="{D834E8E8-A1DD-43DF-96D2-DA68250A37DD}" type="presOf" srcId="{25333804-069D-4A39-A471-D08EAA64225E}" destId="{745D64CF-A7CB-4295-BD0D-6FE4FB6E05FB}" srcOrd="0" destOrd="0" presId="urn:microsoft.com/office/officeart/2005/8/layout/vProcess5"/>
    <dgm:cxn modelId="{79B4F2FC-81DA-44E4-A0B4-ACDFCBDECCBE}" type="presOf" srcId="{C68C1E0C-ED5F-456C-927D-4204295D0156}" destId="{712A3F40-1AA7-477A-B61A-891FAA24C515}" srcOrd="0" destOrd="0" presId="urn:microsoft.com/office/officeart/2005/8/layout/vProcess5"/>
    <dgm:cxn modelId="{72ED3B91-53B2-45AC-8E9F-BB34FB44BD38}" type="presParOf" srcId="{CCA2AEBA-5741-4F0A-8044-C969AA1EF364}" destId="{9F3A23D5-9A75-4C46-97CC-BF1820223EB3}" srcOrd="0" destOrd="0" presId="urn:microsoft.com/office/officeart/2005/8/layout/vProcess5"/>
    <dgm:cxn modelId="{07194898-DA28-4E78-9EA5-F4A6CB062ED3}" type="presParOf" srcId="{CCA2AEBA-5741-4F0A-8044-C969AA1EF364}" destId="{9EE648AE-D98B-4CB0-939D-11F26DDA9EA1}" srcOrd="1" destOrd="0" presId="urn:microsoft.com/office/officeart/2005/8/layout/vProcess5"/>
    <dgm:cxn modelId="{038C8891-E5A0-4908-8DF9-69DA4F6305E8}" type="presParOf" srcId="{CCA2AEBA-5741-4F0A-8044-C969AA1EF364}" destId="{3EB03464-6AB9-44AF-9013-F65F71882B16}" srcOrd="2" destOrd="0" presId="urn:microsoft.com/office/officeart/2005/8/layout/vProcess5"/>
    <dgm:cxn modelId="{2734ACD8-CC22-4B2B-BEF2-97E6E94B8321}" type="presParOf" srcId="{CCA2AEBA-5741-4F0A-8044-C969AA1EF364}" destId="{0C366F17-5825-438A-9E6F-6A714531BE2E}" srcOrd="3" destOrd="0" presId="urn:microsoft.com/office/officeart/2005/8/layout/vProcess5"/>
    <dgm:cxn modelId="{D37E656C-C25B-4075-8AB8-C5792C78A10F}" type="presParOf" srcId="{CCA2AEBA-5741-4F0A-8044-C969AA1EF364}" destId="{F567539A-F59F-4930-AEA8-4242D8FF17CC}" srcOrd="4" destOrd="0" presId="urn:microsoft.com/office/officeart/2005/8/layout/vProcess5"/>
    <dgm:cxn modelId="{71EB9741-0425-4BB7-AC00-2DAA47F20F5F}" type="presParOf" srcId="{CCA2AEBA-5741-4F0A-8044-C969AA1EF364}" destId="{712A3F40-1AA7-477A-B61A-891FAA24C515}" srcOrd="5" destOrd="0" presId="urn:microsoft.com/office/officeart/2005/8/layout/vProcess5"/>
    <dgm:cxn modelId="{7E0F28A8-9662-4DB9-849D-6F5E902A5194}" type="presParOf" srcId="{CCA2AEBA-5741-4F0A-8044-C969AA1EF364}" destId="{745D64CF-A7CB-4295-BD0D-6FE4FB6E05FB}" srcOrd="6" destOrd="0" presId="urn:microsoft.com/office/officeart/2005/8/layout/vProcess5"/>
    <dgm:cxn modelId="{40290D01-C7F9-4F24-994E-BDC79B7875E9}" type="presParOf" srcId="{CCA2AEBA-5741-4F0A-8044-C969AA1EF364}" destId="{7D772910-645C-47A7-8193-36CB6C68D6F7}" srcOrd="7" destOrd="0" presId="urn:microsoft.com/office/officeart/2005/8/layout/vProcess5"/>
    <dgm:cxn modelId="{C1C8FF35-D373-4CDF-B32A-2D206BB52C4E}" type="presParOf" srcId="{CCA2AEBA-5741-4F0A-8044-C969AA1EF364}" destId="{ED2245B9-C636-497F-93B4-B3C626555508}" srcOrd="8" destOrd="0" presId="urn:microsoft.com/office/officeart/2005/8/layout/vProcess5"/>
    <dgm:cxn modelId="{07C8FA00-43A2-430C-85B2-7C0DDEB9EF86}" type="presParOf" srcId="{CCA2AEBA-5741-4F0A-8044-C969AA1EF364}" destId="{EDF6F86A-C524-45B8-8174-C4208D71C61F}" srcOrd="9" destOrd="0" presId="urn:microsoft.com/office/officeart/2005/8/layout/vProcess5"/>
    <dgm:cxn modelId="{0D553DF1-6E1E-4A7F-B3A9-06A383BA3564}" type="presParOf" srcId="{CCA2AEBA-5741-4F0A-8044-C969AA1EF364}" destId="{EA211967-3C67-46B5-8C9E-4FBE96EB5965}" srcOrd="10" destOrd="0" presId="urn:microsoft.com/office/officeart/2005/8/layout/vProcess5"/>
    <dgm:cxn modelId="{ECBE2FB7-3C3C-41BC-94AD-A1C5BE85086C}" type="presParOf" srcId="{CCA2AEBA-5741-4F0A-8044-C969AA1EF364}" destId="{6B0B78FF-4EDA-49E2-AC8D-F7A94BA73DB9}" srcOrd="11" destOrd="0" presId="urn:microsoft.com/office/officeart/2005/8/layout/vProcess5"/>
    <dgm:cxn modelId="{0BE7F3A0-8543-4954-8ABA-AF14479B5675}" type="presParOf" srcId="{CCA2AEBA-5741-4F0A-8044-C969AA1EF364}" destId="{3CBF1004-5CBE-4C7E-B328-B77FE6AA3071}" srcOrd="12" destOrd="0" presId="urn:microsoft.com/office/officeart/2005/8/layout/vProcess5"/>
    <dgm:cxn modelId="{238922CE-A485-49CB-9954-331AE09B8A4B}" type="presParOf" srcId="{CCA2AEBA-5741-4F0A-8044-C969AA1EF364}" destId="{774DE3CB-9781-420E-9F5D-9D4D1143FCFF}" srcOrd="13" destOrd="0" presId="urn:microsoft.com/office/officeart/2005/8/layout/vProcess5"/>
    <dgm:cxn modelId="{64371CB5-1B3D-4084-9CC1-5E32D614E3BB}" type="presParOf" srcId="{CCA2AEBA-5741-4F0A-8044-C969AA1EF364}" destId="{3D849534-DFB5-4E29-B03F-190167D4114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648AE-D98B-4CB0-939D-11F26DDA9EA1}">
      <dsp:nvSpPr>
        <dsp:cNvPr id="0" name=""/>
        <dsp:cNvSpPr/>
      </dsp:nvSpPr>
      <dsp:spPr>
        <a:xfrm>
          <a:off x="0" y="0"/>
          <a:ext cx="4706174" cy="8891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Univers"/>
            </a:rPr>
            <a:t>Downloading N numbers of images for all three classes of face mask.</a:t>
          </a:r>
        </a:p>
      </dsp:txBody>
      <dsp:txXfrm>
        <a:off x="26041" y="26041"/>
        <a:ext cx="3642735" cy="837023"/>
      </dsp:txXfrm>
    </dsp:sp>
    <dsp:sp modelId="{3EB03464-6AB9-44AF-9013-F65F71882B16}">
      <dsp:nvSpPr>
        <dsp:cNvPr id="0" name=""/>
        <dsp:cNvSpPr/>
      </dsp:nvSpPr>
      <dsp:spPr>
        <a:xfrm>
          <a:off x="351435" y="1012592"/>
          <a:ext cx="4706174" cy="8891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Import the dataset.</a:t>
          </a:r>
          <a:endParaRPr lang="en-US" sz="1600" kern="1200" dirty="0"/>
        </a:p>
      </dsp:txBody>
      <dsp:txXfrm>
        <a:off x="377476" y="1038633"/>
        <a:ext cx="3724738" cy="837023"/>
      </dsp:txXfrm>
    </dsp:sp>
    <dsp:sp modelId="{0C366F17-5825-438A-9E6F-6A714531BE2E}">
      <dsp:nvSpPr>
        <dsp:cNvPr id="0" name=""/>
        <dsp:cNvSpPr/>
      </dsp:nvSpPr>
      <dsp:spPr>
        <a:xfrm>
          <a:off x="702870" y="2025184"/>
          <a:ext cx="4706174" cy="8891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Train the model on all three classes.</a:t>
          </a:r>
          <a:endParaRPr lang="en-US" sz="1600" kern="1200" dirty="0"/>
        </a:p>
      </dsp:txBody>
      <dsp:txXfrm>
        <a:off x="728911" y="2051225"/>
        <a:ext cx="3724738" cy="837023"/>
      </dsp:txXfrm>
    </dsp:sp>
    <dsp:sp modelId="{F567539A-F59F-4930-AEA8-4242D8FF17CC}">
      <dsp:nvSpPr>
        <dsp:cNvPr id="0" name=""/>
        <dsp:cNvSpPr/>
      </dsp:nvSpPr>
      <dsp:spPr>
        <a:xfrm>
          <a:off x="1054305" y="3037777"/>
          <a:ext cx="4706174" cy="8891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Univers"/>
            </a:rPr>
            <a:t>Split</a:t>
          </a:r>
          <a:r>
            <a:rPr lang="en-US" sz="1600" b="0" kern="1200" dirty="0"/>
            <a:t> a video into its constituent frames</a:t>
          </a:r>
        </a:p>
      </dsp:txBody>
      <dsp:txXfrm>
        <a:off x="1080346" y="3063818"/>
        <a:ext cx="3724738" cy="837023"/>
      </dsp:txXfrm>
    </dsp:sp>
    <dsp:sp modelId="{712A3F40-1AA7-477A-B61A-891FAA24C515}">
      <dsp:nvSpPr>
        <dsp:cNvPr id="0" name=""/>
        <dsp:cNvSpPr/>
      </dsp:nvSpPr>
      <dsp:spPr>
        <a:xfrm>
          <a:off x="1405740" y="4050369"/>
          <a:ext cx="4706174" cy="88910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Apply</a:t>
          </a:r>
          <a:r>
            <a:rPr lang="en-US" sz="1600" kern="1200" dirty="0"/>
            <a:t> an image recognition algorithm to each frame</a:t>
          </a:r>
        </a:p>
      </dsp:txBody>
      <dsp:txXfrm>
        <a:off x="1431781" y="4076410"/>
        <a:ext cx="3724738" cy="837023"/>
      </dsp:txXfrm>
    </dsp:sp>
    <dsp:sp modelId="{745D64CF-A7CB-4295-BD0D-6FE4FB6E05FB}">
      <dsp:nvSpPr>
        <dsp:cNvPr id="0" name=""/>
        <dsp:cNvSpPr/>
      </dsp:nvSpPr>
      <dsp:spPr>
        <a:xfrm>
          <a:off x="4128255" y="649540"/>
          <a:ext cx="577918" cy="57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258287" y="649540"/>
        <a:ext cx="317854" cy="434883"/>
      </dsp:txXfrm>
    </dsp:sp>
    <dsp:sp modelId="{7D772910-645C-47A7-8193-36CB6C68D6F7}">
      <dsp:nvSpPr>
        <dsp:cNvPr id="0" name=""/>
        <dsp:cNvSpPr/>
      </dsp:nvSpPr>
      <dsp:spPr>
        <a:xfrm>
          <a:off x="4479691" y="1662133"/>
          <a:ext cx="577918" cy="57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2557"/>
            <a:satOff val="12034"/>
            <a:lumOff val="30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742557"/>
              <a:satOff val="12034"/>
              <a:lumOff val="3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09723" y="1662133"/>
        <a:ext cx="317854" cy="434883"/>
      </dsp:txXfrm>
    </dsp:sp>
    <dsp:sp modelId="{ED2245B9-C636-497F-93B4-B3C626555508}">
      <dsp:nvSpPr>
        <dsp:cNvPr id="0" name=""/>
        <dsp:cNvSpPr/>
      </dsp:nvSpPr>
      <dsp:spPr>
        <a:xfrm>
          <a:off x="4831126" y="2659907"/>
          <a:ext cx="577918" cy="57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85114"/>
            <a:satOff val="24067"/>
            <a:lumOff val="60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485114"/>
              <a:satOff val="24067"/>
              <a:lumOff val="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961158" y="2659907"/>
        <a:ext cx="317854" cy="434883"/>
      </dsp:txXfrm>
    </dsp:sp>
    <dsp:sp modelId="{EDF6F86A-C524-45B8-8174-C4208D71C61F}">
      <dsp:nvSpPr>
        <dsp:cNvPr id="0" name=""/>
        <dsp:cNvSpPr/>
      </dsp:nvSpPr>
      <dsp:spPr>
        <a:xfrm>
          <a:off x="5182561" y="3682378"/>
          <a:ext cx="577918" cy="57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27670"/>
            <a:satOff val="36101"/>
            <a:lumOff val="90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1227670"/>
              <a:satOff val="36101"/>
              <a:lumOff val="9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2593" y="3682378"/>
        <a:ext cx="317854" cy="434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C25A0-8AAC-45D5-981D-6C57BF4C54F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B43F-068A-4879-A63D-009041EA0F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7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5" b="-6017"/>
          <a:stretch/>
        </p:blipFill>
        <p:spPr>
          <a:xfrm>
            <a:off x="-7643" y="0"/>
            <a:ext cx="12207286" cy="5349595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042"/>
            <a:ext cx="12192119" cy="2138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 Corporation&gt;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613597" y="6597352"/>
            <a:ext cx="2435282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2022 NTT DATA Services.</a:t>
            </a:r>
            <a:r>
              <a:rPr kumimoji="0" lang="en-US" altLang="ja-JP" sz="800" baseline="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 All rights reserved.</a:t>
            </a:r>
            <a:endParaRPr kumimoji="0" lang="en-US" altLang="ja-JP" sz="800" dirty="0">
              <a:solidFill>
                <a:srgbClr val="FFFFFF"/>
              </a:solidFill>
              <a:ea typeface="HGPGothicE" charset="-128"/>
              <a:cs typeface="Meiryo UI" pitchFamily="50" charset="-128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862697" y="-228600"/>
            <a:ext cx="4366260" cy="211455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9448801" y="420689"/>
            <a:ext cx="2362201" cy="779463"/>
            <a:chOff x="9448800" y="420688"/>
            <a:chExt cx="2362201" cy="779463"/>
          </a:xfrm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04040"/>
                </a:solidFill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-790262" y="-133350"/>
            <a:ext cx="4366260" cy="211455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897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6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0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8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8312601" cy="1972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483290" y="2127253"/>
            <a:ext cx="3708712" cy="473074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24356" indent="-171442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312601" y="0"/>
            <a:ext cx="170688" cy="2057400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7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8" name="図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438150"/>
            <a:ext cx="8054340" cy="7223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1200150"/>
            <a:ext cx="8045687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12601" y="2103120"/>
            <a:ext cx="170688" cy="4754880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483600" y="0"/>
            <a:ext cx="3708400" cy="1961442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961443"/>
            <a:ext cx="12192000" cy="165812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7427" y="2590800"/>
            <a:ext cx="3803547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52924" y="2590800"/>
            <a:ext cx="3762375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483600" y="2590800"/>
            <a:ext cx="3603626" cy="3430587"/>
          </a:xfrm>
        </p:spPr>
        <p:txBody>
          <a:bodyPr>
            <a:normAutofit/>
          </a:bodyPr>
          <a:lstStyle>
            <a:lvl1pPr marL="171450" indent="-171450">
              <a:buClrTx/>
              <a:defRPr sz="1400">
                <a:solidFill>
                  <a:schemeClr val="bg1"/>
                </a:solidFill>
              </a:defRPr>
            </a:lvl1pPr>
            <a:lvl2pPr marL="571500" indent="-247650">
              <a:buClrTx/>
              <a:defRPr sz="1200">
                <a:solidFill>
                  <a:schemeClr val="bg1"/>
                </a:solidFill>
              </a:defRPr>
            </a:lvl2pPr>
            <a:lvl3pPr marL="800100" indent="-152400">
              <a:buClrTx/>
              <a:defRPr sz="1100">
                <a:solidFill>
                  <a:schemeClr val="bg1"/>
                </a:solidFill>
              </a:defRPr>
            </a:lvl3pPr>
            <a:lvl4pPr marL="1143000" indent="-171450">
              <a:buClrTx/>
              <a:defRPr sz="1050">
                <a:solidFill>
                  <a:schemeClr val="bg1"/>
                </a:solidFill>
              </a:defRPr>
            </a:lvl4pPr>
            <a:lvl5pPr marL="1428750" indent="-133350">
              <a:buClrTx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75260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Business Need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352924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Solution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83600" y="2200275"/>
            <a:ext cx="360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4" name="TextBox 12"/>
          <p:cNvSpPr txBox="1"/>
          <p:nvPr userDrawn="1"/>
        </p:nvSpPr>
        <p:spPr>
          <a:xfrm>
            <a:off x="713232" y="6592824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chemeClr val="tx1"/>
                </a:solidFill>
                <a:ea typeface="HGPGothicE" charset="-128"/>
                <a:cs typeface="Meiryo UI" pitchFamily="50" charset="-128"/>
              </a:rPr>
              <a:t>© 2018 NTT DATA, Inc. All rights</a:t>
            </a:r>
            <a:r>
              <a:rPr kumimoji="0" lang="en-US" altLang="ja-JP" sz="800" baseline="0" dirty="0">
                <a:solidFill>
                  <a:schemeClr val="tx1"/>
                </a:solidFill>
                <a:ea typeface="HGPGothicE" charset="-128"/>
                <a:cs typeface="Meiryo UI" pitchFamily="50" charset="-128"/>
              </a:rPr>
              <a:t> reserved.</a:t>
            </a:r>
            <a:endParaRPr kumimoji="0" lang="en-US" altLang="ja-JP" sz="800" dirty="0">
              <a:solidFill>
                <a:schemeClr val="tx1"/>
              </a:solidFill>
              <a:ea typeface="HGPGothicE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14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08017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51622" y="1066800"/>
            <a:ext cx="9400383" cy="509833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fontAlgn="ctr">
              <a:spcBef>
                <a:spcPts val="1800"/>
              </a:spcBef>
              <a:spcAft>
                <a:spcPts val="0"/>
              </a:spcAft>
              <a:buFontTx/>
              <a:buNone/>
              <a:defRPr sz="1600" b="0" i="0" spc="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1411" y="299884"/>
            <a:ext cx="165735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51622" y="0"/>
            <a:ext cx="9765118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15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175260" y="1304925"/>
            <a:ext cx="9005785" cy="5013326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100" b="1"/>
            </a:lvl1pPr>
            <a:lvl2pPr marL="0" indent="0">
              <a:buNone/>
              <a:defRPr sz="1100"/>
            </a:lvl2pPr>
            <a:lvl3pPr marL="233363" indent="-152400">
              <a:spcBef>
                <a:spcPts val="200"/>
              </a:spcBef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75260" y="0"/>
            <a:ext cx="9017953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" y="571500"/>
            <a:ext cx="9008265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277350" y="2"/>
            <a:ext cx="2926463" cy="292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Industry Expertise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277350" y="2189164"/>
            <a:ext cx="2926463" cy="2926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Domain Expertise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277350" y="4378327"/>
            <a:ext cx="2926463" cy="2926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Technology Expertise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91650" y="292100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91650" y="2473325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391650" y="4654551"/>
            <a:ext cx="2705100" cy="1765300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23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189444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4623379" y="2862739"/>
            <a:ext cx="2946448" cy="64633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3139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70503" y="2577622"/>
            <a:ext cx="4241844" cy="1747316"/>
          </a:xfrm>
          <a:prstGeom prst="rect">
            <a:avLst/>
          </a:prstGeom>
        </p:spPr>
      </p:pic>
      <p:sp>
        <p:nvSpPr>
          <p:cNvPr id="6" name="TextBox 12"/>
          <p:cNvSpPr txBox="1"/>
          <p:nvPr userDrawn="1"/>
        </p:nvSpPr>
        <p:spPr>
          <a:xfrm>
            <a:off x="9664893" y="6597352"/>
            <a:ext cx="2383986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2022 NTT DATA Services.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06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852928" y="1069848"/>
            <a:ext cx="8805672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62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28639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/>
          <a:lstStyle/>
          <a:p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NTT DATA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/>
          <a:lstStyle/>
          <a:p>
            <a:fld id="{70528D5D-9894-40DB-BE4B-72FD76662231}" type="slidenum">
              <a:rPr lang="de-DE">
                <a:solidFill>
                  <a:srgbClr val="FFFFFF"/>
                </a:solidFill>
              </a:rPr>
              <a:pPr/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904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0D310C-CB23-422D-AD36-23F2ABECAB7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36979-7EA4-4F2F-BA32-16712560BA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3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3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62" marR="0" lvl="0" indent="-226462" algn="l" defTabSz="60953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1535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NTT_logo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61601" y="309563"/>
            <a:ext cx="1670304" cy="18367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4648" y="6751119"/>
            <a:ext cx="3149600" cy="102657"/>
          </a:xfrm>
          <a:prstGeom prst="rect">
            <a:avLst/>
          </a:prstGeom>
          <a:noFill/>
        </p:spPr>
        <p:txBody>
          <a:bodyPr wrap="square" lIns="103898" tIns="0" rIns="103898" bIns="0" rtlCol="0">
            <a:spAutoFit/>
          </a:bodyPr>
          <a:lstStyle/>
          <a:p>
            <a:pPr defTabSz="519466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667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Copyright © 2016 NTT DATA, Inc.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802779" y="6751118"/>
            <a:ext cx="389231" cy="102657"/>
          </a:xfrm>
          <a:prstGeom prst="rect">
            <a:avLst/>
          </a:prstGeom>
          <a:noFill/>
        </p:spPr>
        <p:txBody>
          <a:bodyPr wrap="square" lIns="103898" tIns="0" rIns="103898" bIns="0" rtlCol="0">
            <a:spAutoFit/>
          </a:bodyPr>
          <a:lstStyle/>
          <a:p>
            <a:pPr defTabSz="519466" fontAlgn="auto">
              <a:spcBef>
                <a:spcPts val="0"/>
              </a:spcBef>
              <a:spcAft>
                <a:spcPts val="0"/>
              </a:spcAft>
            </a:pPr>
            <a:fld id="{B81353C4-87EF-784D-9B49-76D7931112DF}" type="slidenum">
              <a:rPr kumimoji="0" lang="en-US" sz="667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pPr defTabSz="51946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sz="667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9997018" cy="731838"/>
          </a:xfrm>
          <a:prstGeom prst="rect">
            <a:avLst/>
          </a:prstGeom>
        </p:spPr>
        <p:txBody>
          <a:bodyPr vert="horz" lIns="249355" tIns="62339" rIns="249355" bIns="62339" anchor="ctr" anchorCtr="0"/>
          <a:lstStyle>
            <a:lvl1pPr>
              <a:buNone/>
              <a:defRPr sz="2417" baseline="0"/>
            </a:lvl1pPr>
          </a:lstStyle>
          <a:p>
            <a:pPr lvl="0"/>
            <a:r>
              <a:rPr lang="en-US" dirty="0"/>
              <a:t>Full Page Graphic (blank layout)</a:t>
            </a:r>
          </a:p>
        </p:txBody>
      </p:sp>
    </p:spTree>
    <p:extLst>
      <p:ext uri="{BB962C8B-B14F-4D97-AF65-F5344CB8AC3E}">
        <p14:creationId xmlns:p14="http://schemas.microsoft.com/office/powerpoint/2010/main" val="1815094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5" y="-1"/>
            <a:ext cx="1219211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200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4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" y="381000"/>
            <a:ext cx="12188216" cy="4333043"/>
          </a:xfrm>
          <a:prstGeom prst="rect">
            <a:avLst/>
          </a:prstGeom>
        </p:spPr>
      </p:pic>
      <p:sp>
        <p:nvSpPr>
          <p:cNvPr id="25" name="正方形/長方形 24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9160"/>
            <a:ext cx="7696200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8368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48800" y="420688"/>
            <a:ext cx="2362201" cy="779463"/>
            <a:chOff x="9448800" y="420688"/>
            <a:chExt cx="2362201" cy="779463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9800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849316" y="1066800"/>
            <a:ext cx="8802689" cy="5098330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753600" y="6597352"/>
            <a:ext cx="22952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54340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08005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3595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673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282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6967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26502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bg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742926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644679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57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5387558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502258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09441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441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321427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500800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6375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9926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436454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8246533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009347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701556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8013" y="27432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8013" y="4368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19200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2857499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495797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985516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432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Client Photo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400800" y="0"/>
            <a:ext cx="3352800" cy="1600200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9982200" y="457200"/>
            <a:ext cx="1905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 if applicable</a:t>
            </a:r>
          </a:p>
        </p:txBody>
      </p:sp>
    </p:spTree>
    <p:extLst>
      <p:ext uri="{BB962C8B-B14F-4D97-AF65-F5344CB8AC3E}">
        <p14:creationId xmlns:p14="http://schemas.microsoft.com/office/powerpoint/2010/main" val="2388071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67069" y="1598083"/>
            <a:ext cx="8807598" cy="457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800"/>
              </a:spcBef>
              <a:buNone/>
              <a:defRPr sz="1067" b="1">
                <a:solidFill>
                  <a:schemeClr val="tx1"/>
                </a:solidFill>
              </a:defRPr>
            </a:lvl1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22884" y="416983"/>
            <a:ext cx="2438400" cy="129907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277350" y="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Industry Expertise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522884" y="2133043"/>
            <a:ext cx="2438400" cy="254055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277350" y="171606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Domain Expertise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511072" y="5090582"/>
            <a:ext cx="2438400" cy="135043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277350" y="467360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Technology Expertise 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73736" y="886173"/>
            <a:ext cx="8796188" cy="508711"/>
          </a:xfrm>
          <a:prstGeom prst="rect">
            <a:avLst/>
          </a:prstGeom>
        </p:spPr>
        <p:txBody>
          <a:bodyPr rIns="45720">
            <a:noAutofit/>
          </a:bodyPr>
          <a:lstStyle>
            <a:lvl1pPr marL="0" indent="0">
              <a:buNone/>
              <a:defRPr sz="1067" b="0" i="1" baseline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>
              <a:defRPr/>
            </a:lvl4pPr>
          </a:lstStyle>
          <a:p>
            <a:pPr lvl="0"/>
            <a:r>
              <a:rPr lang="en-US" dirty="0"/>
              <a:t>Click to Insert Summary Profile – Arial, 8 pt. Italic, Gray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5517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6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1653788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950275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3379551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2264880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74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435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1819121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5253" y="2985848"/>
            <a:ext cx="2122697" cy="400110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0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9677400" y="6597352"/>
            <a:ext cx="23714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3738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9906000" y="6597352"/>
            <a:ext cx="21428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61569" y="2829464"/>
            <a:ext cx="3686140" cy="1216323"/>
            <a:chOff x="9448801" y="420688"/>
            <a:chExt cx="2362206" cy="77946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166354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452104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0698167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837867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1074404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1145842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1382380" y="952502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615743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855329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1491919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123494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1191881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0509256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9448801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5895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6" y="0"/>
            <a:ext cx="12192119" cy="4714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2014" y="404724"/>
            <a:ext cx="2362466" cy="781271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042"/>
            <a:ext cx="12192119" cy="2138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 Corporation&gt;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02724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852928" y="1069848"/>
            <a:ext cx="8805672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 – Layout of Agenda Slide Only</a:t>
            </a:r>
          </a:p>
        </p:txBody>
      </p:sp>
      <p:pic>
        <p:nvPicPr>
          <p:cNvPr id="4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8" y="6597352"/>
            <a:ext cx="2156361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793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657754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6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164730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94379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728303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1653788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950275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3379551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3309002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3379551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3305036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3601523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225839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2264880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916128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753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8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403415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2479655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9037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9037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1722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62484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76725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76725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9037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6725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6891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9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2988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63922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063364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063364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4313616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4389854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8139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58139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2063364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58139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80824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55"/>
          </p:nvPr>
        </p:nvSpPr>
        <p:spPr bwMode="gray">
          <a:xfrm>
            <a:off x="81586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95827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95827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95827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8620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40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8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403415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2479655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39037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39037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1722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62484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76725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76725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9037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6725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124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38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42680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B95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71567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EAC2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2180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763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4674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8BF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02888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B85D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4467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3730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597686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9090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7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8082420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2988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4538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313616" y="1001048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1184400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332" marR="0" lvl="0" indent="-226332" algn="l" defTabSz="609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9 Team Slide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19546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4411217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317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31317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829050" y="99060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829050" y="128708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title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639227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63363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063363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2"/>
          </p:nvPr>
        </p:nvSpPr>
        <p:spPr bwMode="gray">
          <a:xfrm>
            <a:off x="8159509" y="1071597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573558" y="997082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9573558" y="1293569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4313616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5"/>
          </p:nvPr>
        </p:nvSpPr>
        <p:spPr bwMode="gray">
          <a:xfrm>
            <a:off x="4389854" y="2722845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813991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813991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082420" y="2652296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2988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8"/>
          </p:nvPr>
        </p:nvSpPr>
        <p:spPr bwMode="gray">
          <a:xfrm>
            <a:off x="63922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063364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063364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41"/>
          </p:nvPr>
        </p:nvSpPr>
        <p:spPr bwMode="gray">
          <a:xfrm>
            <a:off x="8159509" y="2722845"/>
            <a:ext cx="1353081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73558" y="2648330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73558" y="2944817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4313616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44"/>
          </p:nvPr>
        </p:nvSpPr>
        <p:spPr bwMode="gray">
          <a:xfrm>
            <a:off x="4389854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813991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5813991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2031317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5829050" y="160169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2063363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9573558" y="1608174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813991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2063364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9573558" y="3259422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5813991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8082420" y="4314841"/>
            <a:ext cx="3583374" cy="14938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798" dirty="0">
              <a:solidFill>
                <a:srgbClr val="FFFFFF"/>
              </a:solidFill>
            </a:endParaRPr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55"/>
          </p:nvPr>
        </p:nvSpPr>
        <p:spPr bwMode="gray">
          <a:xfrm>
            <a:off x="8158658" y="4385390"/>
            <a:ext cx="1351818" cy="1352730"/>
          </a:xfrm>
          <a:prstGeom prst="rect">
            <a:avLst/>
          </a:prstGeom>
          <a:solidFill>
            <a:schemeClr val="bg1"/>
          </a:solidFill>
          <a:effectLst/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9582795" y="4310875"/>
            <a:ext cx="1993105" cy="23192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name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9582795" y="4607362"/>
            <a:ext cx="1993105" cy="173837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t>Click to add 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9582795" y="4921967"/>
            <a:ext cx="1993105" cy="17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Click to add </a:t>
            </a:r>
            <a:r>
              <a:rPr lang="en-US" dirty="0"/>
              <a:t>content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9347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257300"/>
            <a:ext cx="10972800" cy="4613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532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23900" y="1069848"/>
            <a:ext cx="5257800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276975" y="1069848"/>
            <a:ext cx="5257800" cy="5102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516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23900" y="1905000"/>
            <a:ext cx="5257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276975" y="1905000"/>
            <a:ext cx="5257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2933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723900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6975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2652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57250" y="914400"/>
            <a:ext cx="3200400" cy="5181600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47650">
              <a:defRPr sz="1600"/>
            </a:lvl2pPr>
            <a:lvl3pPr marL="1028700" indent="-152400">
              <a:defRPr sz="1400"/>
            </a:lvl3pPr>
            <a:lvl4pPr marL="1371600" indent="-171450">
              <a:defRPr sz="1200"/>
            </a:lvl4pPr>
            <a:lvl5pPr marL="1714500" indent="-13335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438650" y="914400"/>
            <a:ext cx="3200400" cy="5181600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47650">
              <a:defRPr sz="1600"/>
            </a:lvl2pPr>
            <a:lvl3pPr marL="1028700" indent="-152400">
              <a:defRPr sz="1400"/>
            </a:lvl3pPr>
            <a:lvl4pPr marL="1371600" indent="-171450">
              <a:defRPr sz="1200"/>
            </a:lvl4pPr>
            <a:lvl5pPr marL="1714500" indent="-13335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020050" y="914400"/>
            <a:ext cx="3200400" cy="5181600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47650">
              <a:defRPr sz="1600"/>
            </a:lvl2pPr>
            <a:lvl3pPr marL="1028700" indent="-152400">
              <a:defRPr sz="1400"/>
            </a:lvl3pPr>
            <a:lvl4pPr marL="1371600" indent="-171450">
              <a:defRPr sz="1200"/>
            </a:lvl4pPr>
            <a:lvl5pPr marL="1714500" indent="-13335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76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512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97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8312601" cy="1972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483290" y="2127253"/>
            <a:ext cx="3708712" cy="473074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24356" indent="-171442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312601" y="0"/>
            <a:ext cx="170688" cy="2057400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7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8" name="図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438150"/>
            <a:ext cx="8054340" cy="7223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1200150"/>
            <a:ext cx="8045687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12601" y="2103120"/>
            <a:ext cx="170688" cy="4754880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483600" y="0"/>
            <a:ext cx="3708400" cy="1961442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961443"/>
            <a:ext cx="12192000" cy="165812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7427" y="2590800"/>
            <a:ext cx="3803547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52924" y="2590800"/>
            <a:ext cx="3762375" cy="3430587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483600" y="2590800"/>
            <a:ext cx="3603626" cy="3430587"/>
          </a:xfrm>
        </p:spPr>
        <p:txBody>
          <a:bodyPr>
            <a:normAutofit/>
          </a:bodyPr>
          <a:lstStyle>
            <a:lvl1pPr marL="171450" indent="-171450">
              <a:buClrTx/>
              <a:defRPr sz="1400">
                <a:solidFill>
                  <a:schemeClr val="bg1"/>
                </a:solidFill>
              </a:defRPr>
            </a:lvl1pPr>
            <a:lvl2pPr marL="571500" indent="-247650">
              <a:buClrTx/>
              <a:defRPr sz="1200">
                <a:solidFill>
                  <a:schemeClr val="bg1"/>
                </a:solidFill>
              </a:defRPr>
            </a:lvl2pPr>
            <a:lvl3pPr marL="800100" indent="-152400">
              <a:buClrTx/>
              <a:defRPr sz="1100">
                <a:solidFill>
                  <a:schemeClr val="bg1"/>
                </a:solidFill>
              </a:defRPr>
            </a:lvl3pPr>
            <a:lvl4pPr marL="1143000" indent="-171450">
              <a:buClrTx/>
              <a:defRPr sz="1050">
                <a:solidFill>
                  <a:schemeClr val="bg1"/>
                </a:solidFill>
              </a:defRPr>
            </a:lvl4pPr>
            <a:lvl5pPr marL="1428750" indent="-133350">
              <a:buClrTx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75260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Business Need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352924" y="2200275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Solution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483600" y="2200275"/>
            <a:ext cx="360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24" name="TextBox 12"/>
          <p:cNvSpPr txBox="1"/>
          <p:nvPr userDrawn="1"/>
        </p:nvSpPr>
        <p:spPr>
          <a:xfrm>
            <a:off x="713232" y="6592824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23504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4198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Client Photo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0067925" y="71437"/>
            <a:ext cx="1905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 if applicable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400800" y="988181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Business Need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400800" y="2855497"/>
            <a:ext cx="381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Solution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400800" y="4722814"/>
            <a:ext cx="360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Benefits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00800" y="1322804"/>
            <a:ext cx="5467246" cy="1310858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400800" y="3173036"/>
            <a:ext cx="5467246" cy="1310858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400800" y="5061368"/>
            <a:ext cx="5467246" cy="1310858"/>
          </a:xfrm>
        </p:spPr>
        <p:txBody>
          <a:bodyPr>
            <a:normAutofit/>
          </a:bodyPr>
          <a:lstStyle>
            <a:lvl1pPr marL="171450" indent="-171450">
              <a:defRPr sz="1400"/>
            </a:lvl1pPr>
            <a:lvl2pPr marL="571500" indent="-247650">
              <a:defRPr sz="1200"/>
            </a:lvl2pPr>
            <a:lvl3pPr marL="800100" indent="-152400">
              <a:defRPr sz="1100"/>
            </a:lvl3pPr>
            <a:lvl4pPr marL="1143000" indent="-171450">
              <a:defRPr sz="1050"/>
            </a:lvl4pPr>
            <a:lvl5pPr marL="1428750" indent="-133350"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0"/>
            <a:ext cx="3667125" cy="9048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124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08017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51622" y="1066800"/>
            <a:ext cx="9400383" cy="509833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fontAlgn="ctr">
              <a:spcBef>
                <a:spcPts val="1800"/>
              </a:spcBef>
              <a:spcAft>
                <a:spcPts val="0"/>
              </a:spcAft>
              <a:buFontTx/>
              <a:buNone/>
              <a:defRPr sz="1600" b="0" i="0" spc="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1411" y="299884"/>
            <a:ext cx="165735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51622" y="0"/>
            <a:ext cx="9765118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3475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175260" y="1304925"/>
            <a:ext cx="9005785" cy="5013326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100" b="1"/>
            </a:lvl1pPr>
            <a:lvl2pPr marL="0" indent="0">
              <a:buNone/>
              <a:defRPr sz="1100"/>
            </a:lvl2pPr>
            <a:lvl3pPr marL="233363" indent="-152400">
              <a:spcBef>
                <a:spcPts val="200"/>
              </a:spcBef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75260" y="0"/>
            <a:ext cx="9017953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" y="571500"/>
            <a:ext cx="9008265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277350" y="2"/>
            <a:ext cx="2926463" cy="292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Industry Expertise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277350" y="2189164"/>
            <a:ext cx="2926463" cy="2926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Domain Expertise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277350" y="4378327"/>
            <a:ext cx="2926463" cy="2926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Technology Expertise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91650" y="292100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91650" y="2473325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391650" y="4654551"/>
            <a:ext cx="2705100" cy="1765300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52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9650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175260" y="1504603"/>
            <a:ext cx="9005785" cy="481364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100" b="1">
                <a:solidFill>
                  <a:schemeClr val="bg2"/>
                </a:solidFill>
              </a:defRPr>
            </a:lvl1pPr>
            <a:lvl2pPr marL="0" indent="0">
              <a:buNone/>
              <a:defRPr sz="1100" b="1"/>
            </a:lvl2pPr>
            <a:lvl3pPr marL="0" indent="0">
              <a:spcBef>
                <a:spcPts val="200"/>
              </a:spcBef>
              <a:buNone/>
              <a:defRPr sz="1100"/>
            </a:lvl3pPr>
            <a:lvl4pPr marL="233363" indent="-171450">
              <a:spcAft>
                <a:spcPts val="0"/>
              </a:spcAft>
              <a:buFont typeface="Arial" panose="020B0604020202020204" pitchFamily="34" charset="0"/>
              <a:buChar char="•"/>
              <a:defRPr sz="1050" i="0" baseline="0"/>
            </a:lvl4pPr>
            <a:lvl5pPr marL="0" indent="0">
              <a:buNone/>
              <a:defRPr sz="11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75260" y="0"/>
            <a:ext cx="9017953" cy="7223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5260" y="571500"/>
            <a:ext cx="9008265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75260" y="1311565"/>
            <a:ext cx="22358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404040"/>
                </a:solidFill>
              </a:rPr>
              <a:t>PROFESSIONAL EXPERIENCE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277350" y="2"/>
            <a:ext cx="2926463" cy="292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Industry Expertise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277350" y="2189164"/>
            <a:ext cx="2926463" cy="2926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Domain Expertise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277350" y="4378327"/>
            <a:ext cx="2926463" cy="2926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Technology Expertise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91650" y="292100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91650" y="2473325"/>
            <a:ext cx="2705100" cy="1897063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391650" y="4654551"/>
            <a:ext cx="2705100" cy="1765300"/>
          </a:xfrm>
        </p:spPr>
        <p:txBody>
          <a:bodyPr lIns="0" rIns="0">
            <a:normAutofit/>
          </a:bodyPr>
          <a:lstStyle>
            <a:lvl1pPr marL="171450" indent="-171450">
              <a:buClrTx/>
              <a:defRPr sz="110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9488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38768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4623379" y="2862739"/>
            <a:ext cx="2946448" cy="646331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53694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70503" y="2577622"/>
            <a:ext cx="4241844" cy="1747316"/>
          </a:xfrm>
          <a:prstGeom prst="rect">
            <a:avLst/>
          </a:prstGeom>
        </p:spPr>
      </p:pic>
      <p:sp>
        <p:nvSpPr>
          <p:cNvPr id="6" name="TextBox 12"/>
          <p:cNvSpPr txBox="1"/>
          <p:nvPr userDrawn="1"/>
        </p:nvSpPr>
        <p:spPr>
          <a:xfrm>
            <a:off x="9892519" y="6597352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algn="r" defTabSz="609555">
              <a:defRPr/>
            </a:pPr>
            <a:r>
              <a:rPr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19531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5" y="-1"/>
            <a:ext cx="1219211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5" y="4714200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3641"/>
            <a:ext cx="769620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2849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01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" y="381000"/>
            <a:ext cx="12188216" cy="4333043"/>
          </a:xfrm>
          <a:prstGeom prst="rect">
            <a:avLst/>
          </a:prstGeom>
        </p:spPr>
      </p:pic>
      <p:sp>
        <p:nvSpPr>
          <p:cNvPr id="25" name="正方形/長方形 24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81822" y="1892305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886200" y="4869160"/>
            <a:ext cx="7696200" cy="9972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886200" y="5938368"/>
            <a:ext cx="769620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48800" y="420688"/>
            <a:ext cx="2362201" cy="779463"/>
            <a:chOff x="9448800" y="420688"/>
            <a:chExt cx="2362201" cy="779463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10166350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 userDrawn="1"/>
          </p:nvSpPr>
          <p:spPr bwMode="auto">
            <a:xfrm>
              <a:off x="10452100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10698163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0837863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11074400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1145838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11382375" y="952501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11615738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855325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11491913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123488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1918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0509250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9448800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TextBox 12"/>
          <p:cNvSpPr txBox="1"/>
          <p:nvPr userDrawn="1"/>
        </p:nvSpPr>
        <p:spPr>
          <a:xfrm>
            <a:off x="9829800" y="6597352"/>
            <a:ext cx="22190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75417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849316" y="1066800"/>
            <a:ext cx="8802689" cy="5098330"/>
          </a:xfrm>
          <a:prstGeom prst="rect">
            <a:avLst/>
          </a:prstGeom>
        </p:spPr>
        <p:txBody>
          <a:bodyPr lIns="183600" rIns="183600"/>
          <a:lstStyle>
            <a:lvl1pPr marL="0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9753600" y="6597352"/>
            <a:ext cx="22952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443268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0" y="15240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8646072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 userDrawn="1"/>
        </p:nvSpPr>
        <p:spPr>
          <a:xfrm>
            <a:off x="231285" y="6593330"/>
            <a:ext cx="23595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95007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1024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8BF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2800" y="0"/>
            <a:ext cx="8839200" cy="6857999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3200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231285" y="6593330"/>
            <a:ext cx="2156360" cy="123111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81975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299782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 userDrawn="1"/>
        </p:nvSpPr>
        <p:spPr>
          <a:xfrm>
            <a:off x="0" y="0"/>
            <a:ext cx="12192000" cy="793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10969943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bg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2138357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89796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7428" y="762000"/>
            <a:ext cx="11828759" cy="30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57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4933298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3428603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609441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143000"/>
            <a:ext cx="5241195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441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321427" y="1981200"/>
            <a:ext cx="5257959" cy="419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3248143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6375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99268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436454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8246533" y="1066800"/>
            <a:ext cx="3335707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009347" y="1066800"/>
            <a:ext cx="0" cy="510540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581361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8013" y="27432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8013" y="4368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19200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2857499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495797"/>
            <a:ext cx="10968354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029450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432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Client Photo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400800" y="0"/>
            <a:ext cx="3352800" cy="1600200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9982200" y="457200"/>
            <a:ext cx="1905000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Client Logo if applicable</a:t>
            </a:r>
          </a:p>
        </p:txBody>
      </p:sp>
    </p:spTree>
    <p:extLst>
      <p:ext uri="{BB962C8B-B14F-4D97-AF65-F5344CB8AC3E}">
        <p14:creationId xmlns:p14="http://schemas.microsoft.com/office/powerpoint/2010/main" val="7932752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ltant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67069" y="1598083"/>
            <a:ext cx="8807598" cy="457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800"/>
              </a:spcBef>
              <a:buNone/>
              <a:defRPr sz="1067" b="1">
                <a:solidFill>
                  <a:schemeClr val="tx1"/>
                </a:solidFill>
              </a:defRPr>
            </a:lvl1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r>
              <a:rPr lang="en-US" altLang="en-US" dirty="0"/>
              <a:t>Insert Position in Bold:  Type in descriptive text about role in Arial Regular, 8pt.</a:t>
            </a: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 bwMode="auto">
          <a:xfrm>
            <a:off x="9277349" y="-8626"/>
            <a:ext cx="2926080" cy="6441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243840" tIns="1219200" rIns="365760" bIns="6096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8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en-US" sz="1200" i="1" kern="1200">
                <a:solidFill>
                  <a:srgbClr val="9BB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22884" y="416983"/>
            <a:ext cx="2438400" cy="129907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277350" y="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Industry Expertise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522884" y="2133043"/>
            <a:ext cx="2438400" cy="254055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9277350" y="171606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Domain Expertise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511072" y="5090582"/>
            <a:ext cx="2438400" cy="135043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 sz="1067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Expertise entered here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277350" y="4673602"/>
            <a:ext cx="2926463" cy="36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Technology Expertise 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73736" y="886173"/>
            <a:ext cx="8796188" cy="508711"/>
          </a:xfrm>
          <a:prstGeom prst="rect">
            <a:avLst/>
          </a:prstGeom>
        </p:spPr>
        <p:txBody>
          <a:bodyPr rIns="45720">
            <a:noAutofit/>
          </a:bodyPr>
          <a:lstStyle>
            <a:lvl1pPr marL="0" indent="0">
              <a:buNone/>
              <a:defRPr sz="1067" b="0" i="1" baseline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>
              <a:defRPr/>
            </a:lvl4pPr>
          </a:lstStyle>
          <a:p>
            <a:pPr lvl="0"/>
            <a:r>
              <a:rPr lang="en-US" dirty="0"/>
              <a:t>Click to Insert Summary Profile – Arial, 8 pt. Italic, Gray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73736" y="0"/>
            <a:ext cx="10515600" cy="722376"/>
          </a:xfrm>
          <a:prstGeom prst="rect">
            <a:avLst/>
          </a:prstGeom>
        </p:spPr>
        <p:txBody>
          <a:bodyPr tIns="109728" anchor="ctr"/>
          <a:lstStyle>
            <a:lvl1pPr marL="226468" marR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kumimoji="1" lang="en-US" sz="2400" kern="1200" spc="0" baseline="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36858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6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231285" y="6593330"/>
            <a:ext cx="2435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 Inc. All rights reserved.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</p:spTree>
    <p:extLst>
      <p:ext uri="{BB962C8B-B14F-4D97-AF65-F5344CB8AC3E}">
        <p14:creationId xmlns:p14="http://schemas.microsoft.com/office/powerpoint/2010/main" val="2985427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5253" y="2985848"/>
            <a:ext cx="2122697" cy="400110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lvl1pPr algn="ctr">
              <a:defRPr sz="200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[Closing Text]</a:t>
            </a:r>
            <a:endParaRPr kumimoji="1" lang="ja-JP" altLang="en-US" dirty="0"/>
          </a:p>
        </p:txBody>
      </p:sp>
      <p:sp>
        <p:nvSpPr>
          <p:cNvPr id="8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sp>
        <p:nvSpPr>
          <p:cNvPr id="9" name="TextBox 12"/>
          <p:cNvSpPr txBox="1"/>
          <p:nvPr userDrawn="1"/>
        </p:nvSpPr>
        <p:spPr>
          <a:xfrm>
            <a:off x="9677400" y="6597352"/>
            <a:ext cx="23714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73693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9906000" y="6597352"/>
            <a:ext cx="21428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61569" y="2829464"/>
            <a:ext cx="3686140" cy="1216323"/>
            <a:chOff x="9448801" y="420688"/>
            <a:chExt cx="2362206" cy="77946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166354" y="862013"/>
              <a:ext cx="254000" cy="338138"/>
            </a:xfrm>
            <a:custGeom>
              <a:avLst/>
              <a:gdLst>
                <a:gd name="T0" fmla="*/ 35 w 278"/>
                <a:gd name="T1" fmla="*/ 245 h 368"/>
                <a:gd name="T2" fmla="*/ 43 w 278"/>
                <a:gd name="T3" fmla="*/ 290 h 368"/>
                <a:gd name="T4" fmla="*/ 68 w 278"/>
                <a:gd name="T5" fmla="*/ 319 h 368"/>
                <a:gd name="T6" fmla="*/ 105 w 278"/>
                <a:gd name="T7" fmla="*/ 335 h 368"/>
                <a:gd name="T8" fmla="*/ 150 w 278"/>
                <a:gd name="T9" fmla="*/ 340 h 368"/>
                <a:gd name="T10" fmla="*/ 181 w 278"/>
                <a:gd name="T11" fmla="*/ 336 h 368"/>
                <a:gd name="T12" fmla="*/ 211 w 278"/>
                <a:gd name="T13" fmla="*/ 323 h 368"/>
                <a:gd name="T14" fmla="*/ 235 w 278"/>
                <a:gd name="T15" fmla="*/ 301 h 368"/>
                <a:gd name="T16" fmla="*/ 244 w 278"/>
                <a:gd name="T17" fmla="*/ 268 h 368"/>
                <a:gd name="T18" fmla="*/ 237 w 278"/>
                <a:gd name="T19" fmla="*/ 242 h 368"/>
                <a:gd name="T20" fmla="*/ 220 w 278"/>
                <a:gd name="T21" fmla="*/ 224 h 368"/>
                <a:gd name="T22" fmla="*/ 196 w 278"/>
                <a:gd name="T23" fmla="*/ 212 h 368"/>
                <a:gd name="T24" fmla="*/ 171 w 278"/>
                <a:gd name="T25" fmla="*/ 204 h 368"/>
                <a:gd name="T26" fmla="*/ 92 w 278"/>
                <a:gd name="T27" fmla="*/ 185 h 368"/>
                <a:gd name="T28" fmla="*/ 62 w 278"/>
                <a:gd name="T29" fmla="*/ 175 h 368"/>
                <a:gd name="T30" fmla="*/ 37 w 278"/>
                <a:gd name="T31" fmla="*/ 159 h 368"/>
                <a:gd name="T32" fmla="*/ 19 w 278"/>
                <a:gd name="T33" fmla="*/ 135 h 368"/>
                <a:gd name="T34" fmla="*/ 13 w 278"/>
                <a:gd name="T35" fmla="*/ 99 h 368"/>
                <a:gd name="T36" fmla="*/ 18 w 278"/>
                <a:gd name="T37" fmla="*/ 69 h 368"/>
                <a:gd name="T38" fmla="*/ 36 w 278"/>
                <a:gd name="T39" fmla="*/ 37 h 368"/>
                <a:gd name="T40" fmla="*/ 74 w 278"/>
                <a:gd name="T41" fmla="*/ 11 h 368"/>
                <a:gd name="T42" fmla="*/ 135 w 278"/>
                <a:gd name="T43" fmla="*/ 0 h 368"/>
                <a:gd name="T44" fmla="*/ 185 w 278"/>
                <a:gd name="T45" fmla="*/ 7 h 368"/>
                <a:gd name="T46" fmla="*/ 226 w 278"/>
                <a:gd name="T47" fmla="*/ 28 h 368"/>
                <a:gd name="T48" fmla="*/ 255 w 278"/>
                <a:gd name="T49" fmla="*/ 62 h 368"/>
                <a:gd name="T50" fmla="*/ 265 w 278"/>
                <a:gd name="T51" fmla="*/ 110 h 368"/>
                <a:gd name="T52" fmla="*/ 232 w 278"/>
                <a:gd name="T53" fmla="*/ 110 h 368"/>
                <a:gd name="T54" fmla="*/ 223 w 278"/>
                <a:gd name="T55" fmla="*/ 74 h 368"/>
                <a:gd name="T56" fmla="*/ 201 w 278"/>
                <a:gd name="T57" fmla="*/ 49 h 368"/>
                <a:gd name="T58" fmla="*/ 171 w 278"/>
                <a:gd name="T59" fmla="*/ 34 h 368"/>
                <a:gd name="T60" fmla="*/ 135 w 278"/>
                <a:gd name="T61" fmla="*/ 29 h 368"/>
                <a:gd name="T62" fmla="*/ 102 w 278"/>
                <a:gd name="T63" fmla="*/ 32 h 368"/>
                <a:gd name="T64" fmla="*/ 73 w 278"/>
                <a:gd name="T65" fmla="*/ 44 h 368"/>
                <a:gd name="T66" fmla="*/ 54 w 278"/>
                <a:gd name="T67" fmla="*/ 66 h 368"/>
                <a:gd name="T68" fmla="*/ 46 w 278"/>
                <a:gd name="T69" fmla="*/ 99 h 368"/>
                <a:gd name="T70" fmla="*/ 51 w 278"/>
                <a:gd name="T71" fmla="*/ 121 h 368"/>
                <a:gd name="T72" fmla="*/ 62 w 278"/>
                <a:gd name="T73" fmla="*/ 136 h 368"/>
                <a:gd name="T74" fmla="*/ 79 w 278"/>
                <a:gd name="T75" fmla="*/ 146 h 368"/>
                <a:gd name="T76" fmla="*/ 100 w 278"/>
                <a:gd name="T77" fmla="*/ 153 h 368"/>
                <a:gd name="T78" fmla="*/ 186 w 278"/>
                <a:gd name="T79" fmla="*/ 174 h 368"/>
                <a:gd name="T80" fmla="*/ 221 w 278"/>
                <a:gd name="T81" fmla="*/ 186 h 368"/>
                <a:gd name="T82" fmla="*/ 251 w 278"/>
                <a:gd name="T83" fmla="*/ 204 h 368"/>
                <a:gd name="T84" fmla="*/ 270 w 278"/>
                <a:gd name="T85" fmla="*/ 230 h 368"/>
                <a:gd name="T86" fmla="*/ 278 w 278"/>
                <a:gd name="T87" fmla="*/ 267 h 368"/>
                <a:gd name="T88" fmla="*/ 276 w 278"/>
                <a:gd name="T89" fmla="*/ 283 h 368"/>
                <a:gd name="T90" fmla="*/ 270 w 278"/>
                <a:gd name="T91" fmla="*/ 304 h 368"/>
                <a:gd name="T92" fmla="*/ 257 w 278"/>
                <a:gd name="T93" fmla="*/ 327 h 368"/>
                <a:gd name="T94" fmla="*/ 233 w 278"/>
                <a:gd name="T95" fmla="*/ 348 h 368"/>
                <a:gd name="T96" fmla="*/ 196 w 278"/>
                <a:gd name="T97" fmla="*/ 363 h 368"/>
                <a:gd name="T98" fmla="*/ 142 w 278"/>
                <a:gd name="T99" fmla="*/ 368 h 368"/>
                <a:gd name="T100" fmla="*/ 85 w 278"/>
                <a:gd name="T101" fmla="*/ 361 h 368"/>
                <a:gd name="T102" fmla="*/ 39 w 278"/>
                <a:gd name="T103" fmla="*/ 339 h 368"/>
                <a:gd name="T104" fmla="*/ 10 w 278"/>
                <a:gd name="T105" fmla="*/ 300 h 368"/>
                <a:gd name="T106" fmla="*/ 1 w 278"/>
                <a:gd name="T107" fmla="*/ 245 h 368"/>
                <a:gd name="T108" fmla="*/ 35 w 278"/>
                <a:gd name="T109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368">
                  <a:moveTo>
                    <a:pt x="35" y="245"/>
                  </a:moveTo>
                  <a:cubicBezTo>
                    <a:pt x="35" y="263"/>
                    <a:pt x="37" y="278"/>
                    <a:pt x="43" y="290"/>
                  </a:cubicBezTo>
                  <a:cubicBezTo>
                    <a:pt x="49" y="302"/>
                    <a:pt x="58" y="312"/>
                    <a:pt x="68" y="319"/>
                  </a:cubicBezTo>
                  <a:cubicBezTo>
                    <a:pt x="78" y="327"/>
                    <a:pt x="91" y="332"/>
                    <a:pt x="105" y="335"/>
                  </a:cubicBezTo>
                  <a:cubicBezTo>
                    <a:pt x="119" y="338"/>
                    <a:pt x="134" y="340"/>
                    <a:pt x="150" y="340"/>
                  </a:cubicBezTo>
                  <a:cubicBezTo>
                    <a:pt x="160" y="340"/>
                    <a:pt x="170" y="338"/>
                    <a:pt x="181" y="336"/>
                  </a:cubicBezTo>
                  <a:cubicBezTo>
                    <a:pt x="191" y="333"/>
                    <a:pt x="202" y="329"/>
                    <a:pt x="211" y="323"/>
                  </a:cubicBezTo>
                  <a:cubicBezTo>
                    <a:pt x="220" y="317"/>
                    <a:pt x="228" y="310"/>
                    <a:pt x="235" y="301"/>
                  </a:cubicBezTo>
                  <a:cubicBezTo>
                    <a:pt x="241" y="292"/>
                    <a:pt x="244" y="281"/>
                    <a:pt x="244" y="268"/>
                  </a:cubicBezTo>
                  <a:cubicBezTo>
                    <a:pt x="244" y="258"/>
                    <a:pt x="242" y="249"/>
                    <a:pt x="237" y="242"/>
                  </a:cubicBezTo>
                  <a:cubicBezTo>
                    <a:pt x="233" y="235"/>
                    <a:pt x="227" y="229"/>
                    <a:pt x="220" y="224"/>
                  </a:cubicBezTo>
                  <a:cubicBezTo>
                    <a:pt x="213" y="219"/>
                    <a:pt x="205" y="215"/>
                    <a:pt x="196" y="212"/>
                  </a:cubicBezTo>
                  <a:cubicBezTo>
                    <a:pt x="188" y="209"/>
                    <a:pt x="179" y="206"/>
                    <a:pt x="171" y="204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82" y="182"/>
                    <a:pt x="72" y="179"/>
                    <a:pt x="62" y="175"/>
                  </a:cubicBezTo>
                  <a:cubicBezTo>
                    <a:pt x="53" y="171"/>
                    <a:pt x="44" y="166"/>
                    <a:pt x="37" y="159"/>
                  </a:cubicBezTo>
                  <a:cubicBezTo>
                    <a:pt x="30" y="152"/>
                    <a:pt x="24" y="144"/>
                    <a:pt x="19" y="135"/>
                  </a:cubicBezTo>
                  <a:cubicBezTo>
                    <a:pt x="15" y="125"/>
                    <a:pt x="13" y="113"/>
                    <a:pt x="13" y="99"/>
                  </a:cubicBezTo>
                  <a:cubicBezTo>
                    <a:pt x="13" y="91"/>
                    <a:pt x="14" y="81"/>
                    <a:pt x="18" y="69"/>
                  </a:cubicBezTo>
                  <a:cubicBezTo>
                    <a:pt x="21" y="58"/>
                    <a:pt x="27" y="47"/>
                    <a:pt x="36" y="37"/>
                  </a:cubicBezTo>
                  <a:cubicBezTo>
                    <a:pt x="45" y="26"/>
                    <a:pt x="58" y="18"/>
                    <a:pt x="74" y="11"/>
                  </a:cubicBezTo>
                  <a:cubicBezTo>
                    <a:pt x="89" y="3"/>
                    <a:pt x="110" y="0"/>
                    <a:pt x="135" y="0"/>
                  </a:cubicBezTo>
                  <a:cubicBezTo>
                    <a:pt x="152" y="0"/>
                    <a:pt x="169" y="2"/>
                    <a:pt x="185" y="7"/>
                  </a:cubicBezTo>
                  <a:cubicBezTo>
                    <a:pt x="200" y="12"/>
                    <a:pt x="214" y="18"/>
                    <a:pt x="226" y="28"/>
                  </a:cubicBezTo>
                  <a:cubicBezTo>
                    <a:pt x="238" y="37"/>
                    <a:pt x="248" y="48"/>
                    <a:pt x="255" y="62"/>
                  </a:cubicBezTo>
                  <a:cubicBezTo>
                    <a:pt x="262" y="76"/>
                    <a:pt x="265" y="92"/>
                    <a:pt x="265" y="11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96"/>
                    <a:pt x="228" y="85"/>
                    <a:pt x="223" y="74"/>
                  </a:cubicBezTo>
                  <a:cubicBezTo>
                    <a:pt x="217" y="64"/>
                    <a:pt x="210" y="56"/>
                    <a:pt x="201" y="49"/>
                  </a:cubicBezTo>
                  <a:cubicBezTo>
                    <a:pt x="192" y="42"/>
                    <a:pt x="182" y="37"/>
                    <a:pt x="171" y="34"/>
                  </a:cubicBezTo>
                  <a:cubicBezTo>
                    <a:pt x="160" y="30"/>
                    <a:pt x="148" y="29"/>
                    <a:pt x="135" y="29"/>
                  </a:cubicBezTo>
                  <a:cubicBezTo>
                    <a:pt x="123" y="29"/>
                    <a:pt x="112" y="30"/>
                    <a:pt x="102" y="32"/>
                  </a:cubicBezTo>
                  <a:cubicBezTo>
                    <a:pt x="91" y="35"/>
                    <a:pt x="81" y="39"/>
                    <a:pt x="73" y="44"/>
                  </a:cubicBezTo>
                  <a:cubicBezTo>
                    <a:pt x="65" y="50"/>
                    <a:pt x="59" y="57"/>
                    <a:pt x="54" y="66"/>
                  </a:cubicBezTo>
                  <a:cubicBezTo>
                    <a:pt x="49" y="75"/>
                    <a:pt x="46" y="86"/>
                    <a:pt x="46" y="99"/>
                  </a:cubicBezTo>
                  <a:cubicBezTo>
                    <a:pt x="46" y="107"/>
                    <a:pt x="48" y="114"/>
                    <a:pt x="51" y="121"/>
                  </a:cubicBezTo>
                  <a:cubicBezTo>
                    <a:pt x="53" y="127"/>
                    <a:pt x="57" y="132"/>
                    <a:pt x="62" y="136"/>
                  </a:cubicBezTo>
                  <a:cubicBezTo>
                    <a:pt x="67" y="140"/>
                    <a:pt x="73" y="143"/>
                    <a:pt x="79" y="146"/>
                  </a:cubicBezTo>
                  <a:cubicBezTo>
                    <a:pt x="86" y="149"/>
                    <a:pt x="93" y="151"/>
                    <a:pt x="100" y="153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99" y="178"/>
                    <a:pt x="210" y="182"/>
                    <a:pt x="221" y="186"/>
                  </a:cubicBezTo>
                  <a:cubicBezTo>
                    <a:pt x="232" y="191"/>
                    <a:pt x="242" y="197"/>
                    <a:pt x="251" y="204"/>
                  </a:cubicBezTo>
                  <a:cubicBezTo>
                    <a:pt x="259" y="211"/>
                    <a:pt x="266" y="220"/>
                    <a:pt x="270" y="230"/>
                  </a:cubicBezTo>
                  <a:cubicBezTo>
                    <a:pt x="275" y="240"/>
                    <a:pt x="278" y="253"/>
                    <a:pt x="278" y="267"/>
                  </a:cubicBezTo>
                  <a:cubicBezTo>
                    <a:pt x="278" y="271"/>
                    <a:pt x="277" y="277"/>
                    <a:pt x="276" y="283"/>
                  </a:cubicBezTo>
                  <a:cubicBezTo>
                    <a:pt x="276" y="290"/>
                    <a:pt x="274" y="297"/>
                    <a:pt x="270" y="304"/>
                  </a:cubicBezTo>
                  <a:cubicBezTo>
                    <a:pt x="267" y="312"/>
                    <a:pt x="263" y="319"/>
                    <a:pt x="257" y="327"/>
                  </a:cubicBezTo>
                  <a:cubicBezTo>
                    <a:pt x="251" y="334"/>
                    <a:pt x="243" y="341"/>
                    <a:pt x="233" y="348"/>
                  </a:cubicBezTo>
                  <a:cubicBezTo>
                    <a:pt x="223" y="354"/>
                    <a:pt x="211" y="359"/>
                    <a:pt x="196" y="363"/>
                  </a:cubicBezTo>
                  <a:cubicBezTo>
                    <a:pt x="181" y="366"/>
                    <a:pt x="163" y="368"/>
                    <a:pt x="142" y="368"/>
                  </a:cubicBezTo>
                  <a:cubicBezTo>
                    <a:pt x="122" y="368"/>
                    <a:pt x="102" y="366"/>
                    <a:pt x="85" y="361"/>
                  </a:cubicBezTo>
                  <a:cubicBezTo>
                    <a:pt x="67" y="356"/>
                    <a:pt x="51" y="349"/>
                    <a:pt x="39" y="339"/>
                  </a:cubicBezTo>
                  <a:cubicBezTo>
                    <a:pt x="26" y="329"/>
                    <a:pt x="17" y="316"/>
                    <a:pt x="10" y="300"/>
                  </a:cubicBezTo>
                  <a:cubicBezTo>
                    <a:pt x="3" y="285"/>
                    <a:pt x="0" y="266"/>
                    <a:pt x="1" y="245"/>
                  </a:cubicBezTo>
                  <a:lnTo>
                    <a:pt x="3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452104" y="952501"/>
              <a:ext cx="209550" cy="247650"/>
            </a:xfrm>
            <a:custGeom>
              <a:avLst/>
              <a:gdLst>
                <a:gd name="T0" fmla="*/ 31 w 229"/>
                <a:gd name="T1" fmla="*/ 144 h 270"/>
                <a:gd name="T2" fmla="*/ 36 w 229"/>
                <a:gd name="T3" fmla="*/ 179 h 270"/>
                <a:gd name="T4" fmla="*/ 51 w 229"/>
                <a:gd name="T5" fmla="*/ 211 h 270"/>
                <a:gd name="T6" fmla="*/ 77 w 229"/>
                <a:gd name="T7" fmla="*/ 235 h 270"/>
                <a:gd name="T8" fmla="*/ 116 w 229"/>
                <a:gd name="T9" fmla="*/ 244 h 270"/>
                <a:gd name="T10" fmla="*/ 169 w 229"/>
                <a:gd name="T11" fmla="*/ 226 h 270"/>
                <a:gd name="T12" fmla="*/ 196 w 229"/>
                <a:gd name="T13" fmla="*/ 179 h 270"/>
                <a:gd name="T14" fmla="*/ 227 w 229"/>
                <a:gd name="T15" fmla="*/ 179 h 270"/>
                <a:gd name="T16" fmla="*/ 191 w 229"/>
                <a:gd name="T17" fmla="*/ 246 h 270"/>
                <a:gd name="T18" fmla="*/ 116 w 229"/>
                <a:gd name="T19" fmla="*/ 270 h 270"/>
                <a:gd name="T20" fmla="*/ 63 w 229"/>
                <a:gd name="T21" fmla="*/ 259 h 270"/>
                <a:gd name="T22" fmla="*/ 28 w 229"/>
                <a:gd name="T23" fmla="*/ 230 h 270"/>
                <a:gd name="T24" fmla="*/ 7 w 229"/>
                <a:gd name="T25" fmla="*/ 187 h 270"/>
                <a:gd name="T26" fmla="*/ 0 w 229"/>
                <a:gd name="T27" fmla="*/ 135 h 270"/>
                <a:gd name="T28" fmla="*/ 7 w 229"/>
                <a:gd name="T29" fmla="*/ 86 h 270"/>
                <a:gd name="T30" fmla="*/ 28 w 229"/>
                <a:gd name="T31" fmla="*/ 42 h 270"/>
                <a:gd name="T32" fmla="*/ 63 w 229"/>
                <a:gd name="T33" fmla="*/ 12 h 270"/>
                <a:gd name="T34" fmla="*/ 116 w 229"/>
                <a:gd name="T35" fmla="*/ 0 h 270"/>
                <a:gd name="T36" fmla="*/ 168 w 229"/>
                <a:gd name="T37" fmla="*/ 12 h 270"/>
                <a:gd name="T38" fmla="*/ 204 w 229"/>
                <a:gd name="T39" fmla="*/ 45 h 270"/>
                <a:gd name="T40" fmla="*/ 223 w 229"/>
                <a:gd name="T41" fmla="*/ 91 h 270"/>
                <a:gd name="T42" fmla="*/ 228 w 229"/>
                <a:gd name="T43" fmla="*/ 144 h 270"/>
                <a:gd name="T44" fmla="*/ 31 w 229"/>
                <a:gd name="T45" fmla="*/ 144 h 270"/>
                <a:gd name="T46" fmla="*/ 197 w 229"/>
                <a:gd name="T47" fmla="*/ 117 h 270"/>
                <a:gd name="T48" fmla="*/ 191 w 229"/>
                <a:gd name="T49" fmla="*/ 83 h 270"/>
                <a:gd name="T50" fmla="*/ 175 w 229"/>
                <a:gd name="T51" fmla="*/ 54 h 270"/>
                <a:gd name="T52" fmla="*/ 149 w 229"/>
                <a:gd name="T53" fmla="*/ 34 h 270"/>
                <a:gd name="T54" fmla="*/ 116 w 229"/>
                <a:gd name="T55" fmla="*/ 26 h 270"/>
                <a:gd name="T56" fmla="*/ 82 w 229"/>
                <a:gd name="T57" fmla="*/ 34 h 270"/>
                <a:gd name="T58" fmla="*/ 56 w 229"/>
                <a:gd name="T59" fmla="*/ 54 h 270"/>
                <a:gd name="T60" fmla="*/ 40 w 229"/>
                <a:gd name="T61" fmla="*/ 83 h 270"/>
                <a:gd name="T62" fmla="*/ 31 w 229"/>
                <a:gd name="T63" fmla="*/ 117 h 270"/>
                <a:gd name="T64" fmla="*/ 197 w 229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40" y="191"/>
                    <a:pt x="45" y="201"/>
                    <a:pt x="51" y="211"/>
                  </a:cubicBezTo>
                  <a:cubicBezTo>
                    <a:pt x="58" y="221"/>
                    <a:pt x="67" y="228"/>
                    <a:pt x="77" y="235"/>
                  </a:cubicBezTo>
                  <a:cubicBezTo>
                    <a:pt x="88" y="241"/>
                    <a:pt x="101" y="244"/>
                    <a:pt x="116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1" y="246"/>
                  </a:cubicBezTo>
                  <a:cubicBezTo>
                    <a:pt x="173" y="262"/>
                    <a:pt x="148" y="270"/>
                    <a:pt x="116" y="270"/>
                  </a:cubicBezTo>
                  <a:cubicBezTo>
                    <a:pt x="95" y="270"/>
                    <a:pt x="78" y="267"/>
                    <a:pt x="63" y="259"/>
                  </a:cubicBezTo>
                  <a:cubicBezTo>
                    <a:pt x="49" y="252"/>
                    <a:pt x="37" y="242"/>
                    <a:pt x="28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3" y="171"/>
                    <a:pt x="0" y="153"/>
                    <a:pt x="0" y="135"/>
                  </a:cubicBezTo>
                  <a:cubicBezTo>
                    <a:pt x="0" y="118"/>
                    <a:pt x="3" y="102"/>
                    <a:pt x="7" y="86"/>
                  </a:cubicBezTo>
                  <a:cubicBezTo>
                    <a:pt x="11" y="69"/>
                    <a:pt x="18" y="55"/>
                    <a:pt x="28" y="42"/>
                  </a:cubicBezTo>
                  <a:cubicBezTo>
                    <a:pt x="37" y="30"/>
                    <a:pt x="49" y="19"/>
                    <a:pt x="63" y="12"/>
                  </a:cubicBezTo>
                  <a:cubicBezTo>
                    <a:pt x="78" y="4"/>
                    <a:pt x="95" y="0"/>
                    <a:pt x="116" y="0"/>
                  </a:cubicBezTo>
                  <a:cubicBezTo>
                    <a:pt x="136" y="0"/>
                    <a:pt x="154" y="4"/>
                    <a:pt x="168" y="12"/>
                  </a:cubicBezTo>
                  <a:cubicBezTo>
                    <a:pt x="183" y="21"/>
                    <a:pt x="194" y="31"/>
                    <a:pt x="204" y="45"/>
                  </a:cubicBezTo>
                  <a:cubicBezTo>
                    <a:pt x="213" y="58"/>
                    <a:pt x="219" y="74"/>
                    <a:pt x="223" y="91"/>
                  </a:cubicBezTo>
                  <a:cubicBezTo>
                    <a:pt x="227" y="108"/>
                    <a:pt x="229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7" y="105"/>
                    <a:pt x="194" y="94"/>
                    <a:pt x="191" y="83"/>
                  </a:cubicBezTo>
                  <a:cubicBezTo>
                    <a:pt x="187" y="72"/>
                    <a:pt x="182" y="63"/>
                    <a:pt x="175" y="54"/>
                  </a:cubicBezTo>
                  <a:cubicBezTo>
                    <a:pt x="168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6" y="26"/>
                  </a:cubicBezTo>
                  <a:cubicBezTo>
                    <a:pt x="103" y="26"/>
                    <a:pt x="91" y="29"/>
                    <a:pt x="82" y="34"/>
                  </a:cubicBezTo>
                  <a:cubicBezTo>
                    <a:pt x="72" y="39"/>
                    <a:pt x="63" y="46"/>
                    <a:pt x="56" y="54"/>
                  </a:cubicBezTo>
                  <a:cubicBezTo>
                    <a:pt x="49" y="63"/>
                    <a:pt x="44" y="72"/>
                    <a:pt x="40" y="83"/>
                  </a:cubicBezTo>
                  <a:cubicBezTo>
                    <a:pt x="36" y="95"/>
                    <a:pt x="33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0698167" y="955676"/>
              <a:ext cx="115888" cy="238125"/>
            </a:xfrm>
            <a:custGeom>
              <a:avLst/>
              <a:gdLst>
                <a:gd name="T0" fmla="*/ 0 w 126"/>
                <a:gd name="T1" fmla="*/ 4 h 260"/>
                <a:gd name="T2" fmla="*/ 29 w 126"/>
                <a:gd name="T3" fmla="*/ 4 h 260"/>
                <a:gd name="T4" fmla="*/ 29 w 126"/>
                <a:gd name="T5" fmla="*/ 64 h 260"/>
                <a:gd name="T6" fmla="*/ 30 w 126"/>
                <a:gd name="T7" fmla="*/ 64 h 260"/>
                <a:gd name="T8" fmla="*/ 67 w 126"/>
                <a:gd name="T9" fmla="*/ 16 h 260"/>
                <a:gd name="T10" fmla="*/ 126 w 126"/>
                <a:gd name="T11" fmla="*/ 1 h 260"/>
                <a:gd name="T12" fmla="*/ 126 w 126"/>
                <a:gd name="T13" fmla="*/ 32 h 260"/>
                <a:gd name="T14" fmla="*/ 88 w 126"/>
                <a:gd name="T15" fmla="*/ 38 h 260"/>
                <a:gd name="T16" fmla="*/ 58 w 126"/>
                <a:gd name="T17" fmla="*/ 57 h 260"/>
                <a:gd name="T18" fmla="*/ 38 w 126"/>
                <a:gd name="T19" fmla="*/ 87 h 260"/>
                <a:gd name="T20" fmla="*/ 31 w 126"/>
                <a:gd name="T21" fmla="*/ 124 h 260"/>
                <a:gd name="T22" fmla="*/ 31 w 126"/>
                <a:gd name="T23" fmla="*/ 260 h 260"/>
                <a:gd name="T24" fmla="*/ 0 w 126"/>
                <a:gd name="T25" fmla="*/ 260 h 260"/>
                <a:gd name="T26" fmla="*/ 0 w 126"/>
                <a:gd name="T2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60">
                  <a:moveTo>
                    <a:pt x="0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8" y="44"/>
                    <a:pt x="50" y="28"/>
                    <a:pt x="67" y="16"/>
                  </a:cubicBezTo>
                  <a:cubicBezTo>
                    <a:pt x="83" y="5"/>
                    <a:pt x="103" y="0"/>
                    <a:pt x="126" y="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12" y="31"/>
                    <a:pt x="99" y="33"/>
                    <a:pt x="88" y="38"/>
                  </a:cubicBezTo>
                  <a:cubicBezTo>
                    <a:pt x="76" y="42"/>
                    <a:pt x="66" y="49"/>
                    <a:pt x="58" y="57"/>
                  </a:cubicBezTo>
                  <a:cubicBezTo>
                    <a:pt x="49" y="65"/>
                    <a:pt x="43" y="75"/>
                    <a:pt x="38" y="87"/>
                  </a:cubicBezTo>
                  <a:cubicBezTo>
                    <a:pt x="34" y="98"/>
                    <a:pt x="31" y="111"/>
                    <a:pt x="31" y="124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0" y="260"/>
                    <a:pt x="0" y="260"/>
                    <a:pt x="0" y="26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837867" y="958851"/>
              <a:ext cx="207963" cy="234950"/>
            </a:xfrm>
            <a:custGeom>
              <a:avLst/>
              <a:gdLst>
                <a:gd name="T0" fmla="*/ 0 w 131"/>
                <a:gd name="T1" fmla="*/ 0 h 148"/>
                <a:gd name="T2" fmla="*/ 20 w 131"/>
                <a:gd name="T3" fmla="*/ 0 h 148"/>
                <a:gd name="T4" fmla="*/ 66 w 131"/>
                <a:gd name="T5" fmla="*/ 130 h 148"/>
                <a:gd name="T6" fmla="*/ 67 w 131"/>
                <a:gd name="T7" fmla="*/ 130 h 148"/>
                <a:gd name="T8" fmla="*/ 112 w 131"/>
                <a:gd name="T9" fmla="*/ 0 h 148"/>
                <a:gd name="T10" fmla="*/ 131 w 131"/>
                <a:gd name="T11" fmla="*/ 0 h 148"/>
                <a:gd name="T12" fmla="*/ 76 w 131"/>
                <a:gd name="T13" fmla="*/ 148 h 148"/>
                <a:gd name="T14" fmla="*/ 57 w 131"/>
                <a:gd name="T15" fmla="*/ 148 h 148"/>
                <a:gd name="T16" fmla="*/ 0 w 13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48">
                  <a:moveTo>
                    <a:pt x="0" y="0"/>
                  </a:moveTo>
                  <a:lnTo>
                    <a:pt x="20" y="0"/>
                  </a:lnTo>
                  <a:lnTo>
                    <a:pt x="66" y="130"/>
                  </a:lnTo>
                  <a:lnTo>
                    <a:pt x="67" y="130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76" y="148"/>
                  </a:lnTo>
                  <a:lnTo>
                    <a:pt x="57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1074404" y="868363"/>
              <a:ext cx="28575" cy="325438"/>
            </a:xfrm>
            <a:custGeom>
              <a:avLst/>
              <a:gdLst>
                <a:gd name="T0" fmla="*/ 0 w 18"/>
                <a:gd name="T1" fmla="*/ 0 h 205"/>
                <a:gd name="T2" fmla="*/ 18 w 18"/>
                <a:gd name="T3" fmla="*/ 0 h 205"/>
                <a:gd name="T4" fmla="*/ 18 w 18"/>
                <a:gd name="T5" fmla="*/ 29 h 205"/>
                <a:gd name="T6" fmla="*/ 0 w 18"/>
                <a:gd name="T7" fmla="*/ 29 h 205"/>
                <a:gd name="T8" fmla="*/ 0 w 18"/>
                <a:gd name="T9" fmla="*/ 0 h 205"/>
                <a:gd name="T10" fmla="*/ 0 w 18"/>
                <a:gd name="T11" fmla="*/ 57 h 205"/>
                <a:gd name="T12" fmla="*/ 18 w 18"/>
                <a:gd name="T13" fmla="*/ 57 h 205"/>
                <a:gd name="T14" fmla="*/ 18 w 18"/>
                <a:gd name="T15" fmla="*/ 205 h 205"/>
                <a:gd name="T16" fmla="*/ 0 w 18"/>
                <a:gd name="T17" fmla="*/ 205 h 205"/>
                <a:gd name="T18" fmla="*/ 0 w 18"/>
                <a:gd name="T19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5">
                  <a:moveTo>
                    <a:pt x="0" y="0"/>
                  </a:moveTo>
                  <a:lnTo>
                    <a:pt x="18" y="0"/>
                  </a:lnTo>
                  <a:lnTo>
                    <a:pt x="18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57"/>
                  </a:moveTo>
                  <a:lnTo>
                    <a:pt x="18" y="57"/>
                  </a:lnTo>
                  <a:lnTo>
                    <a:pt x="18" y="205"/>
                  </a:lnTo>
                  <a:lnTo>
                    <a:pt x="0" y="205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1145842" y="952501"/>
              <a:ext cx="207963" cy="247650"/>
            </a:xfrm>
            <a:custGeom>
              <a:avLst/>
              <a:gdLst>
                <a:gd name="T0" fmla="*/ 193 w 226"/>
                <a:gd name="T1" fmla="*/ 88 h 270"/>
                <a:gd name="T2" fmla="*/ 169 w 226"/>
                <a:gd name="T3" fmla="*/ 43 h 270"/>
                <a:gd name="T4" fmla="*/ 121 w 226"/>
                <a:gd name="T5" fmla="*/ 26 h 270"/>
                <a:gd name="T6" fmla="*/ 82 w 226"/>
                <a:gd name="T7" fmla="*/ 36 h 270"/>
                <a:gd name="T8" fmla="*/ 54 w 226"/>
                <a:gd name="T9" fmla="*/ 60 h 270"/>
                <a:gd name="T10" fmla="*/ 37 w 226"/>
                <a:gd name="T11" fmla="*/ 95 h 270"/>
                <a:gd name="T12" fmla="*/ 31 w 226"/>
                <a:gd name="T13" fmla="*/ 135 h 270"/>
                <a:gd name="T14" fmla="*/ 37 w 226"/>
                <a:gd name="T15" fmla="*/ 175 h 270"/>
                <a:gd name="T16" fmla="*/ 54 w 226"/>
                <a:gd name="T17" fmla="*/ 210 h 270"/>
                <a:gd name="T18" fmla="*/ 82 w 226"/>
                <a:gd name="T19" fmla="*/ 235 h 270"/>
                <a:gd name="T20" fmla="*/ 121 w 226"/>
                <a:gd name="T21" fmla="*/ 244 h 270"/>
                <a:gd name="T22" fmla="*/ 148 w 226"/>
                <a:gd name="T23" fmla="*/ 239 h 270"/>
                <a:gd name="T24" fmla="*/ 171 w 226"/>
                <a:gd name="T25" fmla="*/ 224 h 270"/>
                <a:gd name="T26" fmla="*/ 187 w 226"/>
                <a:gd name="T27" fmla="*/ 201 h 270"/>
                <a:gd name="T28" fmla="*/ 195 w 226"/>
                <a:gd name="T29" fmla="*/ 171 h 270"/>
                <a:gd name="T30" fmla="*/ 226 w 226"/>
                <a:gd name="T31" fmla="*/ 171 h 270"/>
                <a:gd name="T32" fmla="*/ 192 w 226"/>
                <a:gd name="T33" fmla="*/ 244 h 270"/>
                <a:gd name="T34" fmla="*/ 121 w 226"/>
                <a:gd name="T35" fmla="*/ 270 h 270"/>
                <a:gd name="T36" fmla="*/ 69 w 226"/>
                <a:gd name="T37" fmla="*/ 259 h 270"/>
                <a:gd name="T38" fmla="*/ 31 w 226"/>
                <a:gd name="T39" fmla="*/ 230 h 270"/>
                <a:gd name="T40" fmla="*/ 8 w 226"/>
                <a:gd name="T41" fmla="*/ 187 h 270"/>
                <a:gd name="T42" fmla="*/ 0 w 226"/>
                <a:gd name="T43" fmla="*/ 135 h 270"/>
                <a:gd name="T44" fmla="*/ 8 w 226"/>
                <a:gd name="T45" fmla="*/ 83 h 270"/>
                <a:gd name="T46" fmla="*/ 31 w 226"/>
                <a:gd name="T47" fmla="*/ 40 h 270"/>
                <a:gd name="T48" fmla="*/ 69 w 226"/>
                <a:gd name="T49" fmla="*/ 11 h 270"/>
                <a:gd name="T50" fmla="*/ 121 w 226"/>
                <a:gd name="T51" fmla="*/ 0 h 270"/>
                <a:gd name="T52" fmla="*/ 190 w 226"/>
                <a:gd name="T53" fmla="*/ 22 h 270"/>
                <a:gd name="T54" fmla="*/ 224 w 226"/>
                <a:gd name="T55" fmla="*/ 88 h 270"/>
                <a:gd name="T56" fmla="*/ 193 w 226"/>
                <a:gd name="T57" fmla="*/ 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70">
                  <a:moveTo>
                    <a:pt x="193" y="88"/>
                  </a:moveTo>
                  <a:cubicBezTo>
                    <a:pt x="189" y="69"/>
                    <a:pt x="181" y="53"/>
                    <a:pt x="169" y="43"/>
                  </a:cubicBezTo>
                  <a:cubicBezTo>
                    <a:pt x="157" y="32"/>
                    <a:pt x="141" y="26"/>
                    <a:pt x="121" y="26"/>
                  </a:cubicBezTo>
                  <a:cubicBezTo>
                    <a:pt x="106" y="26"/>
                    <a:pt x="93" y="29"/>
                    <a:pt x="82" y="36"/>
                  </a:cubicBezTo>
                  <a:cubicBezTo>
                    <a:pt x="70" y="42"/>
                    <a:pt x="61" y="50"/>
                    <a:pt x="54" y="60"/>
                  </a:cubicBezTo>
                  <a:cubicBezTo>
                    <a:pt x="46" y="71"/>
                    <a:pt x="41" y="82"/>
                    <a:pt x="37" y="95"/>
                  </a:cubicBezTo>
                  <a:cubicBezTo>
                    <a:pt x="33" y="108"/>
                    <a:pt x="31" y="122"/>
                    <a:pt x="31" y="135"/>
                  </a:cubicBezTo>
                  <a:cubicBezTo>
                    <a:pt x="31" y="149"/>
                    <a:pt x="33" y="162"/>
                    <a:pt x="37" y="175"/>
                  </a:cubicBezTo>
                  <a:cubicBezTo>
                    <a:pt x="41" y="188"/>
                    <a:pt x="46" y="200"/>
                    <a:pt x="54" y="210"/>
                  </a:cubicBezTo>
                  <a:cubicBezTo>
                    <a:pt x="61" y="220"/>
                    <a:pt x="70" y="228"/>
                    <a:pt x="82" y="235"/>
                  </a:cubicBezTo>
                  <a:cubicBezTo>
                    <a:pt x="93" y="241"/>
                    <a:pt x="106" y="244"/>
                    <a:pt x="121" y="244"/>
                  </a:cubicBezTo>
                  <a:cubicBezTo>
                    <a:pt x="130" y="244"/>
                    <a:pt x="139" y="242"/>
                    <a:pt x="148" y="239"/>
                  </a:cubicBezTo>
                  <a:cubicBezTo>
                    <a:pt x="157" y="235"/>
                    <a:pt x="164" y="230"/>
                    <a:pt x="171" y="224"/>
                  </a:cubicBezTo>
                  <a:cubicBezTo>
                    <a:pt x="177" y="217"/>
                    <a:pt x="183" y="209"/>
                    <a:pt x="187" y="201"/>
                  </a:cubicBezTo>
                  <a:cubicBezTo>
                    <a:pt x="191" y="192"/>
                    <a:pt x="194" y="182"/>
                    <a:pt x="195" y="171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2" y="202"/>
                    <a:pt x="210" y="227"/>
                    <a:pt x="192" y="244"/>
                  </a:cubicBezTo>
                  <a:cubicBezTo>
                    <a:pt x="173" y="262"/>
                    <a:pt x="149" y="270"/>
                    <a:pt x="121" y="270"/>
                  </a:cubicBezTo>
                  <a:cubicBezTo>
                    <a:pt x="101" y="270"/>
                    <a:pt x="84" y="267"/>
                    <a:pt x="69" y="259"/>
                  </a:cubicBezTo>
                  <a:cubicBezTo>
                    <a:pt x="54" y="252"/>
                    <a:pt x="41" y="242"/>
                    <a:pt x="31" y="230"/>
                  </a:cubicBezTo>
                  <a:cubicBezTo>
                    <a:pt x="21" y="218"/>
                    <a:pt x="13" y="204"/>
                    <a:pt x="8" y="187"/>
                  </a:cubicBezTo>
                  <a:cubicBezTo>
                    <a:pt x="3" y="171"/>
                    <a:pt x="0" y="154"/>
                    <a:pt x="0" y="135"/>
                  </a:cubicBezTo>
                  <a:cubicBezTo>
                    <a:pt x="0" y="117"/>
                    <a:pt x="3" y="100"/>
                    <a:pt x="8" y="83"/>
                  </a:cubicBezTo>
                  <a:cubicBezTo>
                    <a:pt x="13" y="67"/>
                    <a:pt x="21" y="52"/>
                    <a:pt x="31" y="40"/>
                  </a:cubicBezTo>
                  <a:cubicBezTo>
                    <a:pt x="41" y="28"/>
                    <a:pt x="54" y="18"/>
                    <a:pt x="69" y="11"/>
                  </a:cubicBezTo>
                  <a:cubicBezTo>
                    <a:pt x="84" y="4"/>
                    <a:pt x="101" y="0"/>
                    <a:pt x="121" y="0"/>
                  </a:cubicBezTo>
                  <a:cubicBezTo>
                    <a:pt x="148" y="0"/>
                    <a:pt x="171" y="7"/>
                    <a:pt x="190" y="22"/>
                  </a:cubicBezTo>
                  <a:cubicBezTo>
                    <a:pt x="209" y="36"/>
                    <a:pt x="221" y="58"/>
                    <a:pt x="224" y="88"/>
                  </a:cubicBezTo>
                  <a:lnTo>
                    <a:pt x="193" y="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1382380" y="952502"/>
              <a:ext cx="207963" cy="247650"/>
            </a:xfrm>
            <a:custGeom>
              <a:avLst/>
              <a:gdLst>
                <a:gd name="T0" fmla="*/ 31 w 228"/>
                <a:gd name="T1" fmla="*/ 144 h 270"/>
                <a:gd name="T2" fmla="*/ 36 w 228"/>
                <a:gd name="T3" fmla="*/ 179 h 270"/>
                <a:gd name="T4" fmla="*/ 51 w 228"/>
                <a:gd name="T5" fmla="*/ 211 h 270"/>
                <a:gd name="T6" fmla="*/ 77 w 228"/>
                <a:gd name="T7" fmla="*/ 235 h 270"/>
                <a:gd name="T8" fmla="*/ 115 w 228"/>
                <a:gd name="T9" fmla="*/ 244 h 270"/>
                <a:gd name="T10" fmla="*/ 169 w 228"/>
                <a:gd name="T11" fmla="*/ 226 h 270"/>
                <a:gd name="T12" fmla="*/ 196 w 228"/>
                <a:gd name="T13" fmla="*/ 179 h 270"/>
                <a:gd name="T14" fmla="*/ 227 w 228"/>
                <a:gd name="T15" fmla="*/ 179 h 270"/>
                <a:gd name="T16" fmla="*/ 190 w 228"/>
                <a:gd name="T17" fmla="*/ 246 h 270"/>
                <a:gd name="T18" fmla="*/ 115 w 228"/>
                <a:gd name="T19" fmla="*/ 270 h 270"/>
                <a:gd name="T20" fmla="*/ 63 w 228"/>
                <a:gd name="T21" fmla="*/ 259 h 270"/>
                <a:gd name="T22" fmla="*/ 27 w 228"/>
                <a:gd name="T23" fmla="*/ 230 h 270"/>
                <a:gd name="T24" fmla="*/ 7 w 228"/>
                <a:gd name="T25" fmla="*/ 187 h 270"/>
                <a:gd name="T26" fmla="*/ 0 w 228"/>
                <a:gd name="T27" fmla="*/ 135 h 270"/>
                <a:gd name="T28" fmla="*/ 7 w 228"/>
                <a:gd name="T29" fmla="*/ 86 h 270"/>
                <a:gd name="T30" fmla="*/ 27 w 228"/>
                <a:gd name="T31" fmla="*/ 42 h 270"/>
                <a:gd name="T32" fmla="*/ 63 w 228"/>
                <a:gd name="T33" fmla="*/ 12 h 270"/>
                <a:gd name="T34" fmla="*/ 115 w 228"/>
                <a:gd name="T35" fmla="*/ 0 h 270"/>
                <a:gd name="T36" fmla="*/ 168 w 228"/>
                <a:gd name="T37" fmla="*/ 12 h 270"/>
                <a:gd name="T38" fmla="*/ 203 w 228"/>
                <a:gd name="T39" fmla="*/ 45 h 270"/>
                <a:gd name="T40" fmla="*/ 223 w 228"/>
                <a:gd name="T41" fmla="*/ 91 h 270"/>
                <a:gd name="T42" fmla="*/ 228 w 228"/>
                <a:gd name="T43" fmla="*/ 144 h 270"/>
                <a:gd name="T44" fmla="*/ 31 w 228"/>
                <a:gd name="T45" fmla="*/ 144 h 270"/>
                <a:gd name="T46" fmla="*/ 197 w 228"/>
                <a:gd name="T47" fmla="*/ 117 h 270"/>
                <a:gd name="T48" fmla="*/ 190 w 228"/>
                <a:gd name="T49" fmla="*/ 83 h 270"/>
                <a:gd name="T50" fmla="*/ 174 w 228"/>
                <a:gd name="T51" fmla="*/ 54 h 270"/>
                <a:gd name="T52" fmla="*/ 149 w 228"/>
                <a:gd name="T53" fmla="*/ 34 h 270"/>
                <a:gd name="T54" fmla="*/ 115 w 228"/>
                <a:gd name="T55" fmla="*/ 26 h 270"/>
                <a:gd name="T56" fmla="*/ 81 w 228"/>
                <a:gd name="T57" fmla="*/ 34 h 270"/>
                <a:gd name="T58" fmla="*/ 56 w 228"/>
                <a:gd name="T59" fmla="*/ 54 h 270"/>
                <a:gd name="T60" fmla="*/ 39 w 228"/>
                <a:gd name="T61" fmla="*/ 83 h 270"/>
                <a:gd name="T62" fmla="*/ 31 w 228"/>
                <a:gd name="T63" fmla="*/ 117 h 270"/>
                <a:gd name="T64" fmla="*/ 197 w 228"/>
                <a:gd name="T65" fmla="*/ 1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70">
                  <a:moveTo>
                    <a:pt x="31" y="144"/>
                  </a:moveTo>
                  <a:cubicBezTo>
                    <a:pt x="31" y="155"/>
                    <a:pt x="33" y="167"/>
                    <a:pt x="36" y="179"/>
                  </a:cubicBezTo>
                  <a:cubicBezTo>
                    <a:pt x="39" y="191"/>
                    <a:pt x="44" y="201"/>
                    <a:pt x="51" y="211"/>
                  </a:cubicBezTo>
                  <a:cubicBezTo>
                    <a:pt x="58" y="221"/>
                    <a:pt x="66" y="228"/>
                    <a:pt x="77" y="235"/>
                  </a:cubicBezTo>
                  <a:cubicBezTo>
                    <a:pt x="88" y="241"/>
                    <a:pt x="100" y="244"/>
                    <a:pt x="115" y="244"/>
                  </a:cubicBezTo>
                  <a:cubicBezTo>
                    <a:pt x="138" y="244"/>
                    <a:pt x="156" y="238"/>
                    <a:pt x="169" y="226"/>
                  </a:cubicBezTo>
                  <a:cubicBezTo>
                    <a:pt x="182" y="214"/>
                    <a:pt x="191" y="198"/>
                    <a:pt x="196" y="179"/>
                  </a:cubicBezTo>
                  <a:cubicBezTo>
                    <a:pt x="227" y="179"/>
                    <a:pt x="227" y="179"/>
                    <a:pt x="227" y="179"/>
                  </a:cubicBezTo>
                  <a:cubicBezTo>
                    <a:pt x="220" y="208"/>
                    <a:pt x="208" y="230"/>
                    <a:pt x="190" y="246"/>
                  </a:cubicBezTo>
                  <a:cubicBezTo>
                    <a:pt x="173" y="262"/>
                    <a:pt x="148" y="270"/>
                    <a:pt x="115" y="270"/>
                  </a:cubicBezTo>
                  <a:cubicBezTo>
                    <a:pt x="95" y="270"/>
                    <a:pt x="77" y="267"/>
                    <a:pt x="63" y="259"/>
                  </a:cubicBezTo>
                  <a:cubicBezTo>
                    <a:pt x="48" y="252"/>
                    <a:pt x="36" y="242"/>
                    <a:pt x="27" y="230"/>
                  </a:cubicBezTo>
                  <a:cubicBezTo>
                    <a:pt x="18" y="218"/>
                    <a:pt x="11" y="203"/>
                    <a:pt x="7" y="187"/>
                  </a:cubicBezTo>
                  <a:cubicBezTo>
                    <a:pt x="2" y="171"/>
                    <a:pt x="0" y="153"/>
                    <a:pt x="0" y="135"/>
                  </a:cubicBezTo>
                  <a:cubicBezTo>
                    <a:pt x="0" y="118"/>
                    <a:pt x="2" y="102"/>
                    <a:pt x="7" y="86"/>
                  </a:cubicBezTo>
                  <a:cubicBezTo>
                    <a:pt x="11" y="69"/>
                    <a:pt x="18" y="55"/>
                    <a:pt x="27" y="42"/>
                  </a:cubicBezTo>
                  <a:cubicBezTo>
                    <a:pt x="36" y="30"/>
                    <a:pt x="48" y="19"/>
                    <a:pt x="63" y="12"/>
                  </a:cubicBezTo>
                  <a:cubicBezTo>
                    <a:pt x="77" y="4"/>
                    <a:pt x="95" y="0"/>
                    <a:pt x="115" y="0"/>
                  </a:cubicBezTo>
                  <a:cubicBezTo>
                    <a:pt x="136" y="0"/>
                    <a:pt x="153" y="4"/>
                    <a:pt x="168" y="12"/>
                  </a:cubicBezTo>
                  <a:cubicBezTo>
                    <a:pt x="182" y="21"/>
                    <a:pt x="194" y="31"/>
                    <a:pt x="203" y="45"/>
                  </a:cubicBezTo>
                  <a:cubicBezTo>
                    <a:pt x="212" y="58"/>
                    <a:pt x="219" y="74"/>
                    <a:pt x="223" y="91"/>
                  </a:cubicBezTo>
                  <a:cubicBezTo>
                    <a:pt x="227" y="108"/>
                    <a:pt x="228" y="126"/>
                    <a:pt x="228" y="144"/>
                  </a:cubicBezTo>
                  <a:lnTo>
                    <a:pt x="31" y="144"/>
                  </a:lnTo>
                  <a:close/>
                  <a:moveTo>
                    <a:pt x="197" y="117"/>
                  </a:moveTo>
                  <a:cubicBezTo>
                    <a:pt x="196" y="105"/>
                    <a:pt x="194" y="94"/>
                    <a:pt x="190" y="83"/>
                  </a:cubicBezTo>
                  <a:cubicBezTo>
                    <a:pt x="187" y="72"/>
                    <a:pt x="181" y="63"/>
                    <a:pt x="174" y="54"/>
                  </a:cubicBezTo>
                  <a:cubicBezTo>
                    <a:pt x="167" y="46"/>
                    <a:pt x="159" y="39"/>
                    <a:pt x="149" y="34"/>
                  </a:cubicBezTo>
                  <a:cubicBezTo>
                    <a:pt x="139" y="29"/>
                    <a:pt x="128" y="26"/>
                    <a:pt x="115" y="26"/>
                  </a:cubicBezTo>
                  <a:cubicBezTo>
                    <a:pt x="102" y="26"/>
                    <a:pt x="91" y="29"/>
                    <a:pt x="81" y="34"/>
                  </a:cubicBezTo>
                  <a:cubicBezTo>
                    <a:pt x="71" y="39"/>
                    <a:pt x="63" y="46"/>
                    <a:pt x="56" y="54"/>
                  </a:cubicBezTo>
                  <a:cubicBezTo>
                    <a:pt x="49" y="63"/>
                    <a:pt x="43" y="72"/>
                    <a:pt x="39" y="83"/>
                  </a:cubicBezTo>
                  <a:cubicBezTo>
                    <a:pt x="35" y="95"/>
                    <a:pt x="32" y="106"/>
                    <a:pt x="31" y="117"/>
                  </a:cubicBezTo>
                  <a:lnTo>
                    <a:pt x="197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615743" y="952501"/>
              <a:ext cx="190500" cy="247650"/>
            </a:xfrm>
            <a:custGeom>
              <a:avLst/>
              <a:gdLst>
                <a:gd name="T0" fmla="*/ 168 w 208"/>
                <a:gd name="T1" fmla="*/ 82 h 270"/>
                <a:gd name="T2" fmla="*/ 162 w 208"/>
                <a:gd name="T3" fmla="*/ 57 h 270"/>
                <a:gd name="T4" fmla="*/ 147 w 208"/>
                <a:gd name="T5" fmla="*/ 40 h 270"/>
                <a:gd name="T6" fmla="*/ 126 w 208"/>
                <a:gd name="T7" fmla="*/ 29 h 270"/>
                <a:gd name="T8" fmla="*/ 101 w 208"/>
                <a:gd name="T9" fmla="*/ 26 h 270"/>
                <a:gd name="T10" fmla="*/ 80 w 208"/>
                <a:gd name="T11" fmla="*/ 28 h 270"/>
                <a:gd name="T12" fmla="*/ 60 w 208"/>
                <a:gd name="T13" fmla="*/ 36 h 270"/>
                <a:gd name="T14" fmla="*/ 46 w 208"/>
                <a:gd name="T15" fmla="*/ 50 h 270"/>
                <a:gd name="T16" fmla="*/ 41 w 208"/>
                <a:gd name="T17" fmla="*/ 70 h 270"/>
                <a:gd name="T18" fmla="*/ 46 w 208"/>
                <a:gd name="T19" fmla="*/ 88 h 270"/>
                <a:gd name="T20" fmla="*/ 59 w 208"/>
                <a:gd name="T21" fmla="*/ 100 h 270"/>
                <a:gd name="T22" fmla="*/ 76 w 208"/>
                <a:gd name="T23" fmla="*/ 108 h 270"/>
                <a:gd name="T24" fmla="*/ 94 w 208"/>
                <a:gd name="T25" fmla="*/ 113 h 270"/>
                <a:gd name="T26" fmla="*/ 135 w 208"/>
                <a:gd name="T27" fmla="*/ 123 h 270"/>
                <a:gd name="T28" fmla="*/ 162 w 208"/>
                <a:gd name="T29" fmla="*/ 130 h 270"/>
                <a:gd name="T30" fmla="*/ 185 w 208"/>
                <a:gd name="T31" fmla="*/ 144 h 270"/>
                <a:gd name="T32" fmla="*/ 202 w 208"/>
                <a:gd name="T33" fmla="*/ 164 h 270"/>
                <a:gd name="T34" fmla="*/ 208 w 208"/>
                <a:gd name="T35" fmla="*/ 194 h 270"/>
                <a:gd name="T36" fmla="*/ 199 w 208"/>
                <a:gd name="T37" fmla="*/ 229 h 270"/>
                <a:gd name="T38" fmla="*/ 175 w 208"/>
                <a:gd name="T39" fmla="*/ 253 h 270"/>
                <a:gd name="T40" fmla="*/ 142 w 208"/>
                <a:gd name="T41" fmla="*/ 266 h 270"/>
                <a:gd name="T42" fmla="*/ 105 w 208"/>
                <a:gd name="T43" fmla="*/ 270 h 270"/>
                <a:gd name="T44" fmla="*/ 32 w 208"/>
                <a:gd name="T45" fmla="*/ 249 h 270"/>
                <a:gd name="T46" fmla="*/ 0 w 208"/>
                <a:gd name="T47" fmla="*/ 180 h 270"/>
                <a:gd name="T48" fmla="*/ 32 w 208"/>
                <a:gd name="T49" fmla="*/ 180 h 270"/>
                <a:gd name="T50" fmla="*/ 55 w 208"/>
                <a:gd name="T51" fmla="*/ 228 h 270"/>
                <a:gd name="T52" fmla="*/ 107 w 208"/>
                <a:gd name="T53" fmla="*/ 244 h 270"/>
                <a:gd name="T54" fmla="*/ 130 w 208"/>
                <a:gd name="T55" fmla="*/ 242 h 270"/>
                <a:gd name="T56" fmla="*/ 153 w 208"/>
                <a:gd name="T57" fmla="*/ 233 h 270"/>
                <a:gd name="T58" fmla="*/ 170 w 208"/>
                <a:gd name="T59" fmla="*/ 218 h 270"/>
                <a:gd name="T60" fmla="*/ 177 w 208"/>
                <a:gd name="T61" fmla="*/ 196 h 270"/>
                <a:gd name="T62" fmla="*/ 172 w 208"/>
                <a:gd name="T63" fmla="*/ 177 h 270"/>
                <a:gd name="T64" fmla="*/ 159 w 208"/>
                <a:gd name="T65" fmla="*/ 164 h 270"/>
                <a:gd name="T66" fmla="*/ 141 w 208"/>
                <a:gd name="T67" fmla="*/ 155 h 270"/>
                <a:gd name="T68" fmla="*/ 121 w 208"/>
                <a:gd name="T69" fmla="*/ 149 h 270"/>
                <a:gd name="T70" fmla="*/ 81 w 208"/>
                <a:gd name="T71" fmla="*/ 140 h 270"/>
                <a:gd name="T72" fmla="*/ 52 w 208"/>
                <a:gd name="T73" fmla="*/ 131 h 270"/>
                <a:gd name="T74" fmla="*/ 30 w 208"/>
                <a:gd name="T75" fmla="*/ 118 h 270"/>
                <a:gd name="T76" fmla="*/ 15 w 208"/>
                <a:gd name="T77" fmla="*/ 99 h 270"/>
                <a:gd name="T78" fmla="*/ 9 w 208"/>
                <a:gd name="T79" fmla="*/ 72 h 270"/>
                <a:gd name="T80" fmla="*/ 18 w 208"/>
                <a:gd name="T81" fmla="*/ 39 h 270"/>
                <a:gd name="T82" fmla="*/ 41 w 208"/>
                <a:gd name="T83" fmla="*/ 16 h 270"/>
                <a:gd name="T84" fmla="*/ 72 w 208"/>
                <a:gd name="T85" fmla="*/ 4 h 270"/>
                <a:gd name="T86" fmla="*/ 105 w 208"/>
                <a:gd name="T87" fmla="*/ 0 h 270"/>
                <a:gd name="T88" fmla="*/ 141 w 208"/>
                <a:gd name="T89" fmla="*/ 5 h 270"/>
                <a:gd name="T90" fmla="*/ 171 w 208"/>
                <a:gd name="T91" fmla="*/ 20 h 270"/>
                <a:gd name="T92" fmla="*/ 191 w 208"/>
                <a:gd name="T93" fmla="*/ 46 h 270"/>
                <a:gd name="T94" fmla="*/ 199 w 208"/>
                <a:gd name="T95" fmla="*/ 82 h 270"/>
                <a:gd name="T96" fmla="*/ 168 w 208"/>
                <a:gd name="T97" fmla="*/ 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70">
                  <a:moveTo>
                    <a:pt x="168" y="82"/>
                  </a:moveTo>
                  <a:cubicBezTo>
                    <a:pt x="168" y="73"/>
                    <a:pt x="166" y="64"/>
                    <a:pt x="162" y="57"/>
                  </a:cubicBezTo>
                  <a:cubicBezTo>
                    <a:pt x="158" y="50"/>
                    <a:pt x="153" y="44"/>
                    <a:pt x="147" y="40"/>
                  </a:cubicBezTo>
                  <a:cubicBezTo>
                    <a:pt x="141" y="35"/>
                    <a:pt x="134" y="32"/>
                    <a:pt x="126" y="29"/>
                  </a:cubicBezTo>
                  <a:cubicBezTo>
                    <a:pt x="118" y="27"/>
                    <a:pt x="110" y="26"/>
                    <a:pt x="101" y="26"/>
                  </a:cubicBezTo>
                  <a:cubicBezTo>
                    <a:pt x="94" y="26"/>
                    <a:pt x="87" y="27"/>
                    <a:pt x="80" y="28"/>
                  </a:cubicBezTo>
                  <a:cubicBezTo>
                    <a:pt x="73" y="30"/>
                    <a:pt x="66" y="32"/>
                    <a:pt x="60" y="36"/>
                  </a:cubicBezTo>
                  <a:cubicBezTo>
                    <a:pt x="54" y="39"/>
                    <a:pt x="50" y="44"/>
                    <a:pt x="46" y="50"/>
                  </a:cubicBezTo>
                  <a:cubicBezTo>
                    <a:pt x="42" y="55"/>
                    <a:pt x="41" y="62"/>
                    <a:pt x="41" y="70"/>
                  </a:cubicBezTo>
                  <a:cubicBezTo>
                    <a:pt x="41" y="77"/>
                    <a:pt x="42" y="83"/>
                    <a:pt x="46" y="88"/>
                  </a:cubicBezTo>
                  <a:cubicBezTo>
                    <a:pt x="49" y="93"/>
                    <a:pt x="54" y="97"/>
                    <a:pt x="59" y="100"/>
                  </a:cubicBezTo>
                  <a:cubicBezTo>
                    <a:pt x="64" y="103"/>
                    <a:pt x="70" y="106"/>
                    <a:pt x="76" y="108"/>
                  </a:cubicBezTo>
                  <a:cubicBezTo>
                    <a:pt x="83" y="110"/>
                    <a:pt x="88" y="112"/>
                    <a:pt x="94" y="11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4" y="124"/>
                    <a:pt x="153" y="127"/>
                    <a:pt x="162" y="130"/>
                  </a:cubicBezTo>
                  <a:cubicBezTo>
                    <a:pt x="170" y="133"/>
                    <a:pt x="178" y="138"/>
                    <a:pt x="185" y="144"/>
                  </a:cubicBezTo>
                  <a:cubicBezTo>
                    <a:pt x="192" y="149"/>
                    <a:pt x="197" y="156"/>
                    <a:pt x="202" y="164"/>
                  </a:cubicBezTo>
                  <a:cubicBezTo>
                    <a:pt x="206" y="173"/>
                    <a:pt x="208" y="182"/>
                    <a:pt x="208" y="194"/>
                  </a:cubicBezTo>
                  <a:cubicBezTo>
                    <a:pt x="208" y="207"/>
                    <a:pt x="205" y="219"/>
                    <a:pt x="199" y="229"/>
                  </a:cubicBezTo>
                  <a:cubicBezTo>
                    <a:pt x="192" y="239"/>
                    <a:pt x="184" y="247"/>
                    <a:pt x="175" y="253"/>
                  </a:cubicBezTo>
                  <a:cubicBezTo>
                    <a:pt x="165" y="259"/>
                    <a:pt x="154" y="263"/>
                    <a:pt x="142" y="266"/>
                  </a:cubicBezTo>
                  <a:cubicBezTo>
                    <a:pt x="129" y="269"/>
                    <a:pt x="117" y="270"/>
                    <a:pt x="105" y="270"/>
                  </a:cubicBezTo>
                  <a:cubicBezTo>
                    <a:pt x="75" y="270"/>
                    <a:pt x="51" y="263"/>
                    <a:pt x="32" y="249"/>
                  </a:cubicBezTo>
                  <a:cubicBezTo>
                    <a:pt x="14" y="234"/>
                    <a:pt x="3" y="212"/>
                    <a:pt x="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201"/>
                    <a:pt x="41" y="217"/>
                    <a:pt x="55" y="228"/>
                  </a:cubicBezTo>
                  <a:cubicBezTo>
                    <a:pt x="69" y="239"/>
                    <a:pt x="86" y="244"/>
                    <a:pt x="107" y="244"/>
                  </a:cubicBezTo>
                  <a:cubicBezTo>
                    <a:pt x="114" y="244"/>
                    <a:pt x="122" y="243"/>
                    <a:pt x="130" y="242"/>
                  </a:cubicBezTo>
                  <a:cubicBezTo>
                    <a:pt x="138" y="240"/>
                    <a:pt x="146" y="237"/>
                    <a:pt x="153" y="233"/>
                  </a:cubicBezTo>
                  <a:cubicBezTo>
                    <a:pt x="160" y="229"/>
                    <a:pt x="166" y="224"/>
                    <a:pt x="170" y="218"/>
                  </a:cubicBezTo>
                  <a:cubicBezTo>
                    <a:pt x="175" y="212"/>
                    <a:pt x="177" y="205"/>
                    <a:pt x="177" y="196"/>
                  </a:cubicBezTo>
                  <a:cubicBezTo>
                    <a:pt x="177" y="188"/>
                    <a:pt x="175" y="182"/>
                    <a:pt x="172" y="177"/>
                  </a:cubicBezTo>
                  <a:cubicBezTo>
                    <a:pt x="169" y="171"/>
                    <a:pt x="165" y="167"/>
                    <a:pt x="159" y="164"/>
                  </a:cubicBezTo>
                  <a:cubicBezTo>
                    <a:pt x="154" y="160"/>
                    <a:pt x="148" y="157"/>
                    <a:pt x="141" y="155"/>
                  </a:cubicBezTo>
                  <a:cubicBezTo>
                    <a:pt x="135" y="153"/>
                    <a:pt x="128" y="151"/>
                    <a:pt x="121" y="14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0" y="138"/>
                    <a:pt x="61" y="134"/>
                    <a:pt x="52" y="131"/>
                  </a:cubicBezTo>
                  <a:cubicBezTo>
                    <a:pt x="44" y="128"/>
                    <a:pt x="36" y="123"/>
                    <a:pt x="30" y="118"/>
                  </a:cubicBezTo>
                  <a:cubicBezTo>
                    <a:pt x="23" y="113"/>
                    <a:pt x="18" y="107"/>
                    <a:pt x="15" y="99"/>
                  </a:cubicBezTo>
                  <a:cubicBezTo>
                    <a:pt x="11" y="92"/>
                    <a:pt x="9" y="83"/>
                    <a:pt x="9" y="72"/>
                  </a:cubicBezTo>
                  <a:cubicBezTo>
                    <a:pt x="9" y="59"/>
                    <a:pt x="12" y="48"/>
                    <a:pt x="18" y="39"/>
                  </a:cubicBezTo>
                  <a:cubicBezTo>
                    <a:pt x="24" y="29"/>
                    <a:pt x="31" y="22"/>
                    <a:pt x="41" y="16"/>
                  </a:cubicBezTo>
                  <a:cubicBezTo>
                    <a:pt x="50" y="11"/>
                    <a:pt x="60" y="7"/>
                    <a:pt x="72" y="4"/>
                  </a:cubicBezTo>
                  <a:cubicBezTo>
                    <a:pt x="83" y="1"/>
                    <a:pt x="94" y="0"/>
                    <a:pt x="105" y="0"/>
                  </a:cubicBezTo>
                  <a:cubicBezTo>
                    <a:pt x="118" y="0"/>
                    <a:pt x="130" y="2"/>
                    <a:pt x="141" y="5"/>
                  </a:cubicBezTo>
                  <a:cubicBezTo>
                    <a:pt x="152" y="8"/>
                    <a:pt x="162" y="13"/>
                    <a:pt x="171" y="20"/>
                  </a:cubicBezTo>
                  <a:cubicBezTo>
                    <a:pt x="179" y="27"/>
                    <a:pt x="186" y="36"/>
                    <a:pt x="191" y="46"/>
                  </a:cubicBezTo>
                  <a:cubicBezTo>
                    <a:pt x="196" y="56"/>
                    <a:pt x="198" y="68"/>
                    <a:pt x="199" y="82"/>
                  </a:cubicBezTo>
                  <a:lnTo>
                    <a:pt x="168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0855329" y="423863"/>
              <a:ext cx="320675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1491919" y="423863"/>
              <a:ext cx="319088" cy="334963"/>
            </a:xfrm>
            <a:custGeom>
              <a:avLst/>
              <a:gdLst>
                <a:gd name="T0" fmla="*/ 230 w 349"/>
                <a:gd name="T1" fmla="*/ 0 h 364"/>
                <a:gd name="T2" fmla="*/ 20 w 349"/>
                <a:gd name="T3" fmla="*/ 0 h 364"/>
                <a:gd name="T4" fmla="*/ 20 w 349"/>
                <a:gd name="T5" fmla="*/ 77 h 364"/>
                <a:gd name="T6" fmla="*/ 225 w 349"/>
                <a:gd name="T7" fmla="*/ 77 h 364"/>
                <a:gd name="T8" fmla="*/ 267 w 349"/>
                <a:gd name="T9" fmla="*/ 126 h 364"/>
                <a:gd name="T10" fmla="*/ 267 w 349"/>
                <a:gd name="T11" fmla="*/ 139 h 364"/>
                <a:gd name="T12" fmla="*/ 97 w 349"/>
                <a:gd name="T13" fmla="*/ 139 h 364"/>
                <a:gd name="T14" fmla="*/ 0 w 349"/>
                <a:gd name="T15" fmla="*/ 243 h 364"/>
                <a:gd name="T16" fmla="*/ 0 w 349"/>
                <a:gd name="T17" fmla="*/ 260 h 364"/>
                <a:gd name="T18" fmla="*/ 100 w 349"/>
                <a:gd name="T19" fmla="*/ 364 h 364"/>
                <a:gd name="T20" fmla="*/ 349 w 349"/>
                <a:gd name="T21" fmla="*/ 364 h 364"/>
                <a:gd name="T22" fmla="*/ 349 w 349"/>
                <a:gd name="T23" fmla="*/ 125 h 364"/>
                <a:gd name="T24" fmla="*/ 230 w 349"/>
                <a:gd name="T25" fmla="*/ 0 h 364"/>
                <a:gd name="T26" fmla="*/ 109 w 349"/>
                <a:gd name="T27" fmla="*/ 287 h 364"/>
                <a:gd name="T28" fmla="*/ 82 w 349"/>
                <a:gd name="T29" fmla="*/ 249 h 364"/>
                <a:gd name="T30" fmla="*/ 109 w 349"/>
                <a:gd name="T31" fmla="*/ 212 h 364"/>
                <a:gd name="T32" fmla="*/ 267 w 349"/>
                <a:gd name="T33" fmla="*/ 212 h 364"/>
                <a:gd name="T34" fmla="*/ 267 w 349"/>
                <a:gd name="T35" fmla="*/ 287 h 364"/>
                <a:gd name="T36" fmla="*/ 109 w 349"/>
                <a:gd name="T37" fmla="*/ 28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364">
                  <a:moveTo>
                    <a:pt x="23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55" y="77"/>
                    <a:pt x="267" y="91"/>
                    <a:pt x="267" y="126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32" y="139"/>
                    <a:pt x="0" y="171"/>
                    <a:pt x="0" y="24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35"/>
                    <a:pt x="33" y="364"/>
                    <a:pt x="100" y="364"/>
                  </a:cubicBezTo>
                  <a:cubicBezTo>
                    <a:pt x="349" y="364"/>
                    <a:pt x="349" y="364"/>
                    <a:pt x="349" y="364"/>
                  </a:cubicBezTo>
                  <a:cubicBezTo>
                    <a:pt x="349" y="125"/>
                    <a:pt x="349" y="125"/>
                    <a:pt x="349" y="125"/>
                  </a:cubicBezTo>
                  <a:cubicBezTo>
                    <a:pt x="349" y="33"/>
                    <a:pt x="319" y="0"/>
                    <a:pt x="230" y="0"/>
                  </a:cubicBezTo>
                  <a:moveTo>
                    <a:pt x="109" y="287"/>
                  </a:moveTo>
                  <a:cubicBezTo>
                    <a:pt x="96" y="287"/>
                    <a:pt x="82" y="280"/>
                    <a:pt x="82" y="249"/>
                  </a:cubicBezTo>
                  <a:cubicBezTo>
                    <a:pt x="82" y="218"/>
                    <a:pt x="96" y="212"/>
                    <a:pt x="109" y="212"/>
                  </a:cubicBezTo>
                  <a:cubicBezTo>
                    <a:pt x="267" y="212"/>
                    <a:pt x="267" y="212"/>
                    <a:pt x="267" y="212"/>
                  </a:cubicBezTo>
                  <a:cubicBezTo>
                    <a:pt x="267" y="287"/>
                    <a:pt x="267" y="287"/>
                    <a:pt x="267" y="287"/>
                  </a:cubicBezTo>
                  <a:lnTo>
                    <a:pt x="109" y="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123494" y="423863"/>
              <a:ext cx="293688" cy="334963"/>
            </a:xfrm>
            <a:custGeom>
              <a:avLst/>
              <a:gdLst>
                <a:gd name="T0" fmla="*/ 0 w 185"/>
                <a:gd name="T1" fmla="*/ 0 h 211"/>
                <a:gd name="T2" fmla="*/ 0 w 185"/>
                <a:gd name="T3" fmla="*/ 45 h 211"/>
                <a:gd name="T4" fmla="*/ 68 w 185"/>
                <a:gd name="T5" fmla="*/ 45 h 211"/>
                <a:gd name="T6" fmla="*/ 68 w 185"/>
                <a:gd name="T7" fmla="*/ 211 h 211"/>
                <a:gd name="T8" fmla="*/ 117 w 185"/>
                <a:gd name="T9" fmla="*/ 211 h 211"/>
                <a:gd name="T10" fmla="*/ 117 w 185"/>
                <a:gd name="T11" fmla="*/ 45 h 211"/>
                <a:gd name="T12" fmla="*/ 185 w 185"/>
                <a:gd name="T13" fmla="*/ 45 h 211"/>
                <a:gd name="T14" fmla="*/ 185 w 185"/>
                <a:gd name="T15" fmla="*/ 0 h 211"/>
                <a:gd name="T16" fmla="*/ 0 w 185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7" y="211"/>
                  </a:lnTo>
                  <a:lnTo>
                    <a:pt x="117" y="45"/>
                  </a:lnTo>
                  <a:lnTo>
                    <a:pt x="185" y="45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1191881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0509256" y="423863"/>
              <a:ext cx="315913" cy="334963"/>
            </a:xfrm>
            <a:custGeom>
              <a:avLst/>
              <a:gdLst>
                <a:gd name="T0" fmla="*/ 345 w 345"/>
                <a:gd name="T1" fmla="*/ 237 h 364"/>
                <a:gd name="T2" fmla="*/ 345 w 345"/>
                <a:gd name="T3" fmla="*/ 128 h 364"/>
                <a:gd name="T4" fmla="*/ 224 w 345"/>
                <a:gd name="T5" fmla="*/ 0 h 364"/>
                <a:gd name="T6" fmla="*/ 0 w 345"/>
                <a:gd name="T7" fmla="*/ 0 h 364"/>
                <a:gd name="T8" fmla="*/ 0 w 345"/>
                <a:gd name="T9" fmla="*/ 364 h 364"/>
                <a:gd name="T10" fmla="*/ 228 w 345"/>
                <a:gd name="T11" fmla="*/ 364 h 364"/>
                <a:gd name="T12" fmla="*/ 345 w 345"/>
                <a:gd name="T13" fmla="*/ 237 h 364"/>
                <a:gd name="T14" fmla="*/ 260 w 345"/>
                <a:gd name="T15" fmla="*/ 238 h 364"/>
                <a:gd name="T16" fmla="*/ 218 w 345"/>
                <a:gd name="T17" fmla="*/ 287 h 364"/>
                <a:gd name="T18" fmla="*/ 84 w 345"/>
                <a:gd name="T19" fmla="*/ 287 h 364"/>
                <a:gd name="T20" fmla="*/ 84 w 345"/>
                <a:gd name="T21" fmla="*/ 78 h 364"/>
                <a:gd name="T22" fmla="*/ 218 w 345"/>
                <a:gd name="T23" fmla="*/ 78 h 364"/>
                <a:gd name="T24" fmla="*/ 260 w 345"/>
                <a:gd name="T25" fmla="*/ 126 h 364"/>
                <a:gd name="T26" fmla="*/ 260 w 345"/>
                <a:gd name="T27" fmla="*/ 23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364">
                  <a:moveTo>
                    <a:pt x="345" y="237"/>
                  </a:moveTo>
                  <a:cubicBezTo>
                    <a:pt x="345" y="128"/>
                    <a:pt x="345" y="128"/>
                    <a:pt x="345" y="128"/>
                  </a:cubicBezTo>
                  <a:cubicBezTo>
                    <a:pt x="345" y="33"/>
                    <a:pt x="308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28" y="364"/>
                    <a:pt x="228" y="364"/>
                    <a:pt x="228" y="364"/>
                  </a:cubicBezTo>
                  <a:cubicBezTo>
                    <a:pt x="317" y="364"/>
                    <a:pt x="345" y="320"/>
                    <a:pt x="345" y="237"/>
                  </a:cubicBezTo>
                  <a:moveTo>
                    <a:pt x="260" y="238"/>
                  </a:moveTo>
                  <a:cubicBezTo>
                    <a:pt x="260" y="273"/>
                    <a:pt x="248" y="287"/>
                    <a:pt x="218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218" y="78"/>
                    <a:pt x="218" y="78"/>
                    <a:pt x="218" y="78"/>
                  </a:cubicBezTo>
                  <a:cubicBezTo>
                    <a:pt x="248" y="78"/>
                    <a:pt x="260" y="91"/>
                    <a:pt x="260" y="126"/>
                  </a:cubicBezTo>
                  <a:lnTo>
                    <a:pt x="260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9448801" y="420688"/>
              <a:ext cx="331788" cy="342900"/>
            </a:xfrm>
            <a:custGeom>
              <a:avLst/>
              <a:gdLst>
                <a:gd name="T0" fmla="*/ 273 w 363"/>
                <a:gd name="T1" fmla="*/ 282 h 373"/>
                <a:gd name="T2" fmla="*/ 146 w 363"/>
                <a:gd name="T3" fmla="*/ 42 h 373"/>
                <a:gd name="T4" fmla="*/ 74 w 363"/>
                <a:gd name="T5" fmla="*/ 0 h 373"/>
                <a:gd name="T6" fmla="*/ 0 w 363"/>
                <a:gd name="T7" fmla="*/ 96 h 373"/>
                <a:gd name="T8" fmla="*/ 0 w 363"/>
                <a:gd name="T9" fmla="*/ 369 h 373"/>
                <a:gd name="T10" fmla="*/ 82 w 363"/>
                <a:gd name="T11" fmla="*/ 369 h 373"/>
                <a:gd name="T12" fmla="*/ 82 w 363"/>
                <a:gd name="T13" fmla="*/ 142 h 373"/>
                <a:gd name="T14" fmla="*/ 81 w 363"/>
                <a:gd name="T15" fmla="*/ 96 h 373"/>
                <a:gd name="T16" fmla="*/ 83 w 363"/>
                <a:gd name="T17" fmla="*/ 87 h 373"/>
                <a:gd name="T18" fmla="*/ 89 w 363"/>
                <a:gd name="T19" fmla="*/ 91 h 373"/>
                <a:gd name="T20" fmla="*/ 217 w 363"/>
                <a:gd name="T21" fmla="*/ 331 h 373"/>
                <a:gd name="T22" fmla="*/ 288 w 363"/>
                <a:gd name="T23" fmla="*/ 373 h 373"/>
                <a:gd name="T24" fmla="*/ 363 w 363"/>
                <a:gd name="T25" fmla="*/ 276 h 373"/>
                <a:gd name="T26" fmla="*/ 363 w 363"/>
                <a:gd name="T27" fmla="*/ 4 h 373"/>
                <a:gd name="T28" fmla="*/ 280 w 363"/>
                <a:gd name="T29" fmla="*/ 4 h 373"/>
                <a:gd name="T30" fmla="*/ 280 w 363"/>
                <a:gd name="T31" fmla="*/ 231 h 373"/>
                <a:gd name="T32" fmla="*/ 282 w 363"/>
                <a:gd name="T33" fmla="*/ 277 h 373"/>
                <a:gd name="T34" fmla="*/ 279 w 363"/>
                <a:gd name="T35" fmla="*/ 286 h 373"/>
                <a:gd name="T36" fmla="*/ 273 w 363"/>
                <a:gd name="T37" fmla="*/ 28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373">
                  <a:moveTo>
                    <a:pt x="273" y="282"/>
                  </a:moveTo>
                  <a:cubicBezTo>
                    <a:pt x="271" y="278"/>
                    <a:pt x="160" y="63"/>
                    <a:pt x="146" y="42"/>
                  </a:cubicBezTo>
                  <a:cubicBezTo>
                    <a:pt x="130" y="17"/>
                    <a:pt x="111" y="0"/>
                    <a:pt x="74" y="0"/>
                  </a:cubicBezTo>
                  <a:cubicBezTo>
                    <a:pt x="40" y="0"/>
                    <a:pt x="0" y="15"/>
                    <a:pt x="0" y="96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2" y="369"/>
                    <a:pt x="82" y="369"/>
                    <a:pt x="82" y="369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25"/>
                    <a:pt x="81" y="101"/>
                    <a:pt x="81" y="96"/>
                  </a:cubicBezTo>
                  <a:cubicBezTo>
                    <a:pt x="81" y="92"/>
                    <a:pt x="81" y="88"/>
                    <a:pt x="83" y="87"/>
                  </a:cubicBezTo>
                  <a:cubicBezTo>
                    <a:pt x="85" y="86"/>
                    <a:pt x="88" y="88"/>
                    <a:pt x="89" y="91"/>
                  </a:cubicBezTo>
                  <a:cubicBezTo>
                    <a:pt x="91" y="94"/>
                    <a:pt x="195" y="297"/>
                    <a:pt x="217" y="331"/>
                  </a:cubicBezTo>
                  <a:cubicBezTo>
                    <a:pt x="232" y="355"/>
                    <a:pt x="251" y="373"/>
                    <a:pt x="288" y="373"/>
                  </a:cubicBezTo>
                  <a:cubicBezTo>
                    <a:pt x="322" y="373"/>
                    <a:pt x="363" y="357"/>
                    <a:pt x="363" y="276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0" y="248"/>
                    <a:pt x="281" y="272"/>
                    <a:pt x="282" y="277"/>
                  </a:cubicBezTo>
                  <a:cubicBezTo>
                    <a:pt x="282" y="281"/>
                    <a:pt x="282" y="284"/>
                    <a:pt x="279" y="286"/>
                  </a:cubicBezTo>
                  <a:cubicBezTo>
                    <a:pt x="277" y="287"/>
                    <a:pt x="275" y="285"/>
                    <a:pt x="273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9807575" y="423863"/>
              <a:ext cx="292100" cy="334963"/>
            </a:xfrm>
            <a:custGeom>
              <a:avLst/>
              <a:gdLst>
                <a:gd name="T0" fmla="*/ 0 w 184"/>
                <a:gd name="T1" fmla="*/ 0 h 211"/>
                <a:gd name="T2" fmla="*/ 0 w 184"/>
                <a:gd name="T3" fmla="*/ 45 h 211"/>
                <a:gd name="T4" fmla="*/ 68 w 184"/>
                <a:gd name="T5" fmla="*/ 45 h 211"/>
                <a:gd name="T6" fmla="*/ 68 w 184"/>
                <a:gd name="T7" fmla="*/ 211 h 211"/>
                <a:gd name="T8" fmla="*/ 116 w 184"/>
                <a:gd name="T9" fmla="*/ 211 h 211"/>
                <a:gd name="T10" fmla="*/ 116 w 184"/>
                <a:gd name="T11" fmla="*/ 45 h 211"/>
                <a:gd name="T12" fmla="*/ 184 w 184"/>
                <a:gd name="T13" fmla="*/ 45 h 211"/>
                <a:gd name="T14" fmla="*/ 184 w 184"/>
                <a:gd name="T15" fmla="*/ 0 h 211"/>
                <a:gd name="T16" fmla="*/ 0 w 184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1">
                  <a:moveTo>
                    <a:pt x="0" y="0"/>
                  </a:moveTo>
                  <a:lnTo>
                    <a:pt x="0" y="45"/>
                  </a:lnTo>
                  <a:lnTo>
                    <a:pt x="68" y="45"/>
                  </a:lnTo>
                  <a:lnTo>
                    <a:pt x="68" y="211"/>
                  </a:lnTo>
                  <a:lnTo>
                    <a:pt x="116" y="211"/>
                  </a:lnTo>
                  <a:lnTo>
                    <a:pt x="116" y="45"/>
                  </a:lnTo>
                  <a:lnTo>
                    <a:pt x="184" y="45"/>
                  </a:lnTo>
                  <a:lnTo>
                    <a:pt x="1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6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8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2022 NTT DATA Services. All rights</a:t>
            </a:r>
            <a:r>
              <a:rPr kumimoji="0" lang="en-US" altLang="ja-JP" sz="800" baseline="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 reserved.</a:t>
            </a:r>
            <a:endParaRPr kumimoji="0" lang="en-US" altLang="ja-JP" sz="800" dirty="0">
              <a:solidFill>
                <a:srgbClr val="FFFFFF"/>
              </a:solidFill>
              <a:ea typeface="HGPGothicE" charset="-128"/>
              <a:cs typeface="Meiryo UI" pitchFamily="50" charset="-128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6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6" r:id="rId5"/>
    <p:sldLayoutId id="2147483687" r:id="rId6"/>
    <p:sldLayoutId id="2147483665" r:id="rId7"/>
    <p:sldLayoutId id="2147483670" r:id="rId8"/>
    <p:sldLayoutId id="2147483672" r:id="rId9"/>
    <p:sldLayoutId id="2147483673" r:id="rId10"/>
    <p:sldLayoutId id="2147483681" r:id="rId11"/>
    <p:sldLayoutId id="2147483675" r:id="rId12"/>
    <p:sldLayoutId id="2147483688" r:id="rId13"/>
    <p:sldLayoutId id="2147483682" r:id="rId14"/>
    <p:sldLayoutId id="2147483690" r:id="rId15"/>
    <p:sldLayoutId id="2147483691" r:id="rId16"/>
    <p:sldLayoutId id="2147483683" r:id="rId17"/>
    <p:sldLayoutId id="2147483684" r:id="rId18"/>
    <p:sldLayoutId id="2147483685" r:id="rId19"/>
    <p:sldLayoutId id="2147483702" r:id="rId20"/>
    <p:sldLayoutId id="2147483706" r:id="rId21"/>
    <p:sldLayoutId id="2147483708" r:id="rId22"/>
    <p:sldLayoutId id="2147483787" r:id="rId23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0" baseline="0">
          <a:solidFill>
            <a:srgbClr val="404040"/>
          </a:solidFill>
          <a:latin typeface="+mj-lt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800100" indent="-2476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1371600" indent="-15240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2000250" indent="-1714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2571750" indent="-1333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2022 NTT DATA Services. All rights reserved.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88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2018 NTT DATA, Inc. All rights reserved.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0" baseline="0">
          <a:solidFill>
            <a:srgbClr val="404040"/>
          </a:solidFill>
          <a:latin typeface="+mj-lt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800100" indent="-2476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1371600" indent="-15240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2000250" indent="-1714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2571750" indent="-133350" algn="l" defTabSz="60955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 All rights reserved.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+mn-lt"/>
              <a:ea typeface="HGPGothicE" charset="-128"/>
              <a:cs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C91C44-1270-447F-83C1-2D6C137FE92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lang="en-IN" dirty="0">
                <a:latin typeface="+mj-lt"/>
              </a:rPr>
              <a:t>Face</a:t>
            </a:r>
            <a:r>
              <a:rPr lang="en-IN" spc="-15" dirty="0">
                <a:latin typeface="+mj-lt"/>
              </a:rPr>
              <a:t> </a:t>
            </a:r>
            <a:r>
              <a:rPr lang="en-IN" dirty="0">
                <a:latin typeface="+mj-lt"/>
              </a:rPr>
              <a:t>Mask</a:t>
            </a:r>
            <a:r>
              <a:rPr lang="en-IN" spc="-15" dirty="0">
                <a:latin typeface="+mj-lt"/>
              </a:rPr>
              <a:t> </a:t>
            </a:r>
            <a:r>
              <a:rPr lang="en-IN" spc="-10" dirty="0">
                <a:latin typeface="+mj-lt"/>
              </a:rPr>
              <a:t>Detector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4027-BB5B-C21D-A111-8AF16D36D96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886200" y="5581650"/>
            <a:ext cx="7696200" cy="114328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Jaya Gupta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Vinod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Malleshappa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Narendra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Tondam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5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A83F-15FB-D3EC-ADF5-62594998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a typeface="+mj-lt"/>
                <a:cs typeface="+mj-lt"/>
              </a:rPr>
              <a:t>Tools/technology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C329-A3E4-F54C-E532-6725D4025C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2930652" cy="1978152"/>
          </a:xfrm>
        </p:spPr>
        <p:txBody>
          <a:bodyPr/>
          <a:lstStyle/>
          <a:p>
            <a:r>
              <a:rPr lang="en-US" sz="2000" dirty="0"/>
              <a:t>Python</a:t>
            </a:r>
          </a:p>
          <a:p>
            <a:r>
              <a:rPr lang="en-US" sz="2000" dirty="0"/>
              <a:t>TensorFlow</a:t>
            </a:r>
          </a:p>
          <a:p>
            <a:r>
              <a:rPr lang="en-US" sz="2000" dirty="0"/>
              <a:t>Jupiter notebook</a:t>
            </a:r>
          </a:p>
          <a:p>
            <a:endParaRPr lang="en-IN" dirty="0"/>
          </a:p>
        </p:txBody>
      </p:sp>
      <p:pic>
        <p:nvPicPr>
          <p:cNvPr id="17" name="Picture 6" descr="Icon&#10;&#10;Description automatically generated">
            <a:extLst>
              <a:ext uri="{FF2B5EF4-FFF2-40B4-BE49-F238E27FC236}">
                <a16:creationId xmlns:a16="http://schemas.microsoft.com/office/drawing/2014/main" id="{52249847-5FF0-6E65-4DA5-D4DFAD72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29" y="945763"/>
            <a:ext cx="1768615" cy="1768615"/>
          </a:xfrm>
          <a:prstGeom prst="rect">
            <a:avLst/>
          </a:prstGeom>
        </p:spPr>
      </p:pic>
      <p:pic>
        <p:nvPicPr>
          <p:cNvPr id="18" name="Picture 4" descr="Logo&#10;&#10;Description automatically generated">
            <a:extLst>
              <a:ext uri="{FF2B5EF4-FFF2-40B4-BE49-F238E27FC236}">
                <a16:creationId xmlns:a16="http://schemas.microsoft.com/office/drawing/2014/main" id="{3F52DEF9-7D14-A14E-A43F-8CE0DD64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55" y="4143622"/>
            <a:ext cx="2726770" cy="2270035"/>
          </a:xfrm>
          <a:prstGeom prst="rect">
            <a:avLst/>
          </a:prstGeom>
        </p:spPr>
      </p:pic>
      <p:pic>
        <p:nvPicPr>
          <p:cNvPr id="19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4752EE1-7EA4-FEA6-F700-7B3184425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107" y="2653266"/>
            <a:ext cx="1338141" cy="1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7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1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7640-FD95-8C41-83E5-25824FCE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2D82-1CD0-5124-F4A8-DB6BA0B387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48" y="1069848"/>
            <a:ext cx="5321427" cy="4759452"/>
          </a:xfrm>
        </p:spPr>
        <p:txBody>
          <a:bodyPr>
            <a:normAutofit/>
          </a:bodyPr>
          <a:lstStyle/>
          <a:p>
            <a:pPr marL="241300" marR="6985" indent="-228600" algn="just">
              <a:lnSpc>
                <a:spcPct val="899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Wearing</a:t>
            </a:r>
            <a:r>
              <a:rPr lang="en-IN" sz="1600" spc="25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spc="2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  <a:r>
              <a:rPr lang="en-IN" sz="1600" spc="3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lang="en-IN" sz="1600" spc="3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N" sz="1600" spc="2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generally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  <a:r>
              <a:rPr lang="en-IN" sz="1600" spc="23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1600" spc="27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IN" sz="1600" spc="3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spc="27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IN" sz="1600" spc="2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n-IN" sz="1600" spc="28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en-IN" sz="1600" spc="33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1600" spc="33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</a:t>
            </a:r>
            <a:r>
              <a:rPr lang="en-IN" sz="1600" spc="33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precautionary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en-IN" sz="1600" spc="18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IN" sz="1600" spc="19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slowing</a:t>
            </a:r>
            <a:r>
              <a:rPr lang="en-IN" sz="1600" spc="2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1600" spc="18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spread</a:t>
            </a:r>
            <a:r>
              <a:rPr lang="en-IN" sz="1600" spc="1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</a:t>
            </a:r>
            <a:r>
              <a:rPr lang="en-IN" sz="1600" spc="-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E50"/>
              </a:buClr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080" indent="-228600" algn="just">
              <a:lnSpc>
                <a:spcPct val="89900"/>
              </a:lnSpc>
              <a:buFont typeface="Arial"/>
              <a:buChar char="•"/>
              <a:tabLst>
                <a:tab pos="241300" algn="l"/>
              </a:tabLst>
            </a:pP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IN" sz="1600" spc="4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forgetting</a:t>
            </a:r>
            <a:r>
              <a:rPr lang="en-IN" sz="1600" spc="5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1600" spc="4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wear</a:t>
            </a:r>
            <a:r>
              <a:rPr lang="en-IN" sz="1600" spc="4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spc="4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mask,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en-IN" sz="1600" spc="7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1600" spc="7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lang="en-IN" sz="1600" spc="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en-IN" sz="1600" spc="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IN" sz="1600" spc="7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wearing</a:t>
            </a:r>
            <a:r>
              <a:rPr lang="en-IN" sz="1600" spc="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lang="en-IN" sz="1600" spc="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incorrectly</a:t>
            </a:r>
            <a:r>
              <a:rPr lang="en-IN" sz="1600" spc="1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sz="1600" spc="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vulnerable</a:t>
            </a:r>
            <a:r>
              <a:rPr lang="en-IN" sz="1600" spc="9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IN" sz="1600" spc="10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threaten</a:t>
            </a:r>
            <a:r>
              <a:rPr lang="en-IN" sz="1600" spc="12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1600" spc="12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</a:t>
            </a:r>
            <a:r>
              <a:rPr lang="en-IN" sz="1600" spc="1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1600" spc="114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spc="114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individual,</a:t>
            </a:r>
            <a:r>
              <a:rPr lang="en-IN" sz="1600" spc="18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IN" sz="1600" spc="1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colleagues</a:t>
            </a:r>
            <a:r>
              <a:rPr lang="en-IN" sz="1600" spc="1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1600" spc="18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workers.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E50"/>
              </a:buClr>
              <a:buFont typeface="Arial"/>
              <a:buChar char="•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715" indent="-228600" algn="just">
              <a:lnSpc>
                <a:spcPct val="89900"/>
              </a:lnSpc>
              <a:buFont typeface="Arial"/>
              <a:buChar char="•"/>
              <a:tabLst>
                <a:tab pos="241300" algn="l"/>
              </a:tabLst>
            </a:pP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1600" spc="39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IN" sz="1600" spc="41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IN" sz="1600" spc="4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en-IN" sz="1600" spc="40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IN" sz="1600" spc="409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sz="1600" spc="3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1600" spc="4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</a:t>
            </a:r>
            <a:r>
              <a:rPr lang="en-IN" sz="1600" spc="5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spc="3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  <a:r>
              <a:rPr lang="en-IN" sz="1600" spc="4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2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lang="en-IN" sz="1600" spc="4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IN" sz="1600" spc="4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IN" sz="1600" spc="4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IN" sz="1600" spc="4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lang="en-IN" sz="1600" spc="4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vulnerable</a:t>
            </a:r>
            <a:r>
              <a:rPr lang="en-IN" sz="1600" spc="42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</a:t>
            </a:r>
            <a:r>
              <a:rPr lang="en-IN" sz="1600" spc="4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1600" spc="40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en-IN" sz="1600" spc="2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IN" sz="1600" spc="3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wearing</a:t>
            </a:r>
            <a:r>
              <a:rPr lang="en-IN" sz="1600" spc="2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spc="2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lang="en-IN" sz="1600" spc="3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IN" sz="1600" spc="2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spc="-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en-IN" sz="1600" spc="38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wearing</a:t>
            </a:r>
            <a:r>
              <a:rPr lang="en-IN" sz="1600" spc="39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spc="39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lang="en-IN" sz="1600" spc="4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incorrectly</a:t>
            </a:r>
            <a:r>
              <a:rPr lang="en-IN" sz="1600" spc="39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spc="-2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IN" sz="1600" spc="4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IN" sz="1600" spc="6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IN" sz="1600" spc="6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IN" sz="1600" spc="6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reminded</a:t>
            </a:r>
            <a:r>
              <a:rPr lang="en-IN" sz="1600" spc="7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IN" sz="1600" spc="7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1600" spc="7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IN" sz="1600" spc="6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spc="-25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IN" sz="160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1600" spc="-10" dirty="0">
                <a:solidFill>
                  <a:srgbClr val="33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future!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ACF8A6C9-738C-3C04-2C6A-1B07386AA5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0136" y="791350"/>
            <a:ext cx="5586604" cy="56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1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4B4B5-FB4D-46BF-A9F9-A8A82285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9050"/>
            <a:ext cx="11841480" cy="722376"/>
          </a:xfrm>
        </p:spPr>
        <p:txBody>
          <a:bodyPr/>
          <a:lstStyle/>
          <a:p>
            <a:r>
              <a:rPr lang="en-US" dirty="0"/>
              <a:t>A simple Face Mask Detector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AD0C0F92-C29D-1FD2-6E2F-254F338FB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858004"/>
              </p:ext>
            </p:extLst>
          </p:nvPr>
        </p:nvGraphicFramePr>
        <p:xfrm>
          <a:off x="2984460" y="1070800"/>
          <a:ext cx="6111915" cy="493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79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4B4B5-FB4D-46BF-A9F9-A8A82285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-19050"/>
            <a:ext cx="11841480" cy="722376"/>
          </a:xfrm>
        </p:spPr>
        <p:txBody>
          <a:bodyPr/>
          <a:lstStyle/>
          <a:p>
            <a:r>
              <a:rPr lang="en-US" dirty="0"/>
              <a:t>Face mask detection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5C2267-F47F-AE89-3F84-7E8E68AA11AC}"/>
              </a:ext>
            </a:extLst>
          </p:cNvPr>
          <p:cNvSpPr/>
          <p:nvPr/>
        </p:nvSpPr>
        <p:spPr>
          <a:xfrm>
            <a:off x="226808" y="1171902"/>
            <a:ext cx="1472624" cy="97895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datasets having more than 20k images</a:t>
            </a:r>
            <a:endParaRPr kumimoji="1" lang="en-IN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953599-45F6-B479-D134-87D64E883391}"/>
              </a:ext>
            </a:extLst>
          </p:cNvPr>
          <p:cNvSpPr/>
          <p:nvPr/>
        </p:nvSpPr>
        <p:spPr>
          <a:xfrm>
            <a:off x="2493906" y="1219961"/>
            <a:ext cx="1472624" cy="8647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F4E53-42B1-DB50-1985-626D370FFD08}"/>
              </a:ext>
            </a:extLst>
          </p:cNvPr>
          <p:cNvSpPr txBox="1"/>
          <p:nvPr/>
        </p:nvSpPr>
        <p:spPr>
          <a:xfrm>
            <a:off x="1655812" y="2151318"/>
            <a:ext cx="2610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Converts image dataset into format that model expects.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Classify images (0: mask, 1: no mask, 2: incorrect)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62E0BC-7FB8-7672-23D9-33C628C031AD}"/>
              </a:ext>
            </a:extLst>
          </p:cNvPr>
          <p:cNvSpPr/>
          <p:nvPr/>
        </p:nvSpPr>
        <p:spPr>
          <a:xfrm>
            <a:off x="5359685" y="1219962"/>
            <a:ext cx="1472624" cy="8647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augmentation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6A8B4-837C-A58B-EE81-0FF28875D539}"/>
              </a:ext>
            </a:extLst>
          </p:cNvPr>
          <p:cNvSpPr txBox="1"/>
          <p:nvPr/>
        </p:nvSpPr>
        <p:spPr>
          <a:xfrm>
            <a:off x="4094265" y="2151783"/>
            <a:ext cx="4003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Convert output pixel value between 0 &amp;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Performs normalization by dividing image pixel by 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Resize image (224, 224) which model expects.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8A20A9-FF85-CE9B-1440-B559743C3F85}"/>
              </a:ext>
            </a:extLst>
          </p:cNvPr>
          <p:cNvSpPr/>
          <p:nvPr/>
        </p:nvSpPr>
        <p:spPr>
          <a:xfrm>
            <a:off x="8002168" y="1228992"/>
            <a:ext cx="1472624" cy="8647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with MobileNetV2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4EA59-3F38-95ED-2EDF-1A09CE754AB2}"/>
              </a:ext>
            </a:extLst>
          </p:cNvPr>
          <p:cNvSpPr txBox="1"/>
          <p:nvPr/>
        </p:nvSpPr>
        <p:spPr>
          <a:xfrm>
            <a:off x="9570354" y="1171901"/>
            <a:ext cx="2350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extract unique characteristics &amp; features from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Build model.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12F769-4485-5AAE-CE5B-9430575B7A53}"/>
              </a:ext>
            </a:extLst>
          </p:cNvPr>
          <p:cNvSpPr/>
          <p:nvPr/>
        </p:nvSpPr>
        <p:spPr>
          <a:xfrm>
            <a:off x="7819925" y="4164487"/>
            <a:ext cx="1837110" cy="8647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</a:t>
            </a:r>
            <a:r>
              <a:rPr kumimoji="1"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Haar</a:t>
            </a:r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-Cascade algorithm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C692E4-5580-F258-AAE3-B833FD1EE6C6}"/>
              </a:ext>
            </a:extLst>
          </p:cNvPr>
          <p:cNvSpPr/>
          <p:nvPr/>
        </p:nvSpPr>
        <p:spPr>
          <a:xfrm>
            <a:off x="5272244" y="4130212"/>
            <a:ext cx="1547032" cy="94787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images with trained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ECCCC2-A380-5F79-E356-59D40CE6D2D2}"/>
              </a:ext>
            </a:extLst>
          </p:cNvPr>
          <p:cNvSpPr/>
          <p:nvPr/>
        </p:nvSpPr>
        <p:spPr>
          <a:xfrm>
            <a:off x="1786112" y="4139682"/>
            <a:ext cx="2308153" cy="938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live video as input to model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D1FB70-97BA-80C3-3BD8-718EFB739D0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1699432" y="1652347"/>
            <a:ext cx="794474" cy="9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4F1FB9-8079-C992-4151-A4B3309C8D5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966530" y="1652347"/>
            <a:ext cx="139315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424EEB-8092-F240-4DF2-FF3A209AEE2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32309" y="1652348"/>
            <a:ext cx="1169859" cy="9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D5EE6-3CD9-EED5-F428-951B324A641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738480" y="2093763"/>
            <a:ext cx="0" cy="2070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AB1C3F-0B69-23B2-9045-1871A385265E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6819276" y="4596873"/>
            <a:ext cx="1000649" cy="7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38477-0D29-F21F-798C-2EE752718C26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4094265" y="4604147"/>
            <a:ext cx="1177979" cy="4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CC5DD3-C663-667A-4689-C605702CD74F}"/>
              </a:ext>
            </a:extLst>
          </p:cNvPr>
          <p:cNvSpPr txBox="1"/>
          <p:nvPr/>
        </p:nvSpPr>
        <p:spPr>
          <a:xfrm>
            <a:off x="9728803" y="3565820"/>
            <a:ext cx="21511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Haar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feature of algorithm, traverse pixel by pixel in the image and  finds edge, line or any structure in image, where there is sudden change of intensities.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F7998C-1E6B-18D2-B81E-E24FCAE877E0}"/>
              </a:ext>
            </a:extLst>
          </p:cNvPr>
          <p:cNvSpPr txBox="1"/>
          <p:nvPr/>
        </p:nvSpPr>
        <p:spPr>
          <a:xfrm>
            <a:off x="1248935" y="5185272"/>
            <a:ext cx="3382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Draws green square around faces having correct mask.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Draws red square around faces having incorrect/no mask.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B606B0-01E7-7BD7-DF43-C10AAE27D050}"/>
              </a:ext>
            </a:extLst>
          </p:cNvPr>
          <p:cNvSpPr txBox="1"/>
          <p:nvPr/>
        </p:nvSpPr>
        <p:spPr>
          <a:xfrm>
            <a:off x="4710053" y="5262361"/>
            <a:ext cx="3382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Classify input image as correct mask, no mask or incorrect mask.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DE5E-3C59-AE5C-AD23-F30A2537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Collecting Dataset</a:t>
            </a:r>
            <a:endParaRPr lang="en-IN" dirty="0"/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095F0C9B-834A-2D7A-4C4D-FDCB5AB8BD8A}"/>
              </a:ext>
            </a:extLst>
          </p:cNvPr>
          <p:cNvGrpSpPr/>
          <p:nvPr/>
        </p:nvGrpSpPr>
        <p:grpSpPr>
          <a:xfrm>
            <a:off x="559193" y="3036570"/>
            <a:ext cx="1783080" cy="1879600"/>
            <a:chOff x="559193" y="3036570"/>
            <a:chExt cx="1783080" cy="1879600"/>
          </a:xfrm>
        </p:grpSpPr>
        <p:pic>
          <p:nvPicPr>
            <p:cNvPr id="5" name="object 10">
              <a:extLst>
                <a:ext uri="{FF2B5EF4-FFF2-40B4-BE49-F238E27FC236}">
                  <a16:creationId xmlns:a16="http://schemas.microsoft.com/office/drawing/2014/main" id="{9354333E-1985-6FF8-7C40-6C75DDC4A89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272" y="3036570"/>
              <a:ext cx="1054620" cy="1879091"/>
            </a:xfrm>
            <a:prstGeom prst="rect">
              <a:avLst/>
            </a:prstGeom>
          </p:spPr>
        </p:pic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B459976D-3D2E-B47B-69F0-4E65F72328C0}"/>
                </a:ext>
              </a:extLst>
            </p:cNvPr>
            <p:cNvSpPr/>
            <p:nvPr/>
          </p:nvSpPr>
          <p:spPr>
            <a:xfrm>
              <a:off x="1397634" y="3146679"/>
              <a:ext cx="838835" cy="1663700"/>
            </a:xfrm>
            <a:custGeom>
              <a:avLst/>
              <a:gdLst/>
              <a:ahLst/>
              <a:cxnLst/>
              <a:rect l="l" t="t" r="r" b="b"/>
              <a:pathLst>
                <a:path w="838835" h="1663700">
                  <a:moveTo>
                    <a:pt x="0" y="0"/>
                  </a:moveTo>
                  <a:lnTo>
                    <a:pt x="0" y="134112"/>
                  </a:lnTo>
                  <a:lnTo>
                    <a:pt x="48254" y="135750"/>
                  </a:lnTo>
                  <a:lnTo>
                    <a:pt x="95728" y="140601"/>
                  </a:lnTo>
                  <a:lnTo>
                    <a:pt x="142305" y="148566"/>
                  </a:lnTo>
                  <a:lnTo>
                    <a:pt x="187867" y="159546"/>
                  </a:lnTo>
                  <a:lnTo>
                    <a:pt x="232296" y="173443"/>
                  </a:lnTo>
                  <a:lnTo>
                    <a:pt x="275474" y="190157"/>
                  </a:lnTo>
                  <a:lnTo>
                    <a:pt x="317283" y="209592"/>
                  </a:lnTo>
                  <a:lnTo>
                    <a:pt x="357606" y="231648"/>
                  </a:lnTo>
                  <a:lnTo>
                    <a:pt x="396324" y="256226"/>
                  </a:lnTo>
                  <a:lnTo>
                    <a:pt x="433320" y="283229"/>
                  </a:lnTo>
                  <a:lnTo>
                    <a:pt x="468476" y="312557"/>
                  </a:lnTo>
                  <a:lnTo>
                    <a:pt x="501674" y="344112"/>
                  </a:lnTo>
                  <a:lnTo>
                    <a:pt x="532796" y="377797"/>
                  </a:lnTo>
                  <a:lnTo>
                    <a:pt x="561725" y="413512"/>
                  </a:lnTo>
                  <a:lnTo>
                    <a:pt x="588343" y="451158"/>
                  </a:lnTo>
                  <a:lnTo>
                    <a:pt x="612531" y="490638"/>
                  </a:lnTo>
                  <a:lnTo>
                    <a:pt x="634172" y="531852"/>
                  </a:lnTo>
                  <a:lnTo>
                    <a:pt x="653149" y="574703"/>
                  </a:lnTo>
                  <a:lnTo>
                    <a:pt x="669343" y="619092"/>
                  </a:lnTo>
                  <a:lnTo>
                    <a:pt x="682636" y="664920"/>
                  </a:lnTo>
                  <a:lnTo>
                    <a:pt x="692912" y="712089"/>
                  </a:lnTo>
                  <a:lnTo>
                    <a:pt x="699942" y="759817"/>
                  </a:lnTo>
                  <a:lnTo>
                    <a:pt x="703689" y="807258"/>
                  </a:lnTo>
                  <a:lnTo>
                    <a:pt x="704239" y="854289"/>
                  </a:lnTo>
                  <a:lnTo>
                    <a:pt x="701674" y="900789"/>
                  </a:lnTo>
                  <a:lnTo>
                    <a:pt x="696080" y="946636"/>
                  </a:lnTo>
                  <a:lnTo>
                    <a:pt x="687540" y="991707"/>
                  </a:lnTo>
                  <a:lnTo>
                    <a:pt x="676139" y="1035880"/>
                  </a:lnTo>
                  <a:lnTo>
                    <a:pt x="661961" y="1079034"/>
                  </a:lnTo>
                  <a:lnTo>
                    <a:pt x="645091" y="1121046"/>
                  </a:lnTo>
                  <a:lnTo>
                    <a:pt x="625612" y="1161794"/>
                  </a:lnTo>
                  <a:lnTo>
                    <a:pt x="603610" y="1201157"/>
                  </a:lnTo>
                  <a:lnTo>
                    <a:pt x="579167" y="1239012"/>
                  </a:lnTo>
                  <a:lnTo>
                    <a:pt x="552369" y="1275236"/>
                  </a:lnTo>
                  <a:lnTo>
                    <a:pt x="523300" y="1309709"/>
                  </a:lnTo>
                  <a:lnTo>
                    <a:pt x="492044" y="1342309"/>
                  </a:lnTo>
                  <a:lnTo>
                    <a:pt x="458686" y="1372912"/>
                  </a:lnTo>
                  <a:lnTo>
                    <a:pt x="423309" y="1401397"/>
                  </a:lnTo>
                  <a:lnTo>
                    <a:pt x="385998" y="1427642"/>
                  </a:lnTo>
                  <a:lnTo>
                    <a:pt x="346837" y="1451525"/>
                  </a:lnTo>
                  <a:lnTo>
                    <a:pt x="305911" y="1472924"/>
                  </a:lnTo>
                  <a:lnTo>
                    <a:pt x="263304" y="1491717"/>
                  </a:lnTo>
                  <a:lnTo>
                    <a:pt x="219100" y="1507782"/>
                  </a:lnTo>
                  <a:lnTo>
                    <a:pt x="173383" y="1520996"/>
                  </a:lnTo>
                  <a:lnTo>
                    <a:pt x="126237" y="1531239"/>
                  </a:lnTo>
                  <a:lnTo>
                    <a:pt x="150240" y="1663192"/>
                  </a:lnTo>
                  <a:lnTo>
                    <a:pt x="197530" y="1653171"/>
                  </a:lnTo>
                  <a:lnTo>
                    <a:pt x="243704" y="1640598"/>
                  </a:lnTo>
                  <a:lnTo>
                    <a:pt x="288696" y="1625558"/>
                  </a:lnTo>
                  <a:lnTo>
                    <a:pt x="332433" y="1608131"/>
                  </a:lnTo>
                  <a:lnTo>
                    <a:pt x="374849" y="1588403"/>
                  </a:lnTo>
                  <a:lnTo>
                    <a:pt x="415872" y="1566455"/>
                  </a:lnTo>
                  <a:lnTo>
                    <a:pt x="455433" y="1542371"/>
                  </a:lnTo>
                  <a:lnTo>
                    <a:pt x="493464" y="1516234"/>
                  </a:lnTo>
                  <a:lnTo>
                    <a:pt x="529894" y="1488128"/>
                  </a:lnTo>
                  <a:lnTo>
                    <a:pt x="564655" y="1458134"/>
                  </a:lnTo>
                  <a:lnTo>
                    <a:pt x="597676" y="1426337"/>
                  </a:lnTo>
                  <a:lnTo>
                    <a:pt x="628888" y="1392819"/>
                  </a:lnTo>
                  <a:lnTo>
                    <a:pt x="658222" y="1357664"/>
                  </a:lnTo>
                  <a:lnTo>
                    <a:pt x="685609" y="1320955"/>
                  </a:lnTo>
                  <a:lnTo>
                    <a:pt x="710978" y="1282774"/>
                  </a:lnTo>
                  <a:lnTo>
                    <a:pt x="734261" y="1243205"/>
                  </a:lnTo>
                  <a:lnTo>
                    <a:pt x="755388" y="1202330"/>
                  </a:lnTo>
                  <a:lnTo>
                    <a:pt x="774289" y="1160234"/>
                  </a:lnTo>
                  <a:lnTo>
                    <a:pt x="790896" y="1116999"/>
                  </a:lnTo>
                  <a:lnTo>
                    <a:pt x="805138" y="1072709"/>
                  </a:lnTo>
                  <a:lnTo>
                    <a:pt x="816946" y="1027445"/>
                  </a:lnTo>
                  <a:lnTo>
                    <a:pt x="826252" y="981292"/>
                  </a:lnTo>
                  <a:lnTo>
                    <a:pt x="832984" y="934333"/>
                  </a:lnTo>
                  <a:lnTo>
                    <a:pt x="837075" y="886650"/>
                  </a:lnTo>
                  <a:lnTo>
                    <a:pt x="838454" y="838327"/>
                  </a:lnTo>
                  <a:lnTo>
                    <a:pt x="837126" y="790750"/>
                  </a:lnTo>
                  <a:lnTo>
                    <a:pt x="833191" y="743871"/>
                  </a:lnTo>
                  <a:lnTo>
                    <a:pt x="826720" y="697760"/>
                  </a:lnTo>
                  <a:lnTo>
                    <a:pt x="817782" y="652486"/>
                  </a:lnTo>
                  <a:lnTo>
                    <a:pt x="806449" y="608122"/>
                  </a:lnTo>
                  <a:lnTo>
                    <a:pt x="792792" y="564737"/>
                  </a:lnTo>
                  <a:lnTo>
                    <a:pt x="776882" y="522403"/>
                  </a:lnTo>
                  <a:lnTo>
                    <a:pt x="758789" y="481190"/>
                  </a:lnTo>
                  <a:lnTo>
                    <a:pt x="738583" y="441169"/>
                  </a:lnTo>
                  <a:lnTo>
                    <a:pt x="716337" y="402411"/>
                  </a:lnTo>
                  <a:lnTo>
                    <a:pt x="692120" y="364987"/>
                  </a:lnTo>
                  <a:lnTo>
                    <a:pt x="666004" y="328966"/>
                  </a:lnTo>
                  <a:lnTo>
                    <a:pt x="638059" y="294420"/>
                  </a:lnTo>
                  <a:lnTo>
                    <a:pt x="608356" y="261421"/>
                  </a:lnTo>
                  <a:lnTo>
                    <a:pt x="576966" y="230037"/>
                  </a:lnTo>
                  <a:lnTo>
                    <a:pt x="543959" y="200340"/>
                  </a:lnTo>
                  <a:lnTo>
                    <a:pt x="509407" y="172402"/>
                  </a:lnTo>
                  <a:lnTo>
                    <a:pt x="473380" y="146292"/>
                  </a:lnTo>
                  <a:lnTo>
                    <a:pt x="435950" y="122081"/>
                  </a:lnTo>
                  <a:lnTo>
                    <a:pt x="397186" y="99841"/>
                  </a:lnTo>
                  <a:lnTo>
                    <a:pt x="357159" y="79641"/>
                  </a:lnTo>
                  <a:lnTo>
                    <a:pt x="315941" y="61553"/>
                  </a:lnTo>
                  <a:lnTo>
                    <a:pt x="273603" y="45647"/>
                  </a:lnTo>
                  <a:lnTo>
                    <a:pt x="230214" y="31994"/>
                  </a:lnTo>
                  <a:lnTo>
                    <a:pt x="185846" y="20664"/>
                  </a:lnTo>
                  <a:lnTo>
                    <a:pt x="140570" y="11730"/>
                  </a:lnTo>
                  <a:lnTo>
                    <a:pt x="94457" y="5260"/>
                  </a:lnTo>
                  <a:lnTo>
                    <a:pt x="47576" y="1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A3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965EB6C8-CA10-05CC-8553-2DC3E6750828}"/>
                </a:ext>
              </a:extLst>
            </p:cNvPr>
            <p:cNvSpPr/>
            <p:nvPr/>
          </p:nvSpPr>
          <p:spPr>
            <a:xfrm>
              <a:off x="1397634" y="3146679"/>
              <a:ext cx="838835" cy="1663700"/>
            </a:xfrm>
            <a:custGeom>
              <a:avLst/>
              <a:gdLst/>
              <a:ahLst/>
              <a:cxnLst/>
              <a:rect l="l" t="t" r="r" b="b"/>
              <a:pathLst>
                <a:path w="838835" h="1663700">
                  <a:moveTo>
                    <a:pt x="0" y="0"/>
                  </a:moveTo>
                  <a:lnTo>
                    <a:pt x="47576" y="1326"/>
                  </a:lnTo>
                  <a:lnTo>
                    <a:pt x="94457" y="5260"/>
                  </a:lnTo>
                  <a:lnTo>
                    <a:pt x="140570" y="11730"/>
                  </a:lnTo>
                  <a:lnTo>
                    <a:pt x="185846" y="20664"/>
                  </a:lnTo>
                  <a:lnTo>
                    <a:pt x="230214" y="31994"/>
                  </a:lnTo>
                  <a:lnTo>
                    <a:pt x="273603" y="45647"/>
                  </a:lnTo>
                  <a:lnTo>
                    <a:pt x="315941" y="61553"/>
                  </a:lnTo>
                  <a:lnTo>
                    <a:pt x="357159" y="79641"/>
                  </a:lnTo>
                  <a:lnTo>
                    <a:pt x="397186" y="99841"/>
                  </a:lnTo>
                  <a:lnTo>
                    <a:pt x="435950" y="122081"/>
                  </a:lnTo>
                  <a:lnTo>
                    <a:pt x="473380" y="146292"/>
                  </a:lnTo>
                  <a:lnTo>
                    <a:pt x="509407" y="172402"/>
                  </a:lnTo>
                  <a:lnTo>
                    <a:pt x="543959" y="200340"/>
                  </a:lnTo>
                  <a:lnTo>
                    <a:pt x="576966" y="230037"/>
                  </a:lnTo>
                  <a:lnTo>
                    <a:pt x="608356" y="261421"/>
                  </a:lnTo>
                  <a:lnTo>
                    <a:pt x="638059" y="294420"/>
                  </a:lnTo>
                  <a:lnTo>
                    <a:pt x="666004" y="328966"/>
                  </a:lnTo>
                  <a:lnTo>
                    <a:pt x="692120" y="364987"/>
                  </a:lnTo>
                  <a:lnTo>
                    <a:pt x="716337" y="402411"/>
                  </a:lnTo>
                  <a:lnTo>
                    <a:pt x="738583" y="441169"/>
                  </a:lnTo>
                  <a:lnTo>
                    <a:pt x="758789" y="481190"/>
                  </a:lnTo>
                  <a:lnTo>
                    <a:pt x="776882" y="522403"/>
                  </a:lnTo>
                  <a:lnTo>
                    <a:pt x="792792" y="564737"/>
                  </a:lnTo>
                  <a:lnTo>
                    <a:pt x="806449" y="608122"/>
                  </a:lnTo>
                  <a:lnTo>
                    <a:pt x="817782" y="652486"/>
                  </a:lnTo>
                  <a:lnTo>
                    <a:pt x="826720" y="697760"/>
                  </a:lnTo>
                  <a:lnTo>
                    <a:pt x="833191" y="743871"/>
                  </a:lnTo>
                  <a:lnTo>
                    <a:pt x="837126" y="790750"/>
                  </a:lnTo>
                  <a:lnTo>
                    <a:pt x="838454" y="838327"/>
                  </a:lnTo>
                  <a:lnTo>
                    <a:pt x="837075" y="886650"/>
                  </a:lnTo>
                  <a:lnTo>
                    <a:pt x="832984" y="934333"/>
                  </a:lnTo>
                  <a:lnTo>
                    <a:pt x="826252" y="981292"/>
                  </a:lnTo>
                  <a:lnTo>
                    <a:pt x="816946" y="1027445"/>
                  </a:lnTo>
                  <a:lnTo>
                    <a:pt x="805138" y="1072709"/>
                  </a:lnTo>
                  <a:lnTo>
                    <a:pt x="790896" y="1116999"/>
                  </a:lnTo>
                  <a:lnTo>
                    <a:pt x="774289" y="1160234"/>
                  </a:lnTo>
                  <a:lnTo>
                    <a:pt x="755388" y="1202330"/>
                  </a:lnTo>
                  <a:lnTo>
                    <a:pt x="734261" y="1243205"/>
                  </a:lnTo>
                  <a:lnTo>
                    <a:pt x="710978" y="1282774"/>
                  </a:lnTo>
                  <a:lnTo>
                    <a:pt x="685609" y="1320955"/>
                  </a:lnTo>
                  <a:lnTo>
                    <a:pt x="658222" y="1357664"/>
                  </a:lnTo>
                  <a:lnTo>
                    <a:pt x="628888" y="1392819"/>
                  </a:lnTo>
                  <a:lnTo>
                    <a:pt x="597676" y="1426337"/>
                  </a:lnTo>
                  <a:lnTo>
                    <a:pt x="564655" y="1458134"/>
                  </a:lnTo>
                  <a:lnTo>
                    <a:pt x="529894" y="1488128"/>
                  </a:lnTo>
                  <a:lnTo>
                    <a:pt x="493464" y="1516234"/>
                  </a:lnTo>
                  <a:lnTo>
                    <a:pt x="455433" y="1542371"/>
                  </a:lnTo>
                  <a:lnTo>
                    <a:pt x="415872" y="1566455"/>
                  </a:lnTo>
                  <a:lnTo>
                    <a:pt x="374849" y="1588403"/>
                  </a:lnTo>
                  <a:lnTo>
                    <a:pt x="332433" y="1608131"/>
                  </a:lnTo>
                  <a:lnTo>
                    <a:pt x="288696" y="1625558"/>
                  </a:lnTo>
                  <a:lnTo>
                    <a:pt x="243704" y="1640598"/>
                  </a:lnTo>
                  <a:lnTo>
                    <a:pt x="197530" y="1653171"/>
                  </a:lnTo>
                  <a:lnTo>
                    <a:pt x="150240" y="1663192"/>
                  </a:lnTo>
                  <a:lnTo>
                    <a:pt x="126237" y="1531239"/>
                  </a:lnTo>
                  <a:lnTo>
                    <a:pt x="173383" y="1520996"/>
                  </a:lnTo>
                  <a:lnTo>
                    <a:pt x="219100" y="1507782"/>
                  </a:lnTo>
                  <a:lnTo>
                    <a:pt x="263304" y="1491717"/>
                  </a:lnTo>
                  <a:lnTo>
                    <a:pt x="305911" y="1472924"/>
                  </a:lnTo>
                  <a:lnTo>
                    <a:pt x="346837" y="1451525"/>
                  </a:lnTo>
                  <a:lnTo>
                    <a:pt x="385998" y="1427642"/>
                  </a:lnTo>
                  <a:lnTo>
                    <a:pt x="423309" y="1401397"/>
                  </a:lnTo>
                  <a:lnTo>
                    <a:pt x="458686" y="1372912"/>
                  </a:lnTo>
                  <a:lnTo>
                    <a:pt x="492044" y="1342309"/>
                  </a:lnTo>
                  <a:lnTo>
                    <a:pt x="523300" y="1309709"/>
                  </a:lnTo>
                  <a:lnTo>
                    <a:pt x="552369" y="1275236"/>
                  </a:lnTo>
                  <a:lnTo>
                    <a:pt x="579167" y="1239012"/>
                  </a:lnTo>
                  <a:lnTo>
                    <a:pt x="603610" y="1201157"/>
                  </a:lnTo>
                  <a:lnTo>
                    <a:pt x="625612" y="1161794"/>
                  </a:lnTo>
                  <a:lnTo>
                    <a:pt x="645091" y="1121046"/>
                  </a:lnTo>
                  <a:lnTo>
                    <a:pt x="661961" y="1079034"/>
                  </a:lnTo>
                  <a:lnTo>
                    <a:pt x="676139" y="1035880"/>
                  </a:lnTo>
                  <a:lnTo>
                    <a:pt x="687540" y="991707"/>
                  </a:lnTo>
                  <a:lnTo>
                    <a:pt x="696080" y="946636"/>
                  </a:lnTo>
                  <a:lnTo>
                    <a:pt x="701674" y="900789"/>
                  </a:lnTo>
                  <a:lnTo>
                    <a:pt x="704239" y="854289"/>
                  </a:lnTo>
                  <a:lnTo>
                    <a:pt x="703689" y="807258"/>
                  </a:lnTo>
                  <a:lnTo>
                    <a:pt x="699942" y="759817"/>
                  </a:lnTo>
                  <a:lnTo>
                    <a:pt x="692912" y="712089"/>
                  </a:lnTo>
                  <a:lnTo>
                    <a:pt x="682636" y="664920"/>
                  </a:lnTo>
                  <a:lnTo>
                    <a:pt x="669343" y="619092"/>
                  </a:lnTo>
                  <a:lnTo>
                    <a:pt x="653149" y="574703"/>
                  </a:lnTo>
                  <a:lnTo>
                    <a:pt x="634172" y="531852"/>
                  </a:lnTo>
                  <a:lnTo>
                    <a:pt x="612531" y="490638"/>
                  </a:lnTo>
                  <a:lnTo>
                    <a:pt x="588343" y="451158"/>
                  </a:lnTo>
                  <a:lnTo>
                    <a:pt x="561725" y="413512"/>
                  </a:lnTo>
                  <a:lnTo>
                    <a:pt x="532796" y="377797"/>
                  </a:lnTo>
                  <a:lnTo>
                    <a:pt x="501674" y="344112"/>
                  </a:lnTo>
                  <a:lnTo>
                    <a:pt x="468476" y="312557"/>
                  </a:lnTo>
                  <a:lnTo>
                    <a:pt x="433320" y="283229"/>
                  </a:lnTo>
                  <a:lnTo>
                    <a:pt x="396324" y="256226"/>
                  </a:lnTo>
                  <a:lnTo>
                    <a:pt x="357606" y="231648"/>
                  </a:lnTo>
                  <a:lnTo>
                    <a:pt x="317283" y="209592"/>
                  </a:lnTo>
                  <a:lnTo>
                    <a:pt x="275474" y="190157"/>
                  </a:lnTo>
                  <a:lnTo>
                    <a:pt x="232296" y="173443"/>
                  </a:lnTo>
                  <a:lnTo>
                    <a:pt x="187867" y="159546"/>
                  </a:lnTo>
                  <a:lnTo>
                    <a:pt x="142305" y="148566"/>
                  </a:lnTo>
                  <a:lnTo>
                    <a:pt x="95728" y="140601"/>
                  </a:lnTo>
                  <a:lnTo>
                    <a:pt x="48254" y="135750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060C26EA-A562-951F-DC67-0AAB3A6D85E0}"/>
                </a:ext>
              </a:extLst>
            </p:cNvPr>
            <p:cNvSpPr/>
            <p:nvPr/>
          </p:nvSpPr>
          <p:spPr>
            <a:xfrm>
              <a:off x="559193" y="3146679"/>
              <a:ext cx="988694" cy="1677035"/>
            </a:xfrm>
            <a:custGeom>
              <a:avLst/>
              <a:gdLst/>
              <a:ahLst/>
              <a:cxnLst/>
              <a:rect l="l" t="t" r="r" b="b"/>
              <a:pathLst>
                <a:path w="988694" h="1677035">
                  <a:moveTo>
                    <a:pt x="838441" y="0"/>
                  </a:moveTo>
                  <a:lnTo>
                    <a:pt x="762987" y="3413"/>
                  </a:lnTo>
                  <a:lnTo>
                    <a:pt x="688200" y="13588"/>
                  </a:lnTo>
                  <a:lnTo>
                    <a:pt x="641633" y="23416"/>
                  </a:lnTo>
                  <a:lnTo>
                    <a:pt x="596218" y="35684"/>
                  </a:lnTo>
                  <a:lnTo>
                    <a:pt x="552012" y="50310"/>
                  </a:lnTo>
                  <a:lnTo>
                    <a:pt x="509073" y="67213"/>
                  </a:lnTo>
                  <a:lnTo>
                    <a:pt x="467456" y="86310"/>
                  </a:lnTo>
                  <a:lnTo>
                    <a:pt x="427220" y="107518"/>
                  </a:lnTo>
                  <a:lnTo>
                    <a:pt x="388420" y="130755"/>
                  </a:lnTo>
                  <a:lnTo>
                    <a:pt x="351115" y="155939"/>
                  </a:lnTo>
                  <a:lnTo>
                    <a:pt x="315360" y="182987"/>
                  </a:lnTo>
                  <a:lnTo>
                    <a:pt x="281214" y="211817"/>
                  </a:lnTo>
                  <a:lnTo>
                    <a:pt x="248732" y="242347"/>
                  </a:lnTo>
                  <a:lnTo>
                    <a:pt x="217971" y="274493"/>
                  </a:lnTo>
                  <a:lnTo>
                    <a:pt x="188990" y="308175"/>
                  </a:lnTo>
                  <a:lnTo>
                    <a:pt x="161844" y="343308"/>
                  </a:lnTo>
                  <a:lnTo>
                    <a:pt x="136591" y="379812"/>
                  </a:lnTo>
                  <a:lnTo>
                    <a:pt x="113287" y="417603"/>
                  </a:lnTo>
                  <a:lnTo>
                    <a:pt x="91989" y="456599"/>
                  </a:lnTo>
                  <a:lnTo>
                    <a:pt x="72756" y="496718"/>
                  </a:lnTo>
                  <a:lnTo>
                    <a:pt x="55642" y="537878"/>
                  </a:lnTo>
                  <a:lnTo>
                    <a:pt x="40706" y="579995"/>
                  </a:lnTo>
                  <a:lnTo>
                    <a:pt x="28003" y="622988"/>
                  </a:lnTo>
                  <a:lnTo>
                    <a:pt x="17593" y="666774"/>
                  </a:lnTo>
                  <a:lnTo>
                    <a:pt x="9530" y="711272"/>
                  </a:lnTo>
                  <a:lnTo>
                    <a:pt x="3872" y="756397"/>
                  </a:lnTo>
                  <a:lnTo>
                    <a:pt x="676" y="802069"/>
                  </a:lnTo>
                  <a:lnTo>
                    <a:pt x="0" y="848204"/>
                  </a:lnTo>
                  <a:lnTo>
                    <a:pt x="1899" y="894720"/>
                  </a:lnTo>
                  <a:lnTo>
                    <a:pt x="6431" y="941536"/>
                  </a:lnTo>
                  <a:lnTo>
                    <a:pt x="13652" y="988568"/>
                  </a:lnTo>
                  <a:lnTo>
                    <a:pt x="23484" y="1035136"/>
                  </a:lnTo>
                  <a:lnTo>
                    <a:pt x="35756" y="1080552"/>
                  </a:lnTo>
                  <a:lnTo>
                    <a:pt x="50386" y="1124759"/>
                  </a:lnTo>
                  <a:lnTo>
                    <a:pt x="67291" y="1167700"/>
                  </a:lnTo>
                  <a:lnTo>
                    <a:pt x="86390" y="1209317"/>
                  </a:lnTo>
                  <a:lnTo>
                    <a:pt x="107599" y="1249555"/>
                  </a:lnTo>
                  <a:lnTo>
                    <a:pt x="130837" y="1288355"/>
                  </a:lnTo>
                  <a:lnTo>
                    <a:pt x="156022" y="1325662"/>
                  </a:lnTo>
                  <a:lnTo>
                    <a:pt x="183070" y="1361418"/>
                  </a:lnTo>
                  <a:lnTo>
                    <a:pt x="211900" y="1395566"/>
                  </a:lnTo>
                  <a:lnTo>
                    <a:pt x="242429" y="1428049"/>
                  </a:lnTo>
                  <a:lnTo>
                    <a:pt x="274575" y="1458811"/>
                  </a:lnTo>
                  <a:lnTo>
                    <a:pt x="308255" y="1487794"/>
                  </a:lnTo>
                  <a:lnTo>
                    <a:pt x="343388" y="1514942"/>
                  </a:lnTo>
                  <a:lnTo>
                    <a:pt x="379891" y="1540197"/>
                  </a:lnTo>
                  <a:lnTo>
                    <a:pt x="417682" y="1563503"/>
                  </a:lnTo>
                  <a:lnTo>
                    <a:pt x="456678" y="1584803"/>
                  </a:lnTo>
                  <a:lnTo>
                    <a:pt x="496797" y="1604039"/>
                  </a:lnTo>
                  <a:lnTo>
                    <a:pt x="537956" y="1621156"/>
                  </a:lnTo>
                  <a:lnTo>
                    <a:pt x="580075" y="1636095"/>
                  </a:lnTo>
                  <a:lnTo>
                    <a:pt x="623069" y="1648801"/>
                  </a:lnTo>
                  <a:lnTo>
                    <a:pt x="666857" y="1659215"/>
                  </a:lnTo>
                  <a:lnTo>
                    <a:pt x="711356" y="1667282"/>
                  </a:lnTo>
                  <a:lnTo>
                    <a:pt x="756484" y="1672944"/>
                  </a:lnTo>
                  <a:lnTo>
                    <a:pt x="802160" y="1676145"/>
                  </a:lnTo>
                  <a:lnTo>
                    <a:pt x="848299" y="1676827"/>
                  </a:lnTo>
                  <a:lnTo>
                    <a:pt x="894821" y="1674933"/>
                  </a:lnTo>
                  <a:lnTo>
                    <a:pt x="941643" y="1670407"/>
                  </a:lnTo>
                  <a:lnTo>
                    <a:pt x="988682" y="1663192"/>
                  </a:lnTo>
                  <a:lnTo>
                    <a:pt x="964679" y="1531239"/>
                  </a:lnTo>
                  <a:lnTo>
                    <a:pt x="933346" y="1536166"/>
                  </a:lnTo>
                  <a:lnTo>
                    <a:pt x="901846" y="1539700"/>
                  </a:lnTo>
                  <a:lnTo>
                    <a:pt x="870203" y="1541829"/>
                  </a:lnTo>
                  <a:lnTo>
                    <a:pt x="838441" y="1542542"/>
                  </a:lnTo>
                  <a:lnTo>
                    <a:pt x="790226" y="1540917"/>
                  </a:lnTo>
                  <a:lnTo>
                    <a:pt x="742884" y="1536114"/>
                  </a:lnTo>
                  <a:lnTo>
                    <a:pt x="696517" y="1528237"/>
                  </a:lnTo>
                  <a:lnTo>
                    <a:pt x="651233" y="1517391"/>
                  </a:lnTo>
                  <a:lnTo>
                    <a:pt x="607135" y="1503681"/>
                  </a:lnTo>
                  <a:lnTo>
                    <a:pt x="564328" y="1487211"/>
                  </a:lnTo>
                  <a:lnTo>
                    <a:pt x="522917" y="1468087"/>
                  </a:lnTo>
                  <a:lnTo>
                    <a:pt x="483008" y="1446412"/>
                  </a:lnTo>
                  <a:lnTo>
                    <a:pt x="444705" y="1422292"/>
                  </a:lnTo>
                  <a:lnTo>
                    <a:pt x="408113" y="1395832"/>
                  </a:lnTo>
                  <a:lnTo>
                    <a:pt x="373336" y="1367136"/>
                  </a:lnTo>
                  <a:lnTo>
                    <a:pt x="340481" y="1336309"/>
                  </a:lnTo>
                  <a:lnTo>
                    <a:pt x="309650" y="1303457"/>
                  </a:lnTo>
                  <a:lnTo>
                    <a:pt x="280951" y="1268683"/>
                  </a:lnTo>
                  <a:lnTo>
                    <a:pt x="254487" y="1232092"/>
                  </a:lnTo>
                  <a:lnTo>
                    <a:pt x="230363" y="1193790"/>
                  </a:lnTo>
                  <a:lnTo>
                    <a:pt x="208685" y="1153881"/>
                  </a:lnTo>
                  <a:lnTo>
                    <a:pt x="189556" y="1112470"/>
                  </a:lnTo>
                  <a:lnTo>
                    <a:pt x="173083" y="1069661"/>
                  </a:lnTo>
                  <a:lnTo>
                    <a:pt x="159370" y="1025560"/>
                  </a:lnTo>
                  <a:lnTo>
                    <a:pt x="148521" y="980272"/>
                  </a:lnTo>
                  <a:lnTo>
                    <a:pt x="140642" y="933900"/>
                  </a:lnTo>
                  <a:lnTo>
                    <a:pt x="135838" y="886550"/>
                  </a:lnTo>
                  <a:lnTo>
                    <a:pt x="134213" y="838327"/>
                  </a:lnTo>
                  <a:lnTo>
                    <a:pt x="135838" y="790118"/>
                  </a:lnTo>
                  <a:lnTo>
                    <a:pt x="140642" y="742780"/>
                  </a:lnTo>
                  <a:lnTo>
                    <a:pt x="148521" y="696418"/>
                  </a:lnTo>
                  <a:lnTo>
                    <a:pt x="159370" y="651137"/>
                  </a:lnTo>
                  <a:lnTo>
                    <a:pt x="173083" y="607041"/>
                  </a:lnTo>
                  <a:lnTo>
                    <a:pt x="189556" y="564237"/>
                  </a:lnTo>
                  <a:lnTo>
                    <a:pt x="208685" y="522828"/>
                  </a:lnTo>
                  <a:lnTo>
                    <a:pt x="230363" y="482919"/>
                  </a:lnTo>
                  <a:lnTo>
                    <a:pt x="254487" y="444617"/>
                  </a:lnTo>
                  <a:lnTo>
                    <a:pt x="280951" y="408024"/>
                  </a:lnTo>
                  <a:lnTo>
                    <a:pt x="309650" y="373248"/>
                  </a:lnTo>
                  <a:lnTo>
                    <a:pt x="340481" y="340391"/>
                  </a:lnTo>
                  <a:lnTo>
                    <a:pt x="373336" y="309560"/>
                  </a:lnTo>
                  <a:lnTo>
                    <a:pt x="408113" y="280860"/>
                  </a:lnTo>
                  <a:lnTo>
                    <a:pt x="444705" y="254394"/>
                  </a:lnTo>
                  <a:lnTo>
                    <a:pt x="483008" y="230269"/>
                  </a:lnTo>
                  <a:lnTo>
                    <a:pt x="522917" y="208589"/>
                  </a:lnTo>
                  <a:lnTo>
                    <a:pt x="564328" y="189460"/>
                  </a:lnTo>
                  <a:lnTo>
                    <a:pt x="607135" y="172985"/>
                  </a:lnTo>
                  <a:lnTo>
                    <a:pt x="651233" y="159270"/>
                  </a:lnTo>
                  <a:lnTo>
                    <a:pt x="696517" y="148421"/>
                  </a:lnTo>
                  <a:lnTo>
                    <a:pt x="742884" y="140541"/>
                  </a:lnTo>
                  <a:lnTo>
                    <a:pt x="790226" y="135736"/>
                  </a:lnTo>
                  <a:lnTo>
                    <a:pt x="838441" y="134112"/>
                  </a:lnTo>
                  <a:lnTo>
                    <a:pt x="838441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15">
            <a:extLst>
              <a:ext uri="{FF2B5EF4-FFF2-40B4-BE49-F238E27FC236}">
                <a16:creationId xmlns:a16="http://schemas.microsoft.com/office/drawing/2014/main" id="{73EA1B18-4E28-B3EB-479E-131E0B4B0392}"/>
              </a:ext>
            </a:extLst>
          </p:cNvPr>
          <p:cNvGrpSpPr/>
          <p:nvPr/>
        </p:nvGrpSpPr>
        <p:grpSpPr>
          <a:xfrm>
            <a:off x="901572" y="3039617"/>
            <a:ext cx="3223400" cy="2391030"/>
            <a:chOff x="901572" y="3039617"/>
            <a:chExt cx="3223400" cy="2391030"/>
          </a:xfrm>
        </p:grpSpPr>
        <p:pic>
          <p:nvPicPr>
            <p:cNvPr id="11" name="object 17">
              <a:extLst>
                <a:ext uri="{FF2B5EF4-FFF2-40B4-BE49-F238E27FC236}">
                  <a16:creationId xmlns:a16="http://schemas.microsoft.com/office/drawing/2014/main" id="{0EB4A268-6960-8CE2-674B-1FA37E397C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1876" y="3039617"/>
              <a:ext cx="1053096" cy="1888235"/>
            </a:xfrm>
            <a:prstGeom prst="rect">
              <a:avLst/>
            </a:prstGeom>
          </p:spPr>
        </p:pic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BA10B0BB-BBA1-09F9-081C-3C715A8478C0}"/>
                </a:ext>
              </a:extLst>
            </p:cNvPr>
            <p:cNvSpPr/>
            <p:nvPr/>
          </p:nvSpPr>
          <p:spPr>
            <a:xfrm>
              <a:off x="3181730" y="3150107"/>
              <a:ext cx="838835" cy="1673225"/>
            </a:xfrm>
            <a:custGeom>
              <a:avLst/>
              <a:gdLst/>
              <a:ahLst/>
              <a:cxnLst/>
              <a:rect l="l" t="t" r="r" b="b"/>
              <a:pathLst>
                <a:path w="838835" h="1673225">
                  <a:moveTo>
                    <a:pt x="0" y="0"/>
                  </a:moveTo>
                  <a:lnTo>
                    <a:pt x="0" y="134112"/>
                  </a:lnTo>
                  <a:lnTo>
                    <a:pt x="49023" y="135799"/>
                  </a:lnTo>
                  <a:lnTo>
                    <a:pt x="97196" y="140789"/>
                  </a:lnTo>
                  <a:lnTo>
                    <a:pt x="144402" y="148976"/>
                  </a:lnTo>
                  <a:lnTo>
                    <a:pt x="190522" y="160253"/>
                  </a:lnTo>
                  <a:lnTo>
                    <a:pt x="235440" y="174512"/>
                  </a:lnTo>
                  <a:lnTo>
                    <a:pt x="279037" y="191647"/>
                  </a:lnTo>
                  <a:lnTo>
                    <a:pt x="321195" y="211551"/>
                  </a:lnTo>
                  <a:lnTo>
                    <a:pt x="361797" y="234118"/>
                  </a:lnTo>
                  <a:lnTo>
                    <a:pt x="400726" y="259239"/>
                  </a:lnTo>
                  <a:lnTo>
                    <a:pt x="437863" y="286810"/>
                  </a:lnTo>
                  <a:lnTo>
                    <a:pt x="473090" y="316722"/>
                  </a:lnTo>
                  <a:lnTo>
                    <a:pt x="506291" y="348868"/>
                  </a:lnTo>
                  <a:lnTo>
                    <a:pt x="537347" y="383143"/>
                  </a:lnTo>
                  <a:lnTo>
                    <a:pt x="566140" y="419439"/>
                  </a:lnTo>
                  <a:lnTo>
                    <a:pt x="592553" y="457649"/>
                  </a:lnTo>
                  <a:lnTo>
                    <a:pt x="616469" y="497667"/>
                  </a:lnTo>
                  <a:lnTo>
                    <a:pt x="637768" y="539385"/>
                  </a:lnTo>
                  <a:lnTo>
                    <a:pt x="656335" y="582697"/>
                  </a:lnTo>
                  <a:lnTo>
                    <a:pt x="672050" y="627496"/>
                  </a:lnTo>
                  <a:lnTo>
                    <a:pt x="684797" y="673675"/>
                  </a:lnTo>
                  <a:lnTo>
                    <a:pt x="694457" y="721128"/>
                  </a:lnTo>
                  <a:lnTo>
                    <a:pt x="700913" y="769746"/>
                  </a:lnTo>
                  <a:lnTo>
                    <a:pt x="703987" y="817893"/>
                  </a:lnTo>
                  <a:lnTo>
                    <a:pt x="703814" y="865481"/>
                  </a:lnTo>
                  <a:lnTo>
                    <a:pt x="700485" y="912397"/>
                  </a:lnTo>
                  <a:lnTo>
                    <a:pt x="694096" y="958526"/>
                  </a:lnTo>
                  <a:lnTo>
                    <a:pt x="684740" y="1003753"/>
                  </a:lnTo>
                  <a:lnTo>
                    <a:pt x="672512" y="1047964"/>
                  </a:lnTo>
                  <a:lnTo>
                    <a:pt x="657506" y="1091043"/>
                  </a:lnTo>
                  <a:lnTo>
                    <a:pt x="639816" y="1132877"/>
                  </a:lnTo>
                  <a:lnTo>
                    <a:pt x="619536" y="1173351"/>
                  </a:lnTo>
                  <a:lnTo>
                    <a:pt x="596761" y="1212349"/>
                  </a:lnTo>
                  <a:lnTo>
                    <a:pt x="571584" y="1249757"/>
                  </a:lnTo>
                  <a:lnTo>
                    <a:pt x="544099" y="1285462"/>
                  </a:lnTo>
                  <a:lnTo>
                    <a:pt x="514402" y="1319347"/>
                  </a:lnTo>
                  <a:lnTo>
                    <a:pt x="482585" y="1351299"/>
                  </a:lnTo>
                  <a:lnTo>
                    <a:pt x="448743" y="1381202"/>
                  </a:lnTo>
                  <a:lnTo>
                    <a:pt x="412971" y="1408942"/>
                  </a:lnTo>
                  <a:lnTo>
                    <a:pt x="375361" y="1434405"/>
                  </a:lnTo>
                  <a:lnTo>
                    <a:pt x="336010" y="1457475"/>
                  </a:lnTo>
                  <a:lnTo>
                    <a:pt x="295010" y="1478039"/>
                  </a:lnTo>
                  <a:lnTo>
                    <a:pt x="252456" y="1495981"/>
                  </a:lnTo>
                  <a:lnTo>
                    <a:pt x="208441" y="1511186"/>
                  </a:lnTo>
                  <a:lnTo>
                    <a:pt x="163061" y="1523541"/>
                  </a:lnTo>
                  <a:lnTo>
                    <a:pt x="116409" y="1532930"/>
                  </a:lnTo>
                  <a:lnTo>
                    <a:pt x="68580" y="1539239"/>
                  </a:lnTo>
                  <a:lnTo>
                    <a:pt x="81533" y="1672716"/>
                  </a:lnTo>
                  <a:lnTo>
                    <a:pt x="128812" y="1666759"/>
                  </a:lnTo>
                  <a:lnTo>
                    <a:pt x="175183" y="1658251"/>
                  </a:lnTo>
                  <a:lnTo>
                    <a:pt x="220576" y="1647267"/>
                  </a:lnTo>
                  <a:lnTo>
                    <a:pt x="264924" y="1633885"/>
                  </a:lnTo>
                  <a:lnTo>
                    <a:pt x="308158" y="1618179"/>
                  </a:lnTo>
                  <a:lnTo>
                    <a:pt x="350209" y="1600225"/>
                  </a:lnTo>
                  <a:lnTo>
                    <a:pt x="391009" y="1580100"/>
                  </a:lnTo>
                  <a:lnTo>
                    <a:pt x="430488" y="1557879"/>
                  </a:lnTo>
                  <a:lnTo>
                    <a:pt x="468578" y="1533637"/>
                  </a:lnTo>
                  <a:lnTo>
                    <a:pt x="505210" y="1507452"/>
                  </a:lnTo>
                  <a:lnTo>
                    <a:pt x="540316" y="1479398"/>
                  </a:lnTo>
                  <a:lnTo>
                    <a:pt x="573826" y="1449552"/>
                  </a:lnTo>
                  <a:lnTo>
                    <a:pt x="605672" y="1417989"/>
                  </a:lnTo>
                  <a:lnTo>
                    <a:pt x="635786" y="1384785"/>
                  </a:lnTo>
                  <a:lnTo>
                    <a:pt x="664099" y="1350016"/>
                  </a:lnTo>
                  <a:lnTo>
                    <a:pt x="690541" y="1313758"/>
                  </a:lnTo>
                  <a:lnTo>
                    <a:pt x="715044" y="1276087"/>
                  </a:lnTo>
                  <a:lnTo>
                    <a:pt x="737540" y="1237078"/>
                  </a:lnTo>
                  <a:lnTo>
                    <a:pt x="757960" y="1196808"/>
                  </a:lnTo>
                  <a:lnTo>
                    <a:pt x="776235" y="1155352"/>
                  </a:lnTo>
                  <a:lnTo>
                    <a:pt x="792296" y="1112786"/>
                  </a:lnTo>
                  <a:lnTo>
                    <a:pt x="806074" y="1069185"/>
                  </a:lnTo>
                  <a:lnTo>
                    <a:pt x="817502" y="1024627"/>
                  </a:lnTo>
                  <a:lnTo>
                    <a:pt x="826510" y="979186"/>
                  </a:lnTo>
                  <a:lnTo>
                    <a:pt x="833029" y="932938"/>
                  </a:lnTo>
                  <a:lnTo>
                    <a:pt x="836991" y="885960"/>
                  </a:lnTo>
                  <a:lnTo>
                    <a:pt x="838327" y="838326"/>
                  </a:lnTo>
                  <a:lnTo>
                    <a:pt x="837000" y="790750"/>
                  </a:lnTo>
                  <a:lnTo>
                    <a:pt x="833066" y="743871"/>
                  </a:lnTo>
                  <a:lnTo>
                    <a:pt x="826596" y="697760"/>
                  </a:lnTo>
                  <a:lnTo>
                    <a:pt x="817662" y="652486"/>
                  </a:lnTo>
                  <a:lnTo>
                    <a:pt x="806332" y="608122"/>
                  </a:lnTo>
                  <a:lnTo>
                    <a:pt x="792679" y="564737"/>
                  </a:lnTo>
                  <a:lnTo>
                    <a:pt x="776773" y="522403"/>
                  </a:lnTo>
                  <a:lnTo>
                    <a:pt x="758685" y="481190"/>
                  </a:lnTo>
                  <a:lnTo>
                    <a:pt x="738485" y="441169"/>
                  </a:lnTo>
                  <a:lnTo>
                    <a:pt x="716245" y="402411"/>
                  </a:lnTo>
                  <a:lnTo>
                    <a:pt x="692034" y="364987"/>
                  </a:lnTo>
                  <a:lnTo>
                    <a:pt x="665924" y="328966"/>
                  </a:lnTo>
                  <a:lnTo>
                    <a:pt x="637986" y="294420"/>
                  </a:lnTo>
                  <a:lnTo>
                    <a:pt x="608289" y="261421"/>
                  </a:lnTo>
                  <a:lnTo>
                    <a:pt x="576905" y="230037"/>
                  </a:lnTo>
                  <a:lnTo>
                    <a:pt x="543906" y="200340"/>
                  </a:lnTo>
                  <a:lnTo>
                    <a:pt x="509360" y="172402"/>
                  </a:lnTo>
                  <a:lnTo>
                    <a:pt x="473339" y="146292"/>
                  </a:lnTo>
                  <a:lnTo>
                    <a:pt x="435915" y="122081"/>
                  </a:lnTo>
                  <a:lnTo>
                    <a:pt x="397157" y="99841"/>
                  </a:lnTo>
                  <a:lnTo>
                    <a:pt x="357136" y="79641"/>
                  </a:lnTo>
                  <a:lnTo>
                    <a:pt x="315923" y="61553"/>
                  </a:lnTo>
                  <a:lnTo>
                    <a:pt x="273589" y="45647"/>
                  </a:lnTo>
                  <a:lnTo>
                    <a:pt x="230204" y="31994"/>
                  </a:lnTo>
                  <a:lnTo>
                    <a:pt x="185840" y="20664"/>
                  </a:lnTo>
                  <a:lnTo>
                    <a:pt x="140566" y="11730"/>
                  </a:lnTo>
                  <a:lnTo>
                    <a:pt x="94455" y="5260"/>
                  </a:lnTo>
                  <a:lnTo>
                    <a:pt x="47576" y="1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A3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65349D07-F716-10CF-9DDD-08339B410520}"/>
                </a:ext>
              </a:extLst>
            </p:cNvPr>
            <p:cNvSpPr/>
            <p:nvPr/>
          </p:nvSpPr>
          <p:spPr>
            <a:xfrm>
              <a:off x="3181730" y="3150107"/>
              <a:ext cx="838835" cy="1673225"/>
            </a:xfrm>
            <a:custGeom>
              <a:avLst/>
              <a:gdLst/>
              <a:ahLst/>
              <a:cxnLst/>
              <a:rect l="l" t="t" r="r" b="b"/>
              <a:pathLst>
                <a:path w="838835" h="1673225">
                  <a:moveTo>
                    <a:pt x="0" y="0"/>
                  </a:moveTo>
                  <a:lnTo>
                    <a:pt x="47576" y="1326"/>
                  </a:lnTo>
                  <a:lnTo>
                    <a:pt x="94455" y="5260"/>
                  </a:lnTo>
                  <a:lnTo>
                    <a:pt x="140566" y="11730"/>
                  </a:lnTo>
                  <a:lnTo>
                    <a:pt x="185840" y="20664"/>
                  </a:lnTo>
                  <a:lnTo>
                    <a:pt x="230204" y="31994"/>
                  </a:lnTo>
                  <a:lnTo>
                    <a:pt x="273589" y="45647"/>
                  </a:lnTo>
                  <a:lnTo>
                    <a:pt x="315923" y="61553"/>
                  </a:lnTo>
                  <a:lnTo>
                    <a:pt x="357136" y="79641"/>
                  </a:lnTo>
                  <a:lnTo>
                    <a:pt x="397157" y="99841"/>
                  </a:lnTo>
                  <a:lnTo>
                    <a:pt x="435915" y="122081"/>
                  </a:lnTo>
                  <a:lnTo>
                    <a:pt x="473339" y="146292"/>
                  </a:lnTo>
                  <a:lnTo>
                    <a:pt x="509360" y="172402"/>
                  </a:lnTo>
                  <a:lnTo>
                    <a:pt x="543906" y="200340"/>
                  </a:lnTo>
                  <a:lnTo>
                    <a:pt x="576905" y="230037"/>
                  </a:lnTo>
                  <a:lnTo>
                    <a:pt x="608289" y="261421"/>
                  </a:lnTo>
                  <a:lnTo>
                    <a:pt x="637986" y="294420"/>
                  </a:lnTo>
                  <a:lnTo>
                    <a:pt x="665924" y="328966"/>
                  </a:lnTo>
                  <a:lnTo>
                    <a:pt x="692034" y="364987"/>
                  </a:lnTo>
                  <a:lnTo>
                    <a:pt x="716245" y="402411"/>
                  </a:lnTo>
                  <a:lnTo>
                    <a:pt x="738485" y="441169"/>
                  </a:lnTo>
                  <a:lnTo>
                    <a:pt x="758685" y="481190"/>
                  </a:lnTo>
                  <a:lnTo>
                    <a:pt x="776773" y="522403"/>
                  </a:lnTo>
                  <a:lnTo>
                    <a:pt x="792679" y="564737"/>
                  </a:lnTo>
                  <a:lnTo>
                    <a:pt x="806332" y="608122"/>
                  </a:lnTo>
                  <a:lnTo>
                    <a:pt x="817662" y="652486"/>
                  </a:lnTo>
                  <a:lnTo>
                    <a:pt x="826596" y="697760"/>
                  </a:lnTo>
                  <a:lnTo>
                    <a:pt x="833066" y="743871"/>
                  </a:lnTo>
                  <a:lnTo>
                    <a:pt x="837000" y="790750"/>
                  </a:lnTo>
                  <a:lnTo>
                    <a:pt x="838327" y="838326"/>
                  </a:lnTo>
                  <a:lnTo>
                    <a:pt x="836991" y="885960"/>
                  </a:lnTo>
                  <a:lnTo>
                    <a:pt x="833029" y="932938"/>
                  </a:lnTo>
                  <a:lnTo>
                    <a:pt x="826510" y="979186"/>
                  </a:lnTo>
                  <a:lnTo>
                    <a:pt x="817502" y="1024627"/>
                  </a:lnTo>
                  <a:lnTo>
                    <a:pt x="806074" y="1069185"/>
                  </a:lnTo>
                  <a:lnTo>
                    <a:pt x="792296" y="1112786"/>
                  </a:lnTo>
                  <a:lnTo>
                    <a:pt x="776235" y="1155352"/>
                  </a:lnTo>
                  <a:lnTo>
                    <a:pt x="757960" y="1196808"/>
                  </a:lnTo>
                  <a:lnTo>
                    <a:pt x="737540" y="1237078"/>
                  </a:lnTo>
                  <a:lnTo>
                    <a:pt x="715044" y="1276087"/>
                  </a:lnTo>
                  <a:lnTo>
                    <a:pt x="690541" y="1313758"/>
                  </a:lnTo>
                  <a:lnTo>
                    <a:pt x="664099" y="1350016"/>
                  </a:lnTo>
                  <a:lnTo>
                    <a:pt x="635786" y="1384785"/>
                  </a:lnTo>
                  <a:lnTo>
                    <a:pt x="605672" y="1417989"/>
                  </a:lnTo>
                  <a:lnTo>
                    <a:pt x="573826" y="1449552"/>
                  </a:lnTo>
                  <a:lnTo>
                    <a:pt x="540316" y="1479398"/>
                  </a:lnTo>
                  <a:lnTo>
                    <a:pt x="505210" y="1507452"/>
                  </a:lnTo>
                  <a:lnTo>
                    <a:pt x="468578" y="1533637"/>
                  </a:lnTo>
                  <a:lnTo>
                    <a:pt x="430488" y="1557879"/>
                  </a:lnTo>
                  <a:lnTo>
                    <a:pt x="391009" y="1580100"/>
                  </a:lnTo>
                  <a:lnTo>
                    <a:pt x="350209" y="1600225"/>
                  </a:lnTo>
                  <a:lnTo>
                    <a:pt x="308158" y="1618179"/>
                  </a:lnTo>
                  <a:lnTo>
                    <a:pt x="264924" y="1633885"/>
                  </a:lnTo>
                  <a:lnTo>
                    <a:pt x="220576" y="1647267"/>
                  </a:lnTo>
                  <a:lnTo>
                    <a:pt x="175183" y="1658251"/>
                  </a:lnTo>
                  <a:lnTo>
                    <a:pt x="128812" y="1666759"/>
                  </a:lnTo>
                  <a:lnTo>
                    <a:pt x="81533" y="1672716"/>
                  </a:lnTo>
                  <a:lnTo>
                    <a:pt x="68580" y="1539239"/>
                  </a:lnTo>
                  <a:lnTo>
                    <a:pt x="116409" y="1532930"/>
                  </a:lnTo>
                  <a:lnTo>
                    <a:pt x="163061" y="1523541"/>
                  </a:lnTo>
                  <a:lnTo>
                    <a:pt x="208441" y="1511186"/>
                  </a:lnTo>
                  <a:lnTo>
                    <a:pt x="252456" y="1495981"/>
                  </a:lnTo>
                  <a:lnTo>
                    <a:pt x="295010" y="1478039"/>
                  </a:lnTo>
                  <a:lnTo>
                    <a:pt x="336010" y="1457475"/>
                  </a:lnTo>
                  <a:lnTo>
                    <a:pt x="375361" y="1434405"/>
                  </a:lnTo>
                  <a:lnTo>
                    <a:pt x="412971" y="1408942"/>
                  </a:lnTo>
                  <a:lnTo>
                    <a:pt x="448743" y="1381202"/>
                  </a:lnTo>
                  <a:lnTo>
                    <a:pt x="482585" y="1351299"/>
                  </a:lnTo>
                  <a:lnTo>
                    <a:pt x="514402" y="1319347"/>
                  </a:lnTo>
                  <a:lnTo>
                    <a:pt x="544099" y="1285462"/>
                  </a:lnTo>
                  <a:lnTo>
                    <a:pt x="571584" y="1249757"/>
                  </a:lnTo>
                  <a:lnTo>
                    <a:pt x="596761" y="1212349"/>
                  </a:lnTo>
                  <a:lnTo>
                    <a:pt x="619536" y="1173351"/>
                  </a:lnTo>
                  <a:lnTo>
                    <a:pt x="639816" y="1132877"/>
                  </a:lnTo>
                  <a:lnTo>
                    <a:pt x="657506" y="1091043"/>
                  </a:lnTo>
                  <a:lnTo>
                    <a:pt x="672512" y="1047964"/>
                  </a:lnTo>
                  <a:lnTo>
                    <a:pt x="684740" y="1003753"/>
                  </a:lnTo>
                  <a:lnTo>
                    <a:pt x="694096" y="958526"/>
                  </a:lnTo>
                  <a:lnTo>
                    <a:pt x="700485" y="912397"/>
                  </a:lnTo>
                  <a:lnTo>
                    <a:pt x="703814" y="865481"/>
                  </a:lnTo>
                  <a:lnTo>
                    <a:pt x="703987" y="817893"/>
                  </a:lnTo>
                  <a:lnTo>
                    <a:pt x="700913" y="769746"/>
                  </a:lnTo>
                  <a:lnTo>
                    <a:pt x="694457" y="721128"/>
                  </a:lnTo>
                  <a:lnTo>
                    <a:pt x="684797" y="673675"/>
                  </a:lnTo>
                  <a:lnTo>
                    <a:pt x="672050" y="627496"/>
                  </a:lnTo>
                  <a:lnTo>
                    <a:pt x="656335" y="582697"/>
                  </a:lnTo>
                  <a:lnTo>
                    <a:pt x="637768" y="539385"/>
                  </a:lnTo>
                  <a:lnTo>
                    <a:pt x="616469" y="497667"/>
                  </a:lnTo>
                  <a:lnTo>
                    <a:pt x="592553" y="457649"/>
                  </a:lnTo>
                  <a:lnTo>
                    <a:pt x="566140" y="419439"/>
                  </a:lnTo>
                  <a:lnTo>
                    <a:pt x="537347" y="383143"/>
                  </a:lnTo>
                  <a:lnTo>
                    <a:pt x="506291" y="348868"/>
                  </a:lnTo>
                  <a:lnTo>
                    <a:pt x="473090" y="316722"/>
                  </a:lnTo>
                  <a:lnTo>
                    <a:pt x="437863" y="286810"/>
                  </a:lnTo>
                  <a:lnTo>
                    <a:pt x="400726" y="259239"/>
                  </a:lnTo>
                  <a:lnTo>
                    <a:pt x="361797" y="234118"/>
                  </a:lnTo>
                  <a:lnTo>
                    <a:pt x="321195" y="211551"/>
                  </a:lnTo>
                  <a:lnTo>
                    <a:pt x="279037" y="191647"/>
                  </a:lnTo>
                  <a:lnTo>
                    <a:pt x="235440" y="174512"/>
                  </a:lnTo>
                  <a:lnTo>
                    <a:pt x="190522" y="160253"/>
                  </a:lnTo>
                  <a:lnTo>
                    <a:pt x="144402" y="148976"/>
                  </a:lnTo>
                  <a:lnTo>
                    <a:pt x="97196" y="140789"/>
                  </a:lnTo>
                  <a:lnTo>
                    <a:pt x="49023" y="135799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7A903BC5-A223-44C1-9B65-D0841FC05EEA}"/>
                </a:ext>
              </a:extLst>
            </p:cNvPr>
            <p:cNvSpPr/>
            <p:nvPr/>
          </p:nvSpPr>
          <p:spPr>
            <a:xfrm>
              <a:off x="2343380" y="3150107"/>
              <a:ext cx="920115" cy="1677035"/>
            </a:xfrm>
            <a:custGeom>
              <a:avLst/>
              <a:gdLst/>
              <a:ahLst/>
              <a:cxnLst/>
              <a:rect l="l" t="t" r="r" b="b"/>
              <a:pathLst>
                <a:path w="920114" h="1677035">
                  <a:moveTo>
                    <a:pt x="838350" y="0"/>
                  </a:moveTo>
                  <a:lnTo>
                    <a:pt x="797471" y="968"/>
                  </a:lnTo>
                  <a:lnTo>
                    <a:pt x="756689" y="3937"/>
                  </a:lnTo>
                  <a:lnTo>
                    <a:pt x="709476" y="9890"/>
                  </a:lnTo>
                  <a:lnTo>
                    <a:pt x="663209" y="18369"/>
                  </a:lnTo>
                  <a:lnTo>
                    <a:pt x="617953" y="29299"/>
                  </a:lnTo>
                  <a:lnTo>
                    <a:pt x="573769" y="42600"/>
                  </a:lnTo>
                  <a:lnTo>
                    <a:pt x="530722" y="58196"/>
                  </a:lnTo>
                  <a:lnTo>
                    <a:pt x="488876" y="76010"/>
                  </a:lnTo>
                  <a:lnTo>
                    <a:pt x="448294" y="95964"/>
                  </a:lnTo>
                  <a:lnTo>
                    <a:pt x="409039" y="117981"/>
                  </a:lnTo>
                  <a:lnTo>
                    <a:pt x="371175" y="141984"/>
                  </a:lnTo>
                  <a:lnTo>
                    <a:pt x="334766" y="167895"/>
                  </a:lnTo>
                  <a:lnTo>
                    <a:pt x="299876" y="195637"/>
                  </a:lnTo>
                  <a:lnTo>
                    <a:pt x="266567" y="225133"/>
                  </a:lnTo>
                  <a:lnTo>
                    <a:pt x="234904" y="256305"/>
                  </a:lnTo>
                  <a:lnTo>
                    <a:pt x="204950" y="289076"/>
                  </a:lnTo>
                  <a:lnTo>
                    <a:pt x="176768" y="323370"/>
                  </a:lnTo>
                  <a:lnTo>
                    <a:pt x="150423" y="359108"/>
                  </a:lnTo>
                  <a:lnTo>
                    <a:pt x="125978" y="396213"/>
                  </a:lnTo>
                  <a:lnTo>
                    <a:pt x="103496" y="434608"/>
                  </a:lnTo>
                  <a:lnTo>
                    <a:pt x="83040" y="474216"/>
                  </a:lnTo>
                  <a:lnTo>
                    <a:pt x="64676" y="514959"/>
                  </a:lnTo>
                  <a:lnTo>
                    <a:pt x="48465" y="556761"/>
                  </a:lnTo>
                  <a:lnTo>
                    <a:pt x="34473" y="599543"/>
                  </a:lnTo>
                  <a:lnTo>
                    <a:pt x="22761" y="643229"/>
                  </a:lnTo>
                  <a:lnTo>
                    <a:pt x="13394" y="687740"/>
                  </a:lnTo>
                  <a:lnTo>
                    <a:pt x="6436" y="733001"/>
                  </a:lnTo>
                  <a:lnTo>
                    <a:pt x="1950" y="778934"/>
                  </a:lnTo>
                  <a:lnTo>
                    <a:pt x="0" y="825460"/>
                  </a:lnTo>
                  <a:lnTo>
                    <a:pt x="648" y="872504"/>
                  </a:lnTo>
                  <a:lnTo>
                    <a:pt x="3960" y="919987"/>
                  </a:lnTo>
                  <a:lnTo>
                    <a:pt x="9913" y="967212"/>
                  </a:lnTo>
                  <a:lnTo>
                    <a:pt x="18392" y="1013489"/>
                  </a:lnTo>
                  <a:lnTo>
                    <a:pt x="29322" y="1058755"/>
                  </a:lnTo>
                  <a:lnTo>
                    <a:pt x="42623" y="1102946"/>
                  </a:lnTo>
                  <a:lnTo>
                    <a:pt x="58219" y="1145999"/>
                  </a:lnTo>
                  <a:lnTo>
                    <a:pt x="76032" y="1187850"/>
                  </a:lnTo>
                  <a:lnTo>
                    <a:pt x="95985" y="1228435"/>
                  </a:lnTo>
                  <a:lnTo>
                    <a:pt x="118002" y="1267692"/>
                  </a:lnTo>
                  <a:lnTo>
                    <a:pt x="142003" y="1305557"/>
                  </a:lnTo>
                  <a:lnTo>
                    <a:pt x="167913" y="1341966"/>
                  </a:lnTo>
                  <a:lnTo>
                    <a:pt x="195653" y="1376856"/>
                  </a:lnTo>
                  <a:lnTo>
                    <a:pt x="225147" y="1410163"/>
                  </a:lnTo>
                  <a:lnTo>
                    <a:pt x="256317" y="1441824"/>
                  </a:lnTo>
                  <a:lnTo>
                    <a:pt x="289085" y="1471775"/>
                  </a:lnTo>
                  <a:lnTo>
                    <a:pt x="323375" y="1499953"/>
                  </a:lnTo>
                  <a:lnTo>
                    <a:pt x="359109" y="1526295"/>
                  </a:lnTo>
                  <a:lnTo>
                    <a:pt x="396210" y="1550737"/>
                  </a:lnTo>
                  <a:lnTo>
                    <a:pt x="434601" y="1573214"/>
                  </a:lnTo>
                  <a:lnTo>
                    <a:pt x="474203" y="1593665"/>
                  </a:lnTo>
                  <a:lnTo>
                    <a:pt x="514941" y="1612025"/>
                  </a:lnTo>
                  <a:lnTo>
                    <a:pt x="556735" y="1628232"/>
                  </a:lnTo>
                  <a:lnTo>
                    <a:pt x="599510" y="1642220"/>
                  </a:lnTo>
                  <a:lnTo>
                    <a:pt x="643188" y="1653928"/>
                  </a:lnTo>
                  <a:lnTo>
                    <a:pt x="687691" y="1663291"/>
                  </a:lnTo>
                  <a:lnTo>
                    <a:pt x="732943" y="1670246"/>
                  </a:lnTo>
                  <a:lnTo>
                    <a:pt x="778865" y="1674730"/>
                  </a:lnTo>
                  <a:lnTo>
                    <a:pt x="825381" y="1676678"/>
                  </a:lnTo>
                  <a:lnTo>
                    <a:pt x="872413" y="1676028"/>
                  </a:lnTo>
                  <a:lnTo>
                    <a:pt x="919884" y="1672716"/>
                  </a:lnTo>
                  <a:lnTo>
                    <a:pt x="906930" y="1539239"/>
                  </a:lnTo>
                  <a:lnTo>
                    <a:pt x="889785" y="1540740"/>
                  </a:lnTo>
                  <a:lnTo>
                    <a:pt x="872640" y="1541811"/>
                  </a:lnTo>
                  <a:lnTo>
                    <a:pt x="855495" y="1542454"/>
                  </a:lnTo>
                  <a:lnTo>
                    <a:pt x="838350" y="1542668"/>
                  </a:lnTo>
                  <a:lnTo>
                    <a:pt x="790126" y="1541044"/>
                  </a:lnTo>
                  <a:lnTo>
                    <a:pt x="742774" y="1536239"/>
                  </a:lnTo>
                  <a:lnTo>
                    <a:pt x="696399" y="1528359"/>
                  </a:lnTo>
                  <a:lnTo>
                    <a:pt x="651106" y="1517509"/>
                  </a:lnTo>
                  <a:lnTo>
                    <a:pt x="607000" y="1503794"/>
                  </a:lnTo>
                  <a:lnTo>
                    <a:pt x="564186" y="1487318"/>
                  </a:lnTo>
                  <a:lnTo>
                    <a:pt x="522769" y="1468187"/>
                  </a:lnTo>
                  <a:lnTo>
                    <a:pt x="482853" y="1446506"/>
                  </a:lnTo>
                  <a:lnTo>
                    <a:pt x="444544" y="1422379"/>
                  </a:lnTo>
                  <a:lnTo>
                    <a:pt x="407946" y="1395911"/>
                  </a:lnTo>
                  <a:lnTo>
                    <a:pt x="373164" y="1367207"/>
                  </a:lnTo>
                  <a:lnTo>
                    <a:pt x="340303" y="1336373"/>
                  </a:lnTo>
                  <a:lnTo>
                    <a:pt x="309469" y="1303512"/>
                  </a:lnTo>
                  <a:lnTo>
                    <a:pt x="280765" y="1268730"/>
                  </a:lnTo>
                  <a:lnTo>
                    <a:pt x="254297" y="1232132"/>
                  </a:lnTo>
                  <a:lnTo>
                    <a:pt x="230170" y="1193823"/>
                  </a:lnTo>
                  <a:lnTo>
                    <a:pt x="208489" y="1153907"/>
                  </a:lnTo>
                  <a:lnTo>
                    <a:pt x="189358" y="1112490"/>
                  </a:lnTo>
                  <a:lnTo>
                    <a:pt x="172882" y="1069676"/>
                  </a:lnTo>
                  <a:lnTo>
                    <a:pt x="159167" y="1025570"/>
                  </a:lnTo>
                  <a:lnTo>
                    <a:pt x="148317" y="980277"/>
                  </a:lnTo>
                  <a:lnTo>
                    <a:pt x="140437" y="933902"/>
                  </a:lnTo>
                  <a:lnTo>
                    <a:pt x="135632" y="886550"/>
                  </a:lnTo>
                  <a:lnTo>
                    <a:pt x="134008" y="838326"/>
                  </a:lnTo>
                  <a:lnTo>
                    <a:pt x="135632" y="790118"/>
                  </a:lnTo>
                  <a:lnTo>
                    <a:pt x="140437" y="742780"/>
                  </a:lnTo>
                  <a:lnTo>
                    <a:pt x="148317" y="696418"/>
                  </a:lnTo>
                  <a:lnTo>
                    <a:pt x="159167" y="651137"/>
                  </a:lnTo>
                  <a:lnTo>
                    <a:pt x="172882" y="607041"/>
                  </a:lnTo>
                  <a:lnTo>
                    <a:pt x="189358" y="564237"/>
                  </a:lnTo>
                  <a:lnTo>
                    <a:pt x="208489" y="522828"/>
                  </a:lnTo>
                  <a:lnTo>
                    <a:pt x="230170" y="482919"/>
                  </a:lnTo>
                  <a:lnTo>
                    <a:pt x="254297" y="444617"/>
                  </a:lnTo>
                  <a:lnTo>
                    <a:pt x="280765" y="408024"/>
                  </a:lnTo>
                  <a:lnTo>
                    <a:pt x="309469" y="373248"/>
                  </a:lnTo>
                  <a:lnTo>
                    <a:pt x="340303" y="340391"/>
                  </a:lnTo>
                  <a:lnTo>
                    <a:pt x="373164" y="309560"/>
                  </a:lnTo>
                  <a:lnTo>
                    <a:pt x="407946" y="280860"/>
                  </a:lnTo>
                  <a:lnTo>
                    <a:pt x="444544" y="254394"/>
                  </a:lnTo>
                  <a:lnTo>
                    <a:pt x="482853" y="230269"/>
                  </a:lnTo>
                  <a:lnTo>
                    <a:pt x="522769" y="208589"/>
                  </a:lnTo>
                  <a:lnTo>
                    <a:pt x="564186" y="189460"/>
                  </a:lnTo>
                  <a:lnTo>
                    <a:pt x="607000" y="172985"/>
                  </a:lnTo>
                  <a:lnTo>
                    <a:pt x="651106" y="159270"/>
                  </a:lnTo>
                  <a:lnTo>
                    <a:pt x="696399" y="148421"/>
                  </a:lnTo>
                  <a:lnTo>
                    <a:pt x="742774" y="140541"/>
                  </a:lnTo>
                  <a:lnTo>
                    <a:pt x="790126" y="135736"/>
                  </a:lnTo>
                  <a:lnTo>
                    <a:pt x="838350" y="134112"/>
                  </a:lnTo>
                  <a:lnTo>
                    <a:pt x="83835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>
              <a:extLst>
                <a:ext uri="{FF2B5EF4-FFF2-40B4-BE49-F238E27FC236}">
                  <a16:creationId xmlns:a16="http://schemas.microsoft.com/office/drawing/2014/main" id="{E0B9E2E5-28D0-8870-F0BB-E5E73F694020}"/>
                </a:ext>
              </a:extLst>
            </p:cNvPr>
            <p:cNvSpPr/>
            <p:nvPr/>
          </p:nvSpPr>
          <p:spPr>
            <a:xfrm>
              <a:off x="901572" y="5332857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97536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97536" y="9753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212A3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>
              <a:extLst>
                <a:ext uri="{FF2B5EF4-FFF2-40B4-BE49-F238E27FC236}">
                  <a16:creationId xmlns:a16="http://schemas.microsoft.com/office/drawing/2014/main" id="{D707D213-D30C-C73F-AF23-8D0CCC034ED6}"/>
                </a:ext>
              </a:extLst>
            </p:cNvPr>
            <p:cNvSpPr/>
            <p:nvPr/>
          </p:nvSpPr>
          <p:spPr>
            <a:xfrm>
              <a:off x="901572" y="5316982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89">
                  <a:moveTo>
                    <a:pt x="0" y="97536"/>
                  </a:moveTo>
                  <a:lnTo>
                    <a:pt x="97535" y="97536"/>
                  </a:lnTo>
                  <a:lnTo>
                    <a:pt x="97535" y="0"/>
                  </a:lnTo>
                  <a:lnTo>
                    <a:pt x="0" y="0"/>
                  </a:lnTo>
                  <a:lnTo>
                    <a:pt x="0" y="97536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>
              <a:extLst>
                <a:ext uri="{FF2B5EF4-FFF2-40B4-BE49-F238E27FC236}">
                  <a16:creationId xmlns:a16="http://schemas.microsoft.com/office/drawing/2014/main" id="{9469F180-8C03-5AC0-7B5A-DE9C09EA4771}"/>
                </a:ext>
              </a:extLst>
            </p:cNvPr>
            <p:cNvSpPr/>
            <p:nvPr/>
          </p:nvSpPr>
          <p:spPr>
            <a:xfrm>
              <a:off x="1848612" y="5316982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97536" y="9753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4">
            <a:extLst>
              <a:ext uri="{FF2B5EF4-FFF2-40B4-BE49-F238E27FC236}">
                <a16:creationId xmlns:a16="http://schemas.microsoft.com/office/drawing/2014/main" id="{FD0F2A28-014B-A076-4E57-F0E30A8FA0ED}"/>
              </a:ext>
            </a:extLst>
          </p:cNvPr>
          <p:cNvSpPr txBox="1"/>
          <p:nvPr/>
        </p:nvSpPr>
        <p:spPr>
          <a:xfrm>
            <a:off x="676148" y="2702179"/>
            <a:ext cx="1377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Trebuchet MS"/>
                <a:cs typeface="Trebuchet MS"/>
              </a:rPr>
              <a:t>Training</a:t>
            </a:r>
            <a:r>
              <a:rPr sz="1400" b="1" spc="-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26">
            <a:extLst>
              <a:ext uri="{FF2B5EF4-FFF2-40B4-BE49-F238E27FC236}">
                <a16:creationId xmlns:a16="http://schemas.microsoft.com/office/drawing/2014/main" id="{9DD06982-5320-9DA1-C9CB-31AEF0D6BB82}"/>
              </a:ext>
            </a:extLst>
          </p:cNvPr>
          <p:cNvSpPr txBox="1"/>
          <p:nvPr/>
        </p:nvSpPr>
        <p:spPr>
          <a:xfrm>
            <a:off x="2482342" y="2699131"/>
            <a:ext cx="1530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Trebuchet MS"/>
                <a:cs typeface="Trebuchet MS"/>
              </a:rPr>
              <a:t>Validation</a:t>
            </a:r>
            <a:r>
              <a:rPr sz="1400" b="1" spc="-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AD4A1B77-8C64-57AE-0360-728311CABBF8}"/>
              </a:ext>
            </a:extLst>
          </p:cNvPr>
          <p:cNvSpPr txBox="1"/>
          <p:nvPr/>
        </p:nvSpPr>
        <p:spPr>
          <a:xfrm>
            <a:off x="939800" y="3924680"/>
            <a:ext cx="1076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baseline="-3968" dirty="0">
                <a:solidFill>
                  <a:srgbClr val="585858"/>
                </a:solidFill>
                <a:latin typeface="Trebuchet MS"/>
                <a:cs typeface="Trebuchet MS"/>
              </a:rPr>
              <a:t>1561</a:t>
            </a:r>
            <a:r>
              <a:rPr sz="2100" b="1" spc="82" baseline="-3968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Trebuchet MS"/>
                <a:cs typeface="Trebuchet MS"/>
              </a:rPr>
              <a:t>images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6AD16198-64A3-CD64-A4E6-C487B3B6A4E7}"/>
              </a:ext>
            </a:extLst>
          </p:cNvPr>
          <p:cNvSpPr txBox="1"/>
          <p:nvPr/>
        </p:nvSpPr>
        <p:spPr>
          <a:xfrm>
            <a:off x="2771901" y="3924680"/>
            <a:ext cx="962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Trebuchet MS"/>
                <a:cs typeface="Trebuchet MS"/>
              </a:rPr>
              <a:t>531</a:t>
            </a:r>
            <a:r>
              <a:rPr sz="1400" b="1" spc="-10" dirty="0">
                <a:solidFill>
                  <a:srgbClr val="585858"/>
                </a:solidFill>
                <a:latin typeface="Trebuchet MS"/>
                <a:cs typeface="Trebuchet MS"/>
              </a:rPr>
              <a:t> images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EE58F-8392-BA91-3F3B-68E89BE674D6}"/>
              </a:ext>
            </a:extLst>
          </p:cNvPr>
          <p:cNvSpPr txBox="1"/>
          <p:nvPr/>
        </p:nvSpPr>
        <p:spPr>
          <a:xfrm>
            <a:off x="6275958" y="1366897"/>
            <a:ext cx="4876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This dataset will contain images belonging to the 3 classes.</a:t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classes will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With mask;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Without mask;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Mask worn incorrectly.</a:t>
            </a:r>
          </a:p>
          <a:p>
            <a:pPr marL="285750" indent="-285750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Based on these classes, the dataset will be trained.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2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D76-AA67-898C-C214-B5F80601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Creating a CNN using “MobileNet V2” as a base</a:t>
            </a: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1474C3F7-26F2-EDBB-811E-46769DF9AAD1}"/>
              </a:ext>
            </a:extLst>
          </p:cNvPr>
          <p:cNvGrpSpPr/>
          <p:nvPr/>
        </p:nvGrpSpPr>
        <p:grpSpPr>
          <a:xfrm>
            <a:off x="3858895" y="1310385"/>
            <a:ext cx="5280025" cy="4092575"/>
            <a:chOff x="6487795" y="1691385"/>
            <a:chExt cx="5280025" cy="4092575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D1730D71-8C14-EBA6-E1E1-B1475B8E3F40}"/>
                </a:ext>
              </a:extLst>
            </p:cNvPr>
            <p:cNvSpPr/>
            <p:nvPr/>
          </p:nvSpPr>
          <p:spPr>
            <a:xfrm>
              <a:off x="6496558" y="1697735"/>
              <a:ext cx="5260975" cy="431165"/>
            </a:xfrm>
            <a:custGeom>
              <a:avLst/>
              <a:gdLst/>
              <a:ahLst/>
              <a:cxnLst/>
              <a:rect l="l" t="t" r="r" b="b"/>
              <a:pathLst>
                <a:path w="5260975" h="431164">
                  <a:moveTo>
                    <a:pt x="5188712" y="0"/>
                  </a:moveTo>
                  <a:lnTo>
                    <a:pt x="71882" y="0"/>
                  </a:lnTo>
                  <a:lnTo>
                    <a:pt x="43880" y="5639"/>
                  </a:lnTo>
                  <a:lnTo>
                    <a:pt x="21034" y="21018"/>
                  </a:lnTo>
                  <a:lnTo>
                    <a:pt x="5641" y="43826"/>
                  </a:lnTo>
                  <a:lnTo>
                    <a:pt x="0" y="71754"/>
                  </a:lnTo>
                  <a:lnTo>
                    <a:pt x="0" y="359283"/>
                  </a:lnTo>
                  <a:lnTo>
                    <a:pt x="5641" y="387284"/>
                  </a:lnTo>
                  <a:lnTo>
                    <a:pt x="21034" y="410130"/>
                  </a:lnTo>
                  <a:lnTo>
                    <a:pt x="43880" y="425523"/>
                  </a:lnTo>
                  <a:lnTo>
                    <a:pt x="71882" y="431164"/>
                  </a:lnTo>
                  <a:lnTo>
                    <a:pt x="5188712" y="431164"/>
                  </a:lnTo>
                  <a:lnTo>
                    <a:pt x="5216713" y="425523"/>
                  </a:lnTo>
                  <a:lnTo>
                    <a:pt x="5239559" y="410130"/>
                  </a:lnTo>
                  <a:lnTo>
                    <a:pt x="5254952" y="387284"/>
                  </a:lnTo>
                  <a:lnTo>
                    <a:pt x="5260594" y="359283"/>
                  </a:lnTo>
                  <a:lnTo>
                    <a:pt x="5260594" y="71754"/>
                  </a:lnTo>
                  <a:lnTo>
                    <a:pt x="5254952" y="43826"/>
                  </a:lnTo>
                  <a:lnTo>
                    <a:pt x="5239559" y="21018"/>
                  </a:lnTo>
                  <a:lnTo>
                    <a:pt x="5216713" y="5639"/>
                  </a:lnTo>
                  <a:lnTo>
                    <a:pt x="518871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DCCE63B8-D36C-5C10-3163-630236E4B415}"/>
                </a:ext>
              </a:extLst>
            </p:cNvPr>
            <p:cNvSpPr/>
            <p:nvPr/>
          </p:nvSpPr>
          <p:spPr>
            <a:xfrm>
              <a:off x="6496558" y="1697735"/>
              <a:ext cx="5260975" cy="431165"/>
            </a:xfrm>
            <a:custGeom>
              <a:avLst/>
              <a:gdLst/>
              <a:ahLst/>
              <a:cxnLst/>
              <a:rect l="l" t="t" r="r" b="b"/>
              <a:pathLst>
                <a:path w="5260975" h="431164">
                  <a:moveTo>
                    <a:pt x="0" y="71754"/>
                  </a:moveTo>
                  <a:lnTo>
                    <a:pt x="5641" y="43826"/>
                  </a:lnTo>
                  <a:lnTo>
                    <a:pt x="21034" y="21018"/>
                  </a:lnTo>
                  <a:lnTo>
                    <a:pt x="43880" y="5639"/>
                  </a:lnTo>
                  <a:lnTo>
                    <a:pt x="71882" y="0"/>
                  </a:lnTo>
                  <a:lnTo>
                    <a:pt x="5188712" y="0"/>
                  </a:lnTo>
                  <a:lnTo>
                    <a:pt x="5216713" y="5639"/>
                  </a:lnTo>
                  <a:lnTo>
                    <a:pt x="5239559" y="21018"/>
                  </a:lnTo>
                  <a:lnTo>
                    <a:pt x="5254952" y="43826"/>
                  </a:lnTo>
                  <a:lnTo>
                    <a:pt x="5260594" y="71754"/>
                  </a:lnTo>
                  <a:lnTo>
                    <a:pt x="5260594" y="359283"/>
                  </a:lnTo>
                  <a:lnTo>
                    <a:pt x="5254952" y="387284"/>
                  </a:lnTo>
                  <a:lnTo>
                    <a:pt x="5239559" y="410130"/>
                  </a:lnTo>
                  <a:lnTo>
                    <a:pt x="5216713" y="425523"/>
                  </a:lnTo>
                  <a:lnTo>
                    <a:pt x="5188712" y="431164"/>
                  </a:lnTo>
                  <a:lnTo>
                    <a:pt x="71882" y="431164"/>
                  </a:lnTo>
                  <a:lnTo>
                    <a:pt x="43880" y="425523"/>
                  </a:lnTo>
                  <a:lnTo>
                    <a:pt x="21034" y="410130"/>
                  </a:lnTo>
                  <a:lnTo>
                    <a:pt x="5641" y="387284"/>
                  </a:lnTo>
                  <a:lnTo>
                    <a:pt x="0" y="359283"/>
                  </a:lnTo>
                  <a:lnTo>
                    <a:pt x="0" y="71754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6921397-0718-02CB-54D9-C13A2679EEC4}"/>
                </a:ext>
              </a:extLst>
            </p:cNvPr>
            <p:cNvSpPr/>
            <p:nvPr/>
          </p:nvSpPr>
          <p:spPr>
            <a:xfrm>
              <a:off x="6496558" y="3564508"/>
              <a:ext cx="5260975" cy="454659"/>
            </a:xfrm>
            <a:custGeom>
              <a:avLst/>
              <a:gdLst/>
              <a:ahLst/>
              <a:cxnLst/>
              <a:rect l="l" t="t" r="r" b="b"/>
              <a:pathLst>
                <a:path w="5260975" h="454660">
                  <a:moveTo>
                    <a:pt x="5184901" y="0"/>
                  </a:moveTo>
                  <a:lnTo>
                    <a:pt x="75691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378459"/>
                  </a:lnTo>
                  <a:lnTo>
                    <a:pt x="5951" y="407914"/>
                  </a:lnTo>
                  <a:lnTo>
                    <a:pt x="22177" y="431974"/>
                  </a:lnTo>
                  <a:lnTo>
                    <a:pt x="46237" y="448200"/>
                  </a:lnTo>
                  <a:lnTo>
                    <a:pt x="75691" y="454151"/>
                  </a:lnTo>
                  <a:lnTo>
                    <a:pt x="5184901" y="454151"/>
                  </a:lnTo>
                  <a:lnTo>
                    <a:pt x="5214356" y="448200"/>
                  </a:lnTo>
                  <a:lnTo>
                    <a:pt x="5238416" y="431974"/>
                  </a:lnTo>
                  <a:lnTo>
                    <a:pt x="5254642" y="407914"/>
                  </a:lnTo>
                  <a:lnTo>
                    <a:pt x="5260594" y="378459"/>
                  </a:lnTo>
                  <a:lnTo>
                    <a:pt x="5260594" y="75691"/>
                  </a:lnTo>
                  <a:lnTo>
                    <a:pt x="5254642" y="46237"/>
                  </a:lnTo>
                  <a:lnTo>
                    <a:pt x="5238416" y="22177"/>
                  </a:lnTo>
                  <a:lnTo>
                    <a:pt x="5214356" y="5951"/>
                  </a:lnTo>
                  <a:lnTo>
                    <a:pt x="5184901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80332782-E2B1-3AA7-3C0E-2DB3DD603028}"/>
                </a:ext>
              </a:extLst>
            </p:cNvPr>
            <p:cNvSpPr/>
            <p:nvPr/>
          </p:nvSpPr>
          <p:spPr>
            <a:xfrm>
              <a:off x="6496558" y="3564508"/>
              <a:ext cx="5260975" cy="454659"/>
            </a:xfrm>
            <a:custGeom>
              <a:avLst/>
              <a:gdLst/>
              <a:ahLst/>
              <a:cxnLst/>
              <a:rect l="l" t="t" r="r" b="b"/>
              <a:pathLst>
                <a:path w="5260975" h="454660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1" y="0"/>
                  </a:lnTo>
                  <a:lnTo>
                    <a:pt x="5184901" y="0"/>
                  </a:lnTo>
                  <a:lnTo>
                    <a:pt x="5214356" y="5951"/>
                  </a:lnTo>
                  <a:lnTo>
                    <a:pt x="5238416" y="22177"/>
                  </a:lnTo>
                  <a:lnTo>
                    <a:pt x="5254642" y="46237"/>
                  </a:lnTo>
                  <a:lnTo>
                    <a:pt x="5260594" y="75691"/>
                  </a:lnTo>
                  <a:lnTo>
                    <a:pt x="5260594" y="378459"/>
                  </a:lnTo>
                  <a:lnTo>
                    <a:pt x="5254642" y="407914"/>
                  </a:lnTo>
                  <a:lnTo>
                    <a:pt x="5238416" y="431974"/>
                  </a:lnTo>
                  <a:lnTo>
                    <a:pt x="5214356" y="448200"/>
                  </a:lnTo>
                  <a:lnTo>
                    <a:pt x="5184901" y="454151"/>
                  </a:lnTo>
                  <a:lnTo>
                    <a:pt x="75691" y="454151"/>
                  </a:lnTo>
                  <a:lnTo>
                    <a:pt x="46237" y="448200"/>
                  </a:lnTo>
                  <a:lnTo>
                    <a:pt x="22177" y="431974"/>
                  </a:lnTo>
                  <a:lnTo>
                    <a:pt x="5951" y="407914"/>
                  </a:lnTo>
                  <a:lnTo>
                    <a:pt x="0" y="378459"/>
                  </a:lnTo>
                  <a:lnTo>
                    <a:pt x="0" y="75691"/>
                  </a:lnTo>
                  <a:close/>
                </a:path>
              </a:pathLst>
            </a:custGeom>
            <a:ln w="12699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BDFB8017-5DF7-AEA3-63E0-F63099F3B946}"/>
                </a:ext>
              </a:extLst>
            </p:cNvPr>
            <p:cNvSpPr/>
            <p:nvPr/>
          </p:nvSpPr>
          <p:spPr>
            <a:xfrm>
              <a:off x="6496558" y="4151248"/>
              <a:ext cx="5260975" cy="452755"/>
            </a:xfrm>
            <a:custGeom>
              <a:avLst/>
              <a:gdLst/>
              <a:ahLst/>
              <a:cxnLst/>
              <a:rect l="l" t="t" r="r" b="b"/>
              <a:pathLst>
                <a:path w="5260975" h="452754">
                  <a:moveTo>
                    <a:pt x="5185156" y="0"/>
                  </a:moveTo>
                  <a:lnTo>
                    <a:pt x="75437" y="0"/>
                  </a:lnTo>
                  <a:lnTo>
                    <a:pt x="46077" y="5929"/>
                  </a:lnTo>
                  <a:lnTo>
                    <a:pt x="22098" y="22098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0" y="377189"/>
                  </a:lnTo>
                  <a:lnTo>
                    <a:pt x="5929" y="406550"/>
                  </a:lnTo>
                  <a:lnTo>
                    <a:pt x="22098" y="430530"/>
                  </a:lnTo>
                  <a:lnTo>
                    <a:pt x="46077" y="446698"/>
                  </a:lnTo>
                  <a:lnTo>
                    <a:pt x="75437" y="452627"/>
                  </a:lnTo>
                  <a:lnTo>
                    <a:pt x="5185156" y="452627"/>
                  </a:lnTo>
                  <a:lnTo>
                    <a:pt x="5214516" y="446698"/>
                  </a:lnTo>
                  <a:lnTo>
                    <a:pt x="5238496" y="430529"/>
                  </a:lnTo>
                  <a:lnTo>
                    <a:pt x="5254664" y="406550"/>
                  </a:lnTo>
                  <a:lnTo>
                    <a:pt x="5260594" y="377189"/>
                  </a:lnTo>
                  <a:lnTo>
                    <a:pt x="5260594" y="75437"/>
                  </a:lnTo>
                  <a:lnTo>
                    <a:pt x="5254664" y="46077"/>
                  </a:lnTo>
                  <a:lnTo>
                    <a:pt x="5238495" y="22097"/>
                  </a:lnTo>
                  <a:lnTo>
                    <a:pt x="5214516" y="5929"/>
                  </a:lnTo>
                  <a:lnTo>
                    <a:pt x="518515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D2851D78-55C2-F356-7C9F-169A1698794D}"/>
                </a:ext>
              </a:extLst>
            </p:cNvPr>
            <p:cNvSpPr/>
            <p:nvPr/>
          </p:nvSpPr>
          <p:spPr>
            <a:xfrm>
              <a:off x="6496558" y="4151248"/>
              <a:ext cx="5260975" cy="452755"/>
            </a:xfrm>
            <a:custGeom>
              <a:avLst/>
              <a:gdLst/>
              <a:ahLst/>
              <a:cxnLst/>
              <a:rect l="l" t="t" r="r" b="b"/>
              <a:pathLst>
                <a:path w="5260975" h="452754">
                  <a:moveTo>
                    <a:pt x="0" y="75437"/>
                  </a:moveTo>
                  <a:lnTo>
                    <a:pt x="5929" y="46077"/>
                  </a:lnTo>
                  <a:lnTo>
                    <a:pt x="22098" y="22098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5185156" y="0"/>
                  </a:lnTo>
                  <a:lnTo>
                    <a:pt x="5214516" y="5929"/>
                  </a:lnTo>
                  <a:lnTo>
                    <a:pt x="5238495" y="22097"/>
                  </a:lnTo>
                  <a:lnTo>
                    <a:pt x="5254664" y="46077"/>
                  </a:lnTo>
                  <a:lnTo>
                    <a:pt x="5260594" y="75437"/>
                  </a:lnTo>
                  <a:lnTo>
                    <a:pt x="5260594" y="377189"/>
                  </a:lnTo>
                  <a:lnTo>
                    <a:pt x="5254664" y="406550"/>
                  </a:lnTo>
                  <a:lnTo>
                    <a:pt x="5238496" y="430529"/>
                  </a:lnTo>
                  <a:lnTo>
                    <a:pt x="5214516" y="446698"/>
                  </a:lnTo>
                  <a:lnTo>
                    <a:pt x="5185156" y="452627"/>
                  </a:lnTo>
                  <a:lnTo>
                    <a:pt x="75437" y="452627"/>
                  </a:lnTo>
                  <a:lnTo>
                    <a:pt x="46077" y="446698"/>
                  </a:lnTo>
                  <a:lnTo>
                    <a:pt x="22098" y="430530"/>
                  </a:lnTo>
                  <a:lnTo>
                    <a:pt x="5929" y="406550"/>
                  </a:lnTo>
                  <a:lnTo>
                    <a:pt x="0" y="377189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1762D036-D62C-5490-E29D-0B5E79B83718}"/>
                </a:ext>
              </a:extLst>
            </p:cNvPr>
            <p:cNvSpPr/>
            <p:nvPr/>
          </p:nvSpPr>
          <p:spPr>
            <a:xfrm>
              <a:off x="6496558" y="4737988"/>
              <a:ext cx="5260975" cy="452755"/>
            </a:xfrm>
            <a:custGeom>
              <a:avLst/>
              <a:gdLst/>
              <a:ahLst/>
              <a:cxnLst/>
              <a:rect l="l" t="t" r="r" b="b"/>
              <a:pathLst>
                <a:path w="5260975" h="452754">
                  <a:moveTo>
                    <a:pt x="5185156" y="0"/>
                  </a:moveTo>
                  <a:lnTo>
                    <a:pt x="75437" y="0"/>
                  </a:lnTo>
                  <a:lnTo>
                    <a:pt x="46077" y="5929"/>
                  </a:lnTo>
                  <a:lnTo>
                    <a:pt x="22098" y="22098"/>
                  </a:lnTo>
                  <a:lnTo>
                    <a:pt x="5929" y="46077"/>
                  </a:lnTo>
                  <a:lnTo>
                    <a:pt x="0" y="75437"/>
                  </a:lnTo>
                  <a:lnTo>
                    <a:pt x="0" y="377190"/>
                  </a:lnTo>
                  <a:lnTo>
                    <a:pt x="5929" y="406530"/>
                  </a:lnTo>
                  <a:lnTo>
                    <a:pt x="22098" y="430466"/>
                  </a:lnTo>
                  <a:lnTo>
                    <a:pt x="46077" y="446591"/>
                  </a:lnTo>
                  <a:lnTo>
                    <a:pt x="75437" y="452500"/>
                  </a:lnTo>
                  <a:lnTo>
                    <a:pt x="5185156" y="452500"/>
                  </a:lnTo>
                  <a:lnTo>
                    <a:pt x="5214516" y="446591"/>
                  </a:lnTo>
                  <a:lnTo>
                    <a:pt x="5238496" y="430466"/>
                  </a:lnTo>
                  <a:lnTo>
                    <a:pt x="5254664" y="406530"/>
                  </a:lnTo>
                  <a:lnTo>
                    <a:pt x="5260594" y="377190"/>
                  </a:lnTo>
                  <a:lnTo>
                    <a:pt x="5260594" y="75437"/>
                  </a:lnTo>
                  <a:lnTo>
                    <a:pt x="5254664" y="46077"/>
                  </a:lnTo>
                  <a:lnTo>
                    <a:pt x="5238495" y="22097"/>
                  </a:lnTo>
                  <a:lnTo>
                    <a:pt x="5214516" y="5929"/>
                  </a:lnTo>
                  <a:lnTo>
                    <a:pt x="518515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84676E37-0E11-6842-7367-CE34B608DC47}"/>
                </a:ext>
              </a:extLst>
            </p:cNvPr>
            <p:cNvSpPr/>
            <p:nvPr/>
          </p:nvSpPr>
          <p:spPr>
            <a:xfrm>
              <a:off x="6496558" y="4737988"/>
              <a:ext cx="5260975" cy="452755"/>
            </a:xfrm>
            <a:custGeom>
              <a:avLst/>
              <a:gdLst/>
              <a:ahLst/>
              <a:cxnLst/>
              <a:rect l="l" t="t" r="r" b="b"/>
              <a:pathLst>
                <a:path w="5260975" h="452754">
                  <a:moveTo>
                    <a:pt x="0" y="75437"/>
                  </a:moveTo>
                  <a:lnTo>
                    <a:pt x="5929" y="46077"/>
                  </a:lnTo>
                  <a:lnTo>
                    <a:pt x="22098" y="22098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5185156" y="0"/>
                  </a:lnTo>
                  <a:lnTo>
                    <a:pt x="5214516" y="5929"/>
                  </a:lnTo>
                  <a:lnTo>
                    <a:pt x="5238495" y="22097"/>
                  </a:lnTo>
                  <a:lnTo>
                    <a:pt x="5254664" y="46077"/>
                  </a:lnTo>
                  <a:lnTo>
                    <a:pt x="5260594" y="75437"/>
                  </a:lnTo>
                  <a:lnTo>
                    <a:pt x="5260594" y="377190"/>
                  </a:lnTo>
                  <a:lnTo>
                    <a:pt x="5254664" y="406530"/>
                  </a:lnTo>
                  <a:lnTo>
                    <a:pt x="5238496" y="430466"/>
                  </a:lnTo>
                  <a:lnTo>
                    <a:pt x="5214516" y="446591"/>
                  </a:lnTo>
                  <a:lnTo>
                    <a:pt x="5185156" y="452500"/>
                  </a:lnTo>
                  <a:lnTo>
                    <a:pt x="75437" y="452500"/>
                  </a:lnTo>
                  <a:lnTo>
                    <a:pt x="46077" y="446591"/>
                  </a:lnTo>
                  <a:lnTo>
                    <a:pt x="22098" y="430466"/>
                  </a:lnTo>
                  <a:lnTo>
                    <a:pt x="5929" y="406530"/>
                  </a:lnTo>
                  <a:lnTo>
                    <a:pt x="0" y="377190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067C55C0-34B7-3063-AAF2-4075CD3224F0}"/>
                </a:ext>
              </a:extLst>
            </p:cNvPr>
            <p:cNvSpPr/>
            <p:nvPr/>
          </p:nvSpPr>
          <p:spPr>
            <a:xfrm>
              <a:off x="6496558" y="5324601"/>
              <a:ext cx="5260975" cy="452755"/>
            </a:xfrm>
            <a:custGeom>
              <a:avLst/>
              <a:gdLst/>
              <a:ahLst/>
              <a:cxnLst/>
              <a:rect l="l" t="t" r="r" b="b"/>
              <a:pathLst>
                <a:path w="5260975" h="452754">
                  <a:moveTo>
                    <a:pt x="5185156" y="0"/>
                  </a:moveTo>
                  <a:lnTo>
                    <a:pt x="75437" y="0"/>
                  </a:lnTo>
                  <a:lnTo>
                    <a:pt x="46077" y="5929"/>
                  </a:lnTo>
                  <a:lnTo>
                    <a:pt x="22098" y="22098"/>
                  </a:lnTo>
                  <a:lnTo>
                    <a:pt x="5929" y="46077"/>
                  </a:lnTo>
                  <a:lnTo>
                    <a:pt x="0" y="75438"/>
                  </a:lnTo>
                  <a:lnTo>
                    <a:pt x="0" y="377228"/>
                  </a:lnTo>
                  <a:lnTo>
                    <a:pt x="5929" y="406594"/>
                  </a:lnTo>
                  <a:lnTo>
                    <a:pt x="22098" y="430572"/>
                  </a:lnTo>
                  <a:lnTo>
                    <a:pt x="46077" y="446738"/>
                  </a:lnTo>
                  <a:lnTo>
                    <a:pt x="75437" y="452666"/>
                  </a:lnTo>
                  <a:lnTo>
                    <a:pt x="5185156" y="452666"/>
                  </a:lnTo>
                  <a:lnTo>
                    <a:pt x="5214516" y="446738"/>
                  </a:lnTo>
                  <a:lnTo>
                    <a:pt x="5238496" y="430572"/>
                  </a:lnTo>
                  <a:lnTo>
                    <a:pt x="5254664" y="406594"/>
                  </a:lnTo>
                  <a:lnTo>
                    <a:pt x="5260594" y="377228"/>
                  </a:lnTo>
                  <a:lnTo>
                    <a:pt x="5260594" y="75438"/>
                  </a:lnTo>
                  <a:lnTo>
                    <a:pt x="5254664" y="46077"/>
                  </a:lnTo>
                  <a:lnTo>
                    <a:pt x="5238495" y="22098"/>
                  </a:lnTo>
                  <a:lnTo>
                    <a:pt x="5214516" y="5929"/>
                  </a:lnTo>
                  <a:lnTo>
                    <a:pt x="518515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16FC34C0-3666-3EDA-E913-3D26B2E30013}"/>
                </a:ext>
              </a:extLst>
            </p:cNvPr>
            <p:cNvSpPr/>
            <p:nvPr/>
          </p:nvSpPr>
          <p:spPr>
            <a:xfrm>
              <a:off x="6496558" y="5324601"/>
              <a:ext cx="5260975" cy="452755"/>
            </a:xfrm>
            <a:custGeom>
              <a:avLst/>
              <a:gdLst/>
              <a:ahLst/>
              <a:cxnLst/>
              <a:rect l="l" t="t" r="r" b="b"/>
              <a:pathLst>
                <a:path w="5260975" h="452754">
                  <a:moveTo>
                    <a:pt x="0" y="75438"/>
                  </a:moveTo>
                  <a:lnTo>
                    <a:pt x="5929" y="46077"/>
                  </a:lnTo>
                  <a:lnTo>
                    <a:pt x="22098" y="22098"/>
                  </a:lnTo>
                  <a:lnTo>
                    <a:pt x="46077" y="5929"/>
                  </a:lnTo>
                  <a:lnTo>
                    <a:pt x="75437" y="0"/>
                  </a:lnTo>
                  <a:lnTo>
                    <a:pt x="5185156" y="0"/>
                  </a:lnTo>
                  <a:lnTo>
                    <a:pt x="5214516" y="5929"/>
                  </a:lnTo>
                  <a:lnTo>
                    <a:pt x="5238495" y="22098"/>
                  </a:lnTo>
                  <a:lnTo>
                    <a:pt x="5254664" y="46077"/>
                  </a:lnTo>
                  <a:lnTo>
                    <a:pt x="5260594" y="75438"/>
                  </a:lnTo>
                  <a:lnTo>
                    <a:pt x="5260594" y="377228"/>
                  </a:lnTo>
                  <a:lnTo>
                    <a:pt x="5254664" y="406594"/>
                  </a:lnTo>
                  <a:lnTo>
                    <a:pt x="5238496" y="430572"/>
                  </a:lnTo>
                  <a:lnTo>
                    <a:pt x="5214516" y="446738"/>
                  </a:lnTo>
                  <a:lnTo>
                    <a:pt x="5185156" y="452666"/>
                  </a:lnTo>
                  <a:lnTo>
                    <a:pt x="75437" y="452666"/>
                  </a:lnTo>
                  <a:lnTo>
                    <a:pt x="46077" y="446738"/>
                  </a:lnTo>
                  <a:lnTo>
                    <a:pt x="22098" y="430572"/>
                  </a:lnTo>
                  <a:lnTo>
                    <a:pt x="5929" y="406594"/>
                  </a:lnTo>
                  <a:lnTo>
                    <a:pt x="0" y="377228"/>
                  </a:lnTo>
                  <a:lnTo>
                    <a:pt x="0" y="75438"/>
                  </a:lnTo>
                  <a:close/>
                </a:path>
              </a:pathLst>
            </a:custGeom>
            <a:ln w="12700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E6E7003E-50B5-F3C3-1051-DB33B3380B10}"/>
                </a:ext>
              </a:extLst>
            </p:cNvPr>
            <p:cNvSpPr/>
            <p:nvPr/>
          </p:nvSpPr>
          <p:spPr>
            <a:xfrm>
              <a:off x="6497320" y="2307970"/>
              <a:ext cx="5260975" cy="546100"/>
            </a:xfrm>
            <a:custGeom>
              <a:avLst/>
              <a:gdLst/>
              <a:ahLst/>
              <a:cxnLst/>
              <a:rect l="l" t="t" r="r" b="b"/>
              <a:pathLst>
                <a:path w="5260975" h="546100">
                  <a:moveTo>
                    <a:pt x="5169661" y="0"/>
                  </a:moveTo>
                  <a:lnTo>
                    <a:pt x="90931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1"/>
                  </a:lnTo>
                  <a:lnTo>
                    <a:pt x="0" y="454659"/>
                  </a:lnTo>
                  <a:lnTo>
                    <a:pt x="7153" y="490031"/>
                  </a:lnTo>
                  <a:lnTo>
                    <a:pt x="26654" y="518937"/>
                  </a:lnTo>
                  <a:lnTo>
                    <a:pt x="55560" y="538438"/>
                  </a:lnTo>
                  <a:lnTo>
                    <a:pt x="90931" y="545591"/>
                  </a:lnTo>
                  <a:lnTo>
                    <a:pt x="5169661" y="545591"/>
                  </a:lnTo>
                  <a:lnTo>
                    <a:pt x="5205033" y="538438"/>
                  </a:lnTo>
                  <a:lnTo>
                    <a:pt x="5233939" y="518937"/>
                  </a:lnTo>
                  <a:lnTo>
                    <a:pt x="5253440" y="490031"/>
                  </a:lnTo>
                  <a:lnTo>
                    <a:pt x="5260594" y="454659"/>
                  </a:lnTo>
                  <a:lnTo>
                    <a:pt x="5260594" y="90931"/>
                  </a:lnTo>
                  <a:lnTo>
                    <a:pt x="5253440" y="55560"/>
                  </a:lnTo>
                  <a:lnTo>
                    <a:pt x="5233939" y="26654"/>
                  </a:lnTo>
                  <a:lnTo>
                    <a:pt x="5205033" y="7153"/>
                  </a:lnTo>
                  <a:lnTo>
                    <a:pt x="5169661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899ED3DF-BEBA-A1A1-5819-1D0A10F2C4DC}"/>
                </a:ext>
              </a:extLst>
            </p:cNvPr>
            <p:cNvSpPr/>
            <p:nvPr/>
          </p:nvSpPr>
          <p:spPr>
            <a:xfrm>
              <a:off x="6497320" y="2307970"/>
              <a:ext cx="5260975" cy="546100"/>
            </a:xfrm>
            <a:custGeom>
              <a:avLst/>
              <a:gdLst/>
              <a:ahLst/>
              <a:cxnLst/>
              <a:rect l="l" t="t" r="r" b="b"/>
              <a:pathLst>
                <a:path w="5260975" h="546100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5169661" y="0"/>
                  </a:lnTo>
                  <a:lnTo>
                    <a:pt x="5205033" y="7153"/>
                  </a:lnTo>
                  <a:lnTo>
                    <a:pt x="5233939" y="26654"/>
                  </a:lnTo>
                  <a:lnTo>
                    <a:pt x="5253440" y="55560"/>
                  </a:lnTo>
                  <a:lnTo>
                    <a:pt x="5260594" y="90931"/>
                  </a:lnTo>
                  <a:lnTo>
                    <a:pt x="5260594" y="454659"/>
                  </a:lnTo>
                  <a:lnTo>
                    <a:pt x="5253440" y="490031"/>
                  </a:lnTo>
                  <a:lnTo>
                    <a:pt x="5233939" y="518937"/>
                  </a:lnTo>
                  <a:lnTo>
                    <a:pt x="5205033" y="538438"/>
                  </a:lnTo>
                  <a:lnTo>
                    <a:pt x="5169661" y="545591"/>
                  </a:lnTo>
                  <a:lnTo>
                    <a:pt x="90931" y="545591"/>
                  </a:lnTo>
                  <a:lnTo>
                    <a:pt x="55560" y="538438"/>
                  </a:lnTo>
                  <a:lnTo>
                    <a:pt x="26654" y="518937"/>
                  </a:lnTo>
                  <a:lnTo>
                    <a:pt x="7153" y="490031"/>
                  </a:lnTo>
                  <a:lnTo>
                    <a:pt x="0" y="454659"/>
                  </a:lnTo>
                  <a:lnTo>
                    <a:pt x="0" y="90931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3">
            <a:extLst>
              <a:ext uri="{FF2B5EF4-FFF2-40B4-BE49-F238E27FC236}">
                <a16:creationId xmlns:a16="http://schemas.microsoft.com/office/drawing/2014/main" id="{4EE5A507-3D15-0EF5-1FF2-C4CECD72EA5F}"/>
              </a:ext>
            </a:extLst>
          </p:cNvPr>
          <p:cNvSpPr txBox="1"/>
          <p:nvPr/>
        </p:nvSpPr>
        <p:spPr>
          <a:xfrm>
            <a:off x="4077081" y="1428114"/>
            <a:ext cx="4836795" cy="4358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600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Augmentation</a:t>
            </a:r>
            <a:r>
              <a:rPr sz="1600" spc="-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55"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Google’s</a:t>
            </a:r>
            <a:r>
              <a:rPr sz="1600" spc="-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MobileNet</a:t>
            </a:r>
            <a:r>
              <a:rPr sz="1600" spc="-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r>
              <a:rPr sz="1600" spc="-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" algn="ctr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sz="1600" spc="-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" marR="5080" algn="ctr">
              <a:lnSpc>
                <a:spcPct val="101000"/>
              </a:lnSpc>
              <a:spcBef>
                <a:spcPts val="1105"/>
              </a:spcBef>
            </a:pP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b="1" i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1600" b="1" i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sz="1600" b="1" i="1" spc="-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600" b="1" i="1" spc="-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MobileNet</a:t>
            </a:r>
            <a:r>
              <a:rPr sz="1600" b="1" i="1" spc="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r>
              <a:rPr sz="1600" b="1" i="1" spc="-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1600" b="1" i="1" spc="-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unfrozen</a:t>
            </a:r>
            <a:r>
              <a:rPr sz="1600" b="1" i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b="1" i="1" spc="-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sz="1600" b="1" i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spc="-2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recognize</a:t>
            </a:r>
            <a:r>
              <a:rPr sz="1600" b="1" i="1" spc="-3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sz="1600" b="1" i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b="1" i="1"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1600" b="1" i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sz="1600" b="1" i="1" spc="-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600" b="1" i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incorrectly</a:t>
            </a:r>
            <a:r>
              <a:rPr sz="1600" b="1" i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b="1" i="1" spc="-10" dirty="0">
              <a:solidFill>
                <a:srgbClr val="212A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" marR="5080" algn="ctr">
              <a:lnSpc>
                <a:spcPct val="101000"/>
              </a:lnSpc>
              <a:spcBef>
                <a:spcPts val="1105"/>
              </a:spcBef>
            </a:pPr>
            <a:r>
              <a:rPr sz="1600" i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sz="1600" i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88160" marR="1501775" indent="-250190">
              <a:lnSpc>
                <a:spcPts val="4620"/>
              </a:lnSpc>
              <a:spcBef>
                <a:spcPts val="555"/>
              </a:spcBef>
            </a:pP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sz="1600" spc="-6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</a:t>
            </a:r>
            <a:r>
              <a:rPr sz="1600" spc="-5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Flattening</a:t>
            </a:r>
            <a:r>
              <a:rPr sz="1600" spc="-7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458470" indent="478155">
              <a:lnSpc>
                <a:spcPts val="4490"/>
              </a:lnSpc>
            </a:pP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sz="1600" spc="-4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sz="1600" spc="-4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600" spc="-2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sz="1600" spc="-4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  <a:r>
              <a:rPr sz="1600" spc="-4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3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sz="1600"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sz="1600" spc="-4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Stopping</a:t>
            </a:r>
            <a:r>
              <a:rPr sz="1600" spc="-3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Checkpoint</a:t>
            </a:r>
            <a:r>
              <a:rPr sz="1600" spc="-4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600" spc="-3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object 24">
            <a:extLst>
              <a:ext uri="{FF2B5EF4-FFF2-40B4-BE49-F238E27FC236}">
                <a16:creationId xmlns:a16="http://schemas.microsoft.com/office/drawing/2014/main" id="{55C5717D-7654-67FF-1D21-9CD3CB3C78C9}"/>
              </a:ext>
            </a:extLst>
          </p:cNvPr>
          <p:cNvGrpSpPr/>
          <p:nvPr/>
        </p:nvGrpSpPr>
        <p:grpSpPr>
          <a:xfrm>
            <a:off x="3861308" y="5522505"/>
            <a:ext cx="5273675" cy="467359"/>
            <a:chOff x="6490208" y="5903505"/>
            <a:chExt cx="5273675" cy="467359"/>
          </a:xfrm>
        </p:grpSpPr>
        <p:sp>
          <p:nvSpPr>
            <p:cNvPr id="19" name="object 25">
              <a:extLst>
                <a:ext uri="{FF2B5EF4-FFF2-40B4-BE49-F238E27FC236}">
                  <a16:creationId xmlns:a16="http://schemas.microsoft.com/office/drawing/2014/main" id="{0028924D-59BA-6854-0316-11B065D72BAB}"/>
                </a:ext>
              </a:extLst>
            </p:cNvPr>
            <p:cNvSpPr/>
            <p:nvPr/>
          </p:nvSpPr>
          <p:spPr>
            <a:xfrm>
              <a:off x="6496558" y="5909855"/>
              <a:ext cx="5260975" cy="454659"/>
            </a:xfrm>
            <a:custGeom>
              <a:avLst/>
              <a:gdLst/>
              <a:ahLst/>
              <a:cxnLst/>
              <a:rect l="l" t="t" r="r" b="b"/>
              <a:pathLst>
                <a:path w="5260975" h="454660">
                  <a:moveTo>
                    <a:pt x="5184901" y="0"/>
                  </a:moveTo>
                  <a:lnTo>
                    <a:pt x="75691" y="0"/>
                  </a:lnTo>
                  <a:lnTo>
                    <a:pt x="46237" y="5947"/>
                  </a:lnTo>
                  <a:lnTo>
                    <a:pt x="22177" y="22167"/>
                  </a:lnTo>
                  <a:lnTo>
                    <a:pt x="5951" y="46227"/>
                  </a:lnTo>
                  <a:lnTo>
                    <a:pt x="0" y="75691"/>
                  </a:lnTo>
                  <a:lnTo>
                    <a:pt x="0" y="378447"/>
                  </a:lnTo>
                  <a:lnTo>
                    <a:pt x="5951" y="407910"/>
                  </a:lnTo>
                  <a:lnTo>
                    <a:pt x="22177" y="431965"/>
                  </a:lnTo>
                  <a:lnTo>
                    <a:pt x="46237" y="448181"/>
                  </a:lnTo>
                  <a:lnTo>
                    <a:pt x="75691" y="454126"/>
                  </a:lnTo>
                  <a:lnTo>
                    <a:pt x="5184901" y="454126"/>
                  </a:lnTo>
                  <a:lnTo>
                    <a:pt x="5214356" y="448181"/>
                  </a:lnTo>
                  <a:lnTo>
                    <a:pt x="5238416" y="431965"/>
                  </a:lnTo>
                  <a:lnTo>
                    <a:pt x="5254642" y="407910"/>
                  </a:lnTo>
                  <a:lnTo>
                    <a:pt x="5260594" y="378447"/>
                  </a:lnTo>
                  <a:lnTo>
                    <a:pt x="5260594" y="75691"/>
                  </a:lnTo>
                  <a:lnTo>
                    <a:pt x="5254642" y="46227"/>
                  </a:lnTo>
                  <a:lnTo>
                    <a:pt x="5238416" y="22167"/>
                  </a:lnTo>
                  <a:lnTo>
                    <a:pt x="5214356" y="5947"/>
                  </a:lnTo>
                  <a:lnTo>
                    <a:pt x="518490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>
              <a:extLst>
                <a:ext uri="{FF2B5EF4-FFF2-40B4-BE49-F238E27FC236}">
                  <a16:creationId xmlns:a16="http://schemas.microsoft.com/office/drawing/2014/main" id="{48BFE611-C071-F6ED-7C34-E6A9D05369C5}"/>
                </a:ext>
              </a:extLst>
            </p:cNvPr>
            <p:cNvSpPr/>
            <p:nvPr/>
          </p:nvSpPr>
          <p:spPr>
            <a:xfrm>
              <a:off x="6496558" y="5909855"/>
              <a:ext cx="5260975" cy="454659"/>
            </a:xfrm>
            <a:custGeom>
              <a:avLst/>
              <a:gdLst/>
              <a:ahLst/>
              <a:cxnLst/>
              <a:rect l="l" t="t" r="r" b="b"/>
              <a:pathLst>
                <a:path w="5260975" h="454660">
                  <a:moveTo>
                    <a:pt x="0" y="75691"/>
                  </a:moveTo>
                  <a:lnTo>
                    <a:pt x="5951" y="46227"/>
                  </a:lnTo>
                  <a:lnTo>
                    <a:pt x="22177" y="22167"/>
                  </a:lnTo>
                  <a:lnTo>
                    <a:pt x="46237" y="5947"/>
                  </a:lnTo>
                  <a:lnTo>
                    <a:pt x="75691" y="0"/>
                  </a:lnTo>
                  <a:lnTo>
                    <a:pt x="5184901" y="0"/>
                  </a:lnTo>
                  <a:lnTo>
                    <a:pt x="5214356" y="5947"/>
                  </a:lnTo>
                  <a:lnTo>
                    <a:pt x="5238416" y="22167"/>
                  </a:lnTo>
                  <a:lnTo>
                    <a:pt x="5254642" y="46227"/>
                  </a:lnTo>
                  <a:lnTo>
                    <a:pt x="5260594" y="75691"/>
                  </a:lnTo>
                  <a:lnTo>
                    <a:pt x="5260594" y="378447"/>
                  </a:lnTo>
                  <a:lnTo>
                    <a:pt x="5254642" y="407910"/>
                  </a:lnTo>
                  <a:lnTo>
                    <a:pt x="5238416" y="431965"/>
                  </a:lnTo>
                  <a:lnTo>
                    <a:pt x="5214356" y="448181"/>
                  </a:lnTo>
                  <a:lnTo>
                    <a:pt x="5184901" y="454126"/>
                  </a:lnTo>
                  <a:lnTo>
                    <a:pt x="75691" y="454126"/>
                  </a:lnTo>
                  <a:lnTo>
                    <a:pt x="46237" y="448181"/>
                  </a:lnTo>
                  <a:lnTo>
                    <a:pt x="22177" y="431965"/>
                  </a:lnTo>
                  <a:lnTo>
                    <a:pt x="5951" y="407910"/>
                  </a:lnTo>
                  <a:lnTo>
                    <a:pt x="0" y="378447"/>
                  </a:lnTo>
                  <a:lnTo>
                    <a:pt x="0" y="75691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7">
            <a:extLst>
              <a:ext uri="{FF2B5EF4-FFF2-40B4-BE49-F238E27FC236}">
                <a16:creationId xmlns:a16="http://schemas.microsoft.com/office/drawing/2014/main" id="{A7EC2836-53E2-0AF9-D2F8-3D2ABBCFC7B8}"/>
              </a:ext>
            </a:extLst>
          </p:cNvPr>
          <p:cNvSpPr txBox="1"/>
          <p:nvPr/>
        </p:nvSpPr>
        <p:spPr>
          <a:xfrm>
            <a:off x="4621148" y="5653532"/>
            <a:ext cx="3790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softmax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47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3390-99BD-3EF6-37BC-AACA284E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rgbClr val="E7E6E6"/>
                </a:solidFill>
                <a:cs typeface="Trebuchet MS"/>
              </a:rPr>
              <a:t>3. Compiling</a:t>
            </a:r>
            <a:r>
              <a:rPr lang="en-IN" spc="-45" dirty="0">
                <a:solidFill>
                  <a:srgbClr val="E7E6E6"/>
                </a:solidFill>
                <a:cs typeface="Trebuchet MS"/>
              </a:rPr>
              <a:t> </a:t>
            </a:r>
            <a:r>
              <a:rPr lang="en-IN" dirty="0">
                <a:solidFill>
                  <a:srgbClr val="E7E6E6"/>
                </a:solidFill>
                <a:cs typeface="Trebuchet MS"/>
              </a:rPr>
              <a:t>the</a:t>
            </a:r>
            <a:r>
              <a:rPr lang="en-IN" spc="-45" dirty="0">
                <a:solidFill>
                  <a:srgbClr val="E7E6E6"/>
                </a:solidFill>
                <a:cs typeface="Trebuchet MS"/>
              </a:rPr>
              <a:t> </a:t>
            </a:r>
            <a:r>
              <a:rPr lang="en-IN" dirty="0">
                <a:solidFill>
                  <a:srgbClr val="E7E6E6"/>
                </a:solidFill>
                <a:cs typeface="Trebuchet MS"/>
              </a:rPr>
              <a:t>CNN</a:t>
            </a:r>
            <a:r>
              <a:rPr lang="en-IN" spc="-45" dirty="0">
                <a:solidFill>
                  <a:srgbClr val="E7E6E6"/>
                </a:solidFill>
                <a:cs typeface="Trebuchet MS"/>
              </a:rPr>
              <a:t> </a:t>
            </a:r>
            <a:r>
              <a:rPr lang="en-IN" dirty="0">
                <a:solidFill>
                  <a:srgbClr val="E7E6E6"/>
                </a:solidFill>
                <a:cs typeface="Trebuchet MS"/>
              </a:rPr>
              <a:t>and</a:t>
            </a:r>
            <a:r>
              <a:rPr lang="en-IN" spc="-50" dirty="0">
                <a:solidFill>
                  <a:srgbClr val="E7E6E6"/>
                </a:solidFill>
                <a:cs typeface="Trebuchet MS"/>
              </a:rPr>
              <a:t> </a:t>
            </a:r>
            <a:r>
              <a:rPr lang="en-IN" spc="-10" dirty="0">
                <a:solidFill>
                  <a:srgbClr val="E7E6E6"/>
                </a:solidFill>
                <a:cs typeface="Trebuchet MS"/>
              </a:rPr>
              <a:t>Training</a:t>
            </a:r>
            <a:endParaRPr lang="en-IN" dirty="0"/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CF9CC322-9C2B-2613-93D8-F890BC830767}"/>
              </a:ext>
            </a:extLst>
          </p:cNvPr>
          <p:cNvGrpSpPr/>
          <p:nvPr/>
        </p:nvGrpSpPr>
        <p:grpSpPr>
          <a:xfrm>
            <a:off x="631570" y="1578482"/>
            <a:ext cx="640715" cy="759460"/>
            <a:chOff x="631570" y="2054732"/>
            <a:chExt cx="640715" cy="759460"/>
          </a:xfrm>
        </p:grpSpPr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5EE06707-1C35-35BB-95F5-4658469CE88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094" y="2198750"/>
              <a:ext cx="185191" cy="194437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E663F44-C523-8C6E-505D-7600E8AA002D}"/>
                </a:ext>
              </a:extLst>
            </p:cNvPr>
            <p:cNvSpPr/>
            <p:nvPr/>
          </p:nvSpPr>
          <p:spPr>
            <a:xfrm>
              <a:off x="631571" y="2054732"/>
              <a:ext cx="640715" cy="759460"/>
            </a:xfrm>
            <a:custGeom>
              <a:avLst/>
              <a:gdLst/>
              <a:ahLst/>
              <a:cxnLst/>
              <a:rect l="l" t="t" r="r" b="b"/>
              <a:pathLst>
                <a:path w="640715" h="759460">
                  <a:moveTo>
                    <a:pt x="640461" y="435546"/>
                  </a:moveTo>
                  <a:lnTo>
                    <a:pt x="631151" y="410972"/>
                  </a:lnTo>
                  <a:lnTo>
                    <a:pt x="566178" y="297942"/>
                  </a:lnTo>
                  <a:lnTo>
                    <a:pt x="566178" y="293243"/>
                  </a:lnTo>
                  <a:lnTo>
                    <a:pt x="564146" y="247230"/>
                  </a:lnTo>
                  <a:lnTo>
                    <a:pt x="555015" y="203314"/>
                  </a:lnTo>
                  <a:lnTo>
                    <a:pt x="539330" y="162102"/>
                  </a:lnTo>
                  <a:lnTo>
                    <a:pt x="517677" y="124193"/>
                  </a:lnTo>
                  <a:lnTo>
                    <a:pt x="490601" y="90195"/>
                  </a:lnTo>
                  <a:lnTo>
                    <a:pt x="458660" y="60706"/>
                  </a:lnTo>
                  <a:lnTo>
                    <a:pt x="422427" y="36347"/>
                  </a:lnTo>
                  <a:lnTo>
                    <a:pt x="391541" y="21945"/>
                  </a:lnTo>
                  <a:lnTo>
                    <a:pt x="391541" y="235204"/>
                  </a:lnTo>
                  <a:lnTo>
                    <a:pt x="391541" y="239395"/>
                  </a:lnTo>
                  <a:lnTo>
                    <a:pt x="383159" y="281178"/>
                  </a:lnTo>
                  <a:lnTo>
                    <a:pt x="362216" y="315341"/>
                  </a:lnTo>
                  <a:lnTo>
                    <a:pt x="354164" y="326148"/>
                  </a:lnTo>
                  <a:lnTo>
                    <a:pt x="346786" y="337413"/>
                  </a:lnTo>
                  <a:lnTo>
                    <a:pt x="340055" y="349097"/>
                  </a:lnTo>
                  <a:lnTo>
                    <a:pt x="332460" y="364363"/>
                  </a:lnTo>
                  <a:lnTo>
                    <a:pt x="329247" y="366268"/>
                  </a:lnTo>
                  <a:lnTo>
                    <a:pt x="326364" y="366268"/>
                  </a:lnTo>
                  <a:lnTo>
                    <a:pt x="326364" y="392176"/>
                  </a:lnTo>
                  <a:lnTo>
                    <a:pt x="325970" y="407289"/>
                  </a:lnTo>
                  <a:lnTo>
                    <a:pt x="320014" y="413131"/>
                  </a:lnTo>
                  <a:lnTo>
                    <a:pt x="312623" y="413385"/>
                  </a:lnTo>
                  <a:lnTo>
                    <a:pt x="301205" y="413385"/>
                  </a:lnTo>
                  <a:lnTo>
                    <a:pt x="301205" y="432562"/>
                  </a:lnTo>
                  <a:lnTo>
                    <a:pt x="298196" y="443560"/>
                  </a:lnTo>
                  <a:lnTo>
                    <a:pt x="291604" y="452399"/>
                  </a:lnTo>
                  <a:lnTo>
                    <a:pt x="282295" y="458304"/>
                  </a:lnTo>
                  <a:lnTo>
                    <a:pt x="271106" y="460375"/>
                  </a:lnTo>
                  <a:lnTo>
                    <a:pt x="250621" y="452501"/>
                  </a:lnTo>
                  <a:lnTo>
                    <a:pt x="245211" y="447421"/>
                  </a:lnTo>
                  <a:lnTo>
                    <a:pt x="241617" y="440436"/>
                  </a:lnTo>
                  <a:lnTo>
                    <a:pt x="241007" y="432562"/>
                  </a:lnTo>
                  <a:lnTo>
                    <a:pt x="271106" y="432562"/>
                  </a:lnTo>
                  <a:lnTo>
                    <a:pt x="301205" y="432562"/>
                  </a:lnTo>
                  <a:lnTo>
                    <a:pt x="301205" y="413385"/>
                  </a:lnTo>
                  <a:lnTo>
                    <a:pt x="271106" y="413385"/>
                  </a:lnTo>
                  <a:lnTo>
                    <a:pt x="229641" y="413385"/>
                  </a:lnTo>
                  <a:lnTo>
                    <a:pt x="221970" y="413131"/>
                  </a:lnTo>
                  <a:lnTo>
                    <a:pt x="215912" y="406781"/>
                  </a:lnTo>
                  <a:lnTo>
                    <a:pt x="216306" y="391668"/>
                  </a:lnTo>
                  <a:lnTo>
                    <a:pt x="222250" y="385826"/>
                  </a:lnTo>
                  <a:lnTo>
                    <a:pt x="229641" y="385572"/>
                  </a:lnTo>
                  <a:lnTo>
                    <a:pt x="271106" y="385572"/>
                  </a:lnTo>
                  <a:lnTo>
                    <a:pt x="312623" y="385572"/>
                  </a:lnTo>
                  <a:lnTo>
                    <a:pt x="320306" y="385826"/>
                  </a:lnTo>
                  <a:lnTo>
                    <a:pt x="326364" y="392176"/>
                  </a:lnTo>
                  <a:lnTo>
                    <a:pt x="326364" y="366268"/>
                  </a:lnTo>
                  <a:lnTo>
                    <a:pt x="271106" y="366268"/>
                  </a:lnTo>
                  <a:lnTo>
                    <a:pt x="212991" y="366268"/>
                  </a:lnTo>
                  <a:lnTo>
                    <a:pt x="209778" y="364363"/>
                  </a:lnTo>
                  <a:lnTo>
                    <a:pt x="188023" y="326148"/>
                  </a:lnTo>
                  <a:lnTo>
                    <a:pt x="173596" y="307543"/>
                  </a:lnTo>
                  <a:lnTo>
                    <a:pt x="167970" y="299212"/>
                  </a:lnTo>
                  <a:lnTo>
                    <a:pt x="153098" y="260667"/>
                  </a:lnTo>
                  <a:lnTo>
                    <a:pt x="150660" y="239395"/>
                  </a:lnTo>
                  <a:lnTo>
                    <a:pt x="150660" y="235331"/>
                  </a:lnTo>
                  <a:lnTo>
                    <a:pt x="158521" y="194386"/>
                  </a:lnTo>
                  <a:lnTo>
                    <a:pt x="178879" y="159664"/>
                  </a:lnTo>
                  <a:lnTo>
                    <a:pt x="209245" y="133629"/>
                  </a:lnTo>
                  <a:lnTo>
                    <a:pt x="247103" y="118745"/>
                  </a:lnTo>
                  <a:lnTo>
                    <a:pt x="271106" y="116205"/>
                  </a:lnTo>
                  <a:lnTo>
                    <a:pt x="317512" y="125780"/>
                  </a:lnTo>
                  <a:lnTo>
                    <a:pt x="355536" y="151282"/>
                  </a:lnTo>
                  <a:lnTo>
                    <a:pt x="381457" y="188988"/>
                  </a:lnTo>
                  <a:lnTo>
                    <a:pt x="391541" y="235204"/>
                  </a:lnTo>
                  <a:lnTo>
                    <a:pt x="391541" y="21945"/>
                  </a:lnTo>
                  <a:lnTo>
                    <a:pt x="382447" y="17703"/>
                  </a:lnTo>
                  <a:lnTo>
                    <a:pt x="339305" y="5384"/>
                  </a:lnTo>
                  <a:lnTo>
                    <a:pt x="293547" y="0"/>
                  </a:lnTo>
                  <a:lnTo>
                    <a:pt x="271106" y="1397"/>
                  </a:lnTo>
                  <a:lnTo>
                    <a:pt x="189064" y="15875"/>
                  </a:lnTo>
                  <a:lnTo>
                    <a:pt x="145313" y="35648"/>
                  </a:lnTo>
                  <a:lnTo>
                    <a:pt x="105841" y="62280"/>
                  </a:lnTo>
                  <a:lnTo>
                    <a:pt x="71437" y="95034"/>
                  </a:lnTo>
                  <a:lnTo>
                    <a:pt x="42875" y="133184"/>
                  </a:lnTo>
                  <a:lnTo>
                    <a:pt x="20967" y="175996"/>
                  </a:lnTo>
                  <a:lnTo>
                    <a:pt x="6489" y="222732"/>
                  </a:lnTo>
                  <a:lnTo>
                    <a:pt x="254" y="272669"/>
                  </a:lnTo>
                  <a:lnTo>
                    <a:pt x="0" y="279527"/>
                  </a:lnTo>
                  <a:lnTo>
                    <a:pt x="254" y="293243"/>
                  </a:lnTo>
                  <a:lnTo>
                    <a:pt x="4902" y="345935"/>
                  </a:lnTo>
                  <a:lnTo>
                    <a:pt x="18923" y="396240"/>
                  </a:lnTo>
                  <a:lnTo>
                    <a:pt x="41719" y="442976"/>
                  </a:lnTo>
                  <a:lnTo>
                    <a:pt x="72732" y="484974"/>
                  </a:lnTo>
                  <a:lnTo>
                    <a:pt x="111366" y="521081"/>
                  </a:lnTo>
                  <a:lnTo>
                    <a:pt x="111366" y="759333"/>
                  </a:lnTo>
                  <a:lnTo>
                    <a:pt x="271106" y="759333"/>
                  </a:lnTo>
                  <a:lnTo>
                    <a:pt x="408927" y="759333"/>
                  </a:lnTo>
                  <a:lnTo>
                    <a:pt x="408927" y="646303"/>
                  </a:lnTo>
                  <a:lnTo>
                    <a:pt x="455066" y="646303"/>
                  </a:lnTo>
                  <a:lnTo>
                    <a:pt x="498309" y="637590"/>
                  </a:lnTo>
                  <a:lnTo>
                    <a:pt x="533641" y="613791"/>
                  </a:lnTo>
                  <a:lnTo>
                    <a:pt x="557453" y="578485"/>
                  </a:lnTo>
                  <a:lnTo>
                    <a:pt x="566191" y="535178"/>
                  </a:lnTo>
                  <a:lnTo>
                    <a:pt x="566178" y="476885"/>
                  </a:lnTo>
                  <a:lnTo>
                    <a:pt x="607606" y="476885"/>
                  </a:lnTo>
                  <a:lnTo>
                    <a:pt x="624789" y="470255"/>
                  </a:lnTo>
                  <a:lnTo>
                    <a:pt x="637044" y="455891"/>
                  </a:lnTo>
                  <a:lnTo>
                    <a:pt x="640461" y="435546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267F3022-5795-E1CF-2553-E497455AD79B}"/>
              </a:ext>
            </a:extLst>
          </p:cNvPr>
          <p:cNvSpPr/>
          <p:nvPr/>
        </p:nvSpPr>
        <p:spPr>
          <a:xfrm>
            <a:off x="538463" y="2791460"/>
            <a:ext cx="827405" cy="829310"/>
          </a:xfrm>
          <a:custGeom>
            <a:avLst/>
            <a:gdLst/>
            <a:ahLst/>
            <a:cxnLst/>
            <a:rect l="l" t="t" r="r" b="b"/>
            <a:pathLst>
              <a:path w="827405" h="829310">
                <a:moveTo>
                  <a:pt x="695709" y="0"/>
                </a:moveTo>
                <a:lnTo>
                  <a:pt x="637895" y="6842"/>
                </a:lnTo>
                <a:lnTo>
                  <a:pt x="586730" y="36829"/>
                </a:lnTo>
                <a:lnTo>
                  <a:pt x="561453" y="67603"/>
                </a:lnTo>
                <a:lnTo>
                  <a:pt x="545533" y="103282"/>
                </a:lnTo>
                <a:lnTo>
                  <a:pt x="539855" y="141771"/>
                </a:lnTo>
                <a:lnTo>
                  <a:pt x="545303" y="180975"/>
                </a:lnTo>
                <a:lnTo>
                  <a:pt x="179949" y="546226"/>
                </a:lnTo>
                <a:lnTo>
                  <a:pt x="140767" y="541335"/>
                </a:lnTo>
                <a:lnTo>
                  <a:pt x="102379" y="547290"/>
                </a:lnTo>
                <a:lnTo>
                  <a:pt x="66994" y="563318"/>
                </a:lnTo>
                <a:lnTo>
                  <a:pt x="36820" y="588644"/>
                </a:lnTo>
                <a:lnTo>
                  <a:pt x="14658" y="621103"/>
                </a:lnTo>
                <a:lnTo>
                  <a:pt x="2208" y="657812"/>
                </a:lnTo>
                <a:lnTo>
                  <a:pt x="0" y="696640"/>
                </a:lnTo>
                <a:lnTo>
                  <a:pt x="8563" y="735457"/>
                </a:lnTo>
                <a:lnTo>
                  <a:pt x="93310" y="650747"/>
                </a:lnTo>
                <a:lnTo>
                  <a:pt x="159223" y="668654"/>
                </a:lnTo>
                <a:lnTo>
                  <a:pt x="177117" y="735457"/>
                </a:lnTo>
                <a:lnTo>
                  <a:pt x="92370" y="820165"/>
                </a:lnTo>
                <a:lnTo>
                  <a:pt x="131229" y="828851"/>
                </a:lnTo>
                <a:lnTo>
                  <a:pt x="170177" y="826881"/>
                </a:lnTo>
                <a:lnTo>
                  <a:pt x="207181" y="814504"/>
                </a:lnTo>
                <a:lnTo>
                  <a:pt x="240211" y="791971"/>
                </a:lnTo>
                <a:lnTo>
                  <a:pt x="265488" y="761253"/>
                </a:lnTo>
                <a:lnTo>
                  <a:pt x="281408" y="725582"/>
                </a:lnTo>
                <a:lnTo>
                  <a:pt x="287086" y="687101"/>
                </a:lnTo>
                <a:lnTo>
                  <a:pt x="281638" y="647953"/>
                </a:lnTo>
                <a:lnTo>
                  <a:pt x="646992" y="282575"/>
                </a:lnTo>
                <a:lnTo>
                  <a:pt x="686162" y="287468"/>
                </a:lnTo>
                <a:lnTo>
                  <a:pt x="724528" y="281527"/>
                </a:lnTo>
                <a:lnTo>
                  <a:pt x="759899" y="265537"/>
                </a:lnTo>
                <a:lnTo>
                  <a:pt x="790083" y="240284"/>
                </a:lnTo>
                <a:lnTo>
                  <a:pt x="812260" y="207752"/>
                </a:lnTo>
                <a:lnTo>
                  <a:pt x="824722" y="171005"/>
                </a:lnTo>
                <a:lnTo>
                  <a:pt x="826944" y="132163"/>
                </a:lnTo>
                <a:lnTo>
                  <a:pt x="818404" y="93344"/>
                </a:lnTo>
                <a:lnTo>
                  <a:pt x="734584" y="178053"/>
                </a:lnTo>
                <a:lnTo>
                  <a:pt x="667718" y="160274"/>
                </a:lnTo>
                <a:lnTo>
                  <a:pt x="649824" y="93344"/>
                </a:lnTo>
                <a:lnTo>
                  <a:pt x="734584" y="8636"/>
                </a:lnTo>
                <a:lnTo>
                  <a:pt x="724980" y="5447"/>
                </a:lnTo>
                <a:lnTo>
                  <a:pt x="715280" y="2936"/>
                </a:lnTo>
                <a:lnTo>
                  <a:pt x="705512" y="1117"/>
                </a:lnTo>
                <a:lnTo>
                  <a:pt x="69570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C709791-D006-418D-47CE-DF8F54E40198}"/>
              </a:ext>
            </a:extLst>
          </p:cNvPr>
          <p:cNvSpPr/>
          <p:nvPr/>
        </p:nvSpPr>
        <p:spPr>
          <a:xfrm>
            <a:off x="537667" y="4122927"/>
            <a:ext cx="828675" cy="464820"/>
          </a:xfrm>
          <a:custGeom>
            <a:avLst/>
            <a:gdLst/>
            <a:ahLst/>
            <a:cxnLst/>
            <a:rect l="l" t="t" r="r" b="b"/>
            <a:pathLst>
              <a:path w="828675" h="464820">
                <a:moveTo>
                  <a:pt x="122415" y="282448"/>
                </a:moveTo>
                <a:lnTo>
                  <a:pt x="87579" y="267335"/>
                </a:lnTo>
                <a:lnTo>
                  <a:pt x="93675" y="254482"/>
                </a:lnTo>
                <a:lnTo>
                  <a:pt x="100253" y="241858"/>
                </a:lnTo>
                <a:lnTo>
                  <a:pt x="107327" y="229501"/>
                </a:lnTo>
                <a:lnTo>
                  <a:pt x="114884" y="217424"/>
                </a:lnTo>
                <a:lnTo>
                  <a:pt x="74396" y="176911"/>
                </a:lnTo>
                <a:lnTo>
                  <a:pt x="47967" y="220167"/>
                </a:lnTo>
                <a:lnTo>
                  <a:pt x="27152" y="266052"/>
                </a:lnTo>
                <a:lnTo>
                  <a:pt x="12103" y="314045"/>
                </a:lnTo>
                <a:lnTo>
                  <a:pt x="2997" y="363588"/>
                </a:lnTo>
                <a:lnTo>
                  <a:pt x="0" y="414147"/>
                </a:lnTo>
                <a:lnTo>
                  <a:pt x="0" y="451866"/>
                </a:lnTo>
                <a:lnTo>
                  <a:pt x="56502" y="451866"/>
                </a:lnTo>
                <a:lnTo>
                  <a:pt x="56502" y="414147"/>
                </a:lnTo>
                <a:lnTo>
                  <a:pt x="57696" y="385927"/>
                </a:lnTo>
                <a:lnTo>
                  <a:pt x="61087" y="357936"/>
                </a:lnTo>
                <a:lnTo>
                  <a:pt x="66662" y="330301"/>
                </a:lnTo>
                <a:lnTo>
                  <a:pt x="74396" y="303149"/>
                </a:lnTo>
                <a:lnTo>
                  <a:pt x="109232" y="317246"/>
                </a:lnTo>
                <a:lnTo>
                  <a:pt x="115455" y="299847"/>
                </a:lnTo>
                <a:lnTo>
                  <a:pt x="122415" y="282448"/>
                </a:lnTo>
                <a:close/>
              </a:path>
              <a:path w="828675" h="464820">
                <a:moveTo>
                  <a:pt x="454228" y="429780"/>
                </a:moveTo>
                <a:lnTo>
                  <a:pt x="452666" y="415251"/>
                </a:lnTo>
                <a:lnTo>
                  <a:pt x="445401" y="401955"/>
                </a:lnTo>
                <a:lnTo>
                  <a:pt x="443509" y="400050"/>
                </a:lnTo>
                <a:lnTo>
                  <a:pt x="442569" y="398145"/>
                </a:lnTo>
                <a:lnTo>
                  <a:pt x="440690" y="397256"/>
                </a:lnTo>
                <a:lnTo>
                  <a:pt x="94170" y="103505"/>
                </a:lnTo>
                <a:lnTo>
                  <a:pt x="387146" y="451104"/>
                </a:lnTo>
                <a:lnTo>
                  <a:pt x="398995" y="460463"/>
                </a:lnTo>
                <a:lnTo>
                  <a:pt x="413042" y="464439"/>
                </a:lnTo>
                <a:lnTo>
                  <a:pt x="427570" y="462902"/>
                </a:lnTo>
                <a:lnTo>
                  <a:pt x="440842" y="455676"/>
                </a:lnTo>
                <a:lnTo>
                  <a:pt x="450240" y="443826"/>
                </a:lnTo>
                <a:lnTo>
                  <a:pt x="454228" y="429780"/>
                </a:lnTo>
                <a:close/>
              </a:path>
              <a:path w="828675" h="464820">
                <a:moveTo>
                  <a:pt x="828598" y="414147"/>
                </a:moveTo>
                <a:lnTo>
                  <a:pt x="825804" y="365848"/>
                </a:lnTo>
                <a:lnTo>
                  <a:pt x="817651" y="319189"/>
                </a:lnTo>
                <a:lnTo>
                  <a:pt x="804443" y="274472"/>
                </a:lnTo>
                <a:lnTo>
                  <a:pt x="786485" y="232016"/>
                </a:lnTo>
                <a:lnTo>
                  <a:pt x="764108" y="192138"/>
                </a:lnTo>
                <a:lnTo>
                  <a:pt x="737590" y="155130"/>
                </a:lnTo>
                <a:lnTo>
                  <a:pt x="707263" y="121310"/>
                </a:lnTo>
                <a:lnTo>
                  <a:pt x="673442" y="90995"/>
                </a:lnTo>
                <a:lnTo>
                  <a:pt x="636422" y="64477"/>
                </a:lnTo>
                <a:lnTo>
                  <a:pt x="596519" y="42100"/>
                </a:lnTo>
                <a:lnTo>
                  <a:pt x="554050" y="24155"/>
                </a:lnTo>
                <a:lnTo>
                  <a:pt x="509320" y="10947"/>
                </a:lnTo>
                <a:lnTo>
                  <a:pt x="462635" y="2794"/>
                </a:lnTo>
                <a:lnTo>
                  <a:pt x="414324" y="0"/>
                </a:lnTo>
                <a:lnTo>
                  <a:pt x="361086" y="3403"/>
                </a:lnTo>
                <a:lnTo>
                  <a:pt x="309079" y="13589"/>
                </a:lnTo>
                <a:lnTo>
                  <a:pt x="258914" y="30365"/>
                </a:lnTo>
                <a:lnTo>
                  <a:pt x="211226" y="53505"/>
                </a:lnTo>
                <a:lnTo>
                  <a:pt x="166674" y="82804"/>
                </a:lnTo>
                <a:lnTo>
                  <a:pt x="207162" y="123317"/>
                </a:lnTo>
                <a:lnTo>
                  <a:pt x="219138" y="114935"/>
                </a:lnTo>
                <a:lnTo>
                  <a:pt x="231457" y="107111"/>
                </a:lnTo>
                <a:lnTo>
                  <a:pt x="244106" y="99834"/>
                </a:lnTo>
                <a:lnTo>
                  <a:pt x="257073" y="93091"/>
                </a:lnTo>
                <a:lnTo>
                  <a:pt x="271195" y="128016"/>
                </a:lnTo>
                <a:lnTo>
                  <a:pt x="279679" y="123913"/>
                </a:lnTo>
                <a:lnTo>
                  <a:pt x="288251" y="120078"/>
                </a:lnTo>
                <a:lnTo>
                  <a:pt x="306031" y="112903"/>
                </a:lnTo>
                <a:lnTo>
                  <a:pt x="291909" y="78994"/>
                </a:lnTo>
                <a:lnTo>
                  <a:pt x="317093" y="70548"/>
                </a:lnTo>
                <a:lnTo>
                  <a:pt x="342836" y="64109"/>
                </a:lnTo>
                <a:lnTo>
                  <a:pt x="369011" y="59715"/>
                </a:lnTo>
                <a:lnTo>
                  <a:pt x="395490" y="57404"/>
                </a:lnTo>
                <a:lnTo>
                  <a:pt x="395490" y="94996"/>
                </a:lnTo>
                <a:lnTo>
                  <a:pt x="401739" y="94234"/>
                </a:lnTo>
                <a:lnTo>
                  <a:pt x="408038" y="93980"/>
                </a:lnTo>
                <a:lnTo>
                  <a:pt x="420916" y="94107"/>
                </a:lnTo>
                <a:lnTo>
                  <a:pt x="426567" y="94996"/>
                </a:lnTo>
                <a:lnTo>
                  <a:pt x="433158" y="94996"/>
                </a:lnTo>
                <a:lnTo>
                  <a:pt x="433158" y="57404"/>
                </a:lnTo>
                <a:lnTo>
                  <a:pt x="459600" y="59499"/>
                </a:lnTo>
                <a:lnTo>
                  <a:pt x="485762" y="63665"/>
                </a:lnTo>
                <a:lnTo>
                  <a:pt x="511517" y="69875"/>
                </a:lnTo>
                <a:lnTo>
                  <a:pt x="536740" y="78105"/>
                </a:lnTo>
                <a:lnTo>
                  <a:pt x="522605" y="112903"/>
                </a:lnTo>
                <a:lnTo>
                  <a:pt x="531622" y="116446"/>
                </a:lnTo>
                <a:lnTo>
                  <a:pt x="548957" y="123913"/>
                </a:lnTo>
                <a:lnTo>
                  <a:pt x="557453" y="128016"/>
                </a:lnTo>
                <a:lnTo>
                  <a:pt x="571576" y="93091"/>
                </a:lnTo>
                <a:lnTo>
                  <a:pt x="594779" y="105879"/>
                </a:lnTo>
                <a:lnTo>
                  <a:pt x="617016" y="120205"/>
                </a:lnTo>
                <a:lnTo>
                  <a:pt x="638187" y="136067"/>
                </a:lnTo>
                <a:lnTo>
                  <a:pt x="658202" y="153416"/>
                </a:lnTo>
                <a:lnTo>
                  <a:pt x="631837" y="179832"/>
                </a:lnTo>
                <a:lnTo>
                  <a:pt x="638695" y="186334"/>
                </a:lnTo>
                <a:lnTo>
                  <a:pt x="645375" y="193040"/>
                </a:lnTo>
                <a:lnTo>
                  <a:pt x="658202" y="207010"/>
                </a:lnTo>
                <a:lnTo>
                  <a:pt x="684568" y="180721"/>
                </a:lnTo>
                <a:lnTo>
                  <a:pt x="701192" y="200952"/>
                </a:lnTo>
                <a:lnTo>
                  <a:pt x="716191" y="222338"/>
                </a:lnTo>
                <a:lnTo>
                  <a:pt x="729513" y="244792"/>
                </a:lnTo>
                <a:lnTo>
                  <a:pt x="741095" y="268224"/>
                </a:lnTo>
                <a:lnTo>
                  <a:pt x="706234" y="282448"/>
                </a:lnTo>
                <a:lnTo>
                  <a:pt x="709739" y="290931"/>
                </a:lnTo>
                <a:lnTo>
                  <a:pt x="716419" y="308203"/>
                </a:lnTo>
                <a:lnTo>
                  <a:pt x="719416" y="317246"/>
                </a:lnTo>
                <a:lnTo>
                  <a:pt x="754303" y="303149"/>
                </a:lnTo>
                <a:lnTo>
                  <a:pt x="761987" y="330301"/>
                </a:lnTo>
                <a:lnTo>
                  <a:pt x="767537" y="357936"/>
                </a:lnTo>
                <a:lnTo>
                  <a:pt x="770940" y="385927"/>
                </a:lnTo>
                <a:lnTo>
                  <a:pt x="772210" y="414147"/>
                </a:lnTo>
                <a:lnTo>
                  <a:pt x="772210" y="451866"/>
                </a:lnTo>
                <a:lnTo>
                  <a:pt x="828598" y="451866"/>
                </a:lnTo>
                <a:lnTo>
                  <a:pt x="828598" y="414147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81A53DC-880D-3D1F-07FC-046A80D94572}"/>
              </a:ext>
            </a:extLst>
          </p:cNvPr>
          <p:cNvSpPr/>
          <p:nvPr/>
        </p:nvSpPr>
        <p:spPr>
          <a:xfrm>
            <a:off x="688276" y="5116702"/>
            <a:ext cx="527050" cy="753110"/>
          </a:xfrm>
          <a:custGeom>
            <a:avLst/>
            <a:gdLst/>
            <a:ahLst/>
            <a:cxnLst/>
            <a:rect l="l" t="t" r="r" b="b"/>
            <a:pathLst>
              <a:path w="527050" h="753110">
                <a:moveTo>
                  <a:pt x="527037" y="0"/>
                </a:moveTo>
                <a:lnTo>
                  <a:pt x="444842" y="0"/>
                </a:lnTo>
                <a:lnTo>
                  <a:pt x="444842" y="56388"/>
                </a:lnTo>
                <a:lnTo>
                  <a:pt x="436880" y="101714"/>
                </a:lnTo>
                <a:lnTo>
                  <a:pt x="424903" y="145961"/>
                </a:lnTo>
                <a:lnTo>
                  <a:pt x="408990" y="188887"/>
                </a:lnTo>
                <a:lnTo>
                  <a:pt x="389267" y="230212"/>
                </a:lnTo>
                <a:lnTo>
                  <a:pt x="358762" y="279844"/>
                </a:lnTo>
                <a:lnTo>
                  <a:pt x="357200" y="282397"/>
                </a:lnTo>
                <a:lnTo>
                  <a:pt x="244830" y="282397"/>
                </a:lnTo>
                <a:lnTo>
                  <a:pt x="244830" y="436130"/>
                </a:lnTo>
                <a:lnTo>
                  <a:pt x="244830" y="489585"/>
                </a:lnTo>
                <a:lnTo>
                  <a:pt x="167754" y="566635"/>
                </a:lnTo>
                <a:lnTo>
                  <a:pt x="90690" y="643686"/>
                </a:lnTo>
                <a:lnTo>
                  <a:pt x="99656" y="611492"/>
                </a:lnTo>
                <a:lnTo>
                  <a:pt x="124320" y="547090"/>
                </a:lnTo>
                <a:lnTo>
                  <a:pt x="167754" y="473316"/>
                </a:lnTo>
                <a:lnTo>
                  <a:pt x="194805" y="439978"/>
                </a:lnTo>
                <a:lnTo>
                  <a:pt x="219811" y="419163"/>
                </a:lnTo>
                <a:lnTo>
                  <a:pt x="223545" y="415569"/>
                </a:lnTo>
                <a:lnTo>
                  <a:pt x="226733" y="411505"/>
                </a:lnTo>
                <a:lnTo>
                  <a:pt x="244830" y="436130"/>
                </a:lnTo>
                <a:lnTo>
                  <a:pt x="244830" y="282397"/>
                </a:lnTo>
                <a:lnTo>
                  <a:pt x="169164" y="282397"/>
                </a:lnTo>
                <a:lnTo>
                  <a:pt x="167754" y="280085"/>
                </a:lnTo>
                <a:lnTo>
                  <a:pt x="137299" y="230098"/>
                </a:lnTo>
                <a:lnTo>
                  <a:pt x="117602" y="188747"/>
                </a:lnTo>
                <a:lnTo>
                  <a:pt x="101650" y="145859"/>
                </a:lnTo>
                <a:lnTo>
                  <a:pt x="89509" y="101650"/>
                </a:lnTo>
                <a:lnTo>
                  <a:pt x="81292" y="56388"/>
                </a:lnTo>
                <a:lnTo>
                  <a:pt x="167754" y="56388"/>
                </a:lnTo>
                <a:lnTo>
                  <a:pt x="358762" y="56388"/>
                </a:lnTo>
                <a:lnTo>
                  <a:pt x="444842" y="56388"/>
                </a:lnTo>
                <a:lnTo>
                  <a:pt x="444842" y="0"/>
                </a:lnTo>
                <a:lnTo>
                  <a:pt x="358762" y="0"/>
                </a:lnTo>
                <a:lnTo>
                  <a:pt x="167754" y="0"/>
                </a:lnTo>
                <a:lnTo>
                  <a:pt x="0" y="0"/>
                </a:lnTo>
                <a:lnTo>
                  <a:pt x="0" y="56515"/>
                </a:lnTo>
                <a:lnTo>
                  <a:pt x="24485" y="56515"/>
                </a:lnTo>
                <a:lnTo>
                  <a:pt x="32118" y="104838"/>
                </a:lnTo>
                <a:lnTo>
                  <a:pt x="45707" y="156730"/>
                </a:lnTo>
                <a:lnTo>
                  <a:pt x="64833" y="209638"/>
                </a:lnTo>
                <a:lnTo>
                  <a:pt x="89052" y="261010"/>
                </a:lnTo>
                <a:lnTo>
                  <a:pt x="117944" y="308267"/>
                </a:lnTo>
                <a:lnTo>
                  <a:pt x="151104" y="348869"/>
                </a:lnTo>
                <a:lnTo>
                  <a:pt x="182587" y="376428"/>
                </a:lnTo>
                <a:lnTo>
                  <a:pt x="167754" y="389382"/>
                </a:lnTo>
                <a:lnTo>
                  <a:pt x="117767" y="444563"/>
                </a:lnTo>
                <a:lnTo>
                  <a:pt x="88734" y="491820"/>
                </a:lnTo>
                <a:lnTo>
                  <a:pt x="64427" y="543166"/>
                </a:lnTo>
                <a:lnTo>
                  <a:pt x="45288" y="596074"/>
                </a:lnTo>
                <a:lnTo>
                  <a:pt x="31826" y="647979"/>
                </a:lnTo>
                <a:lnTo>
                  <a:pt x="24485" y="696302"/>
                </a:lnTo>
                <a:lnTo>
                  <a:pt x="0" y="696302"/>
                </a:lnTo>
                <a:lnTo>
                  <a:pt x="0" y="752792"/>
                </a:lnTo>
                <a:lnTo>
                  <a:pt x="167754" y="752792"/>
                </a:lnTo>
                <a:lnTo>
                  <a:pt x="358762" y="752792"/>
                </a:lnTo>
                <a:lnTo>
                  <a:pt x="527024" y="752792"/>
                </a:lnTo>
                <a:lnTo>
                  <a:pt x="527024" y="696302"/>
                </a:lnTo>
                <a:lnTo>
                  <a:pt x="501599" y="696302"/>
                </a:lnTo>
                <a:lnTo>
                  <a:pt x="494245" y="647979"/>
                </a:lnTo>
                <a:lnTo>
                  <a:pt x="480771" y="596074"/>
                </a:lnTo>
                <a:lnTo>
                  <a:pt x="461632" y="543166"/>
                </a:lnTo>
                <a:lnTo>
                  <a:pt x="437311" y="491807"/>
                </a:lnTo>
                <a:lnTo>
                  <a:pt x="435038" y="488111"/>
                </a:lnTo>
                <a:lnTo>
                  <a:pt x="435038" y="642112"/>
                </a:lnTo>
                <a:lnTo>
                  <a:pt x="358762" y="565848"/>
                </a:lnTo>
                <a:lnTo>
                  <a:pt x="282486" y="489585"/>
                </a:lnTo>
                <a:lnTo>
                  <a:pt x="282486" y="435457"/>
                </a:lnTo>
                <a:lnTo>
                  <a:pt x="299783" y="412038"/>
                </a:lnTo>
                <a:lnTo>
                  <a:pt x="302895" y="415874"/>
                </a:lnTo>
                <a:lnTo>
                  <a:pt x="306489" y="419303"/>
                </a:lnTo>
                <a:lnTo>
                  <a:pt x="341109" y="450342"/>
                </a:lnTo>
                <a:lnTo>
                  <a:pt x="386067" y="515708"/>
                </a:lnTo>
                <a:lnTo>
                  <a:pt x="414693" y="577824"/>
                </a:lnTo>
                <a:lnTo>
                  <a:pt x="435038" y="642112"/>
                </a:lnTo>
                <a:lnTo>
                  <a:pt x="435038" y="488111"/>
                </a:lnTo>
                <a:lnTo>
                  <a:pt x="408279" y="444538"/>
                </a:lnTo>
                <a:lnTo>
                  <a:pt x="375018" y="403936"/>
                </a:lnTo>
                <a:lnTo>
                  <a:pt x="358762" y="389737"/>
                </a:lnTo>
                <a:lnTo>
                  <a:pt x="343484" y="376377"/>
                </a:lnTo>
                <a:lnTo>
                  <a:pt x="358762" y="363016"/>
                </a:lnTo>
                <a:lnTo>
                  <a:pt x="375031" y="348805"/>
                </a:lnTo>
                <a:lnTo>
                  <a:pt x="408305" y="308216"/>
                </a:lnTo>
                <a:lnTo>
                  <a:pt x="437337" y="260946"/>
                </a:lnTo>
                <a:lnTo>
                  <a:pt x="461657" y="209575"/>
                </a:lnTo>
                <a:lnTo>
                  <a:pt x="480783" y="156667"/>
                </a:lnTo>
                <a:lnTo>
                  <a:pt x="494258" y="104749"/>
                </a:lnTo>
                <a:lnTo>
                  <a:pt x="501611" y="56388"/>
                </a:lnTo>
                <a:lnTo>
                  <a:pt x="527037" y="56388"/>
                </a:lnTo>
                <a:lnTo>
                  <a:pt x="527037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C7C8ABD5-6F33-143A-2FCF-C2151B3CCFB9}"/>
              </a:ext>
            </a:extLst>
          </p:cNvPr>
          <p:cNvGrpSpPr/>
          <p:nvPr/>
        </p:nvGrpSpPr>
        <p:grpSpPr>
          <a:xfrm>
            <a:off x="6677025" y="942975"/>
            <a:ext cx="5285612" cy="5257798"/>
            <a:chOff x="6677025" y="942975"/>
            <a:chExt cx="5285612" cy="5257798"/>
          </a:xfrm>
        </p:grpSpPr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E213DAC7-C494-6224-389A-DBFE231DEE5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7025" y="942975"/>
              <a:ext cx="5285612" cy="5257798"/>
            </a:xfrm>
            <a:prstGeom prst="rect">
              <a:avLst/>
            </a:prstGeom>
          </p:spPr>
        </p:pic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EFB21CB0-E706-7289-DF8A-8AC5A5F21FE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5308" y="2022982"/>
              <a:ext cx="1756917" cy="1833246"/>
            </a:xfrm>
            <a:prstGeom prst="rect">
              <a:avLst/>
            </a:prstGeom>
          </p:spPr>
        </p:pic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320BF7D5-7238-1A88-64B1-6D8C39A66423}"/>
              </a:ext>
            </a:extLst>
          </p:cNvPr>
          <p:cNvSpPr txBox="1"/>
          <p:nvPr/>
        </p:nvSpPr>
        <p:spPr>
          <a:xfrm>
            <a:off x="2304542" y="1749679"/>
            <a:ext cx="20783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sz="1600" b="1" spc="-6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Rate:</a:t>
            </a:r>
            <a:r>
              <a:rPr sz="1600" b="1" spc="-45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2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1600" spc="-30" baseline="1736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𝒆</a:t>
            </a:r>
            <a:r>
              <a:rPr sz="1600" spc="-30" baseline="33816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−𝟓</a:t>
            </a:r>
            <a:endParaRPr sz="1600" baseline="33816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DD50726-DD02-8A8A-CABE-7FE9C59CE503}"/>
              </a:ext>
            </a:extLst>
          </p:cNvPr>
          <p:cNvSpPr txBox="1"/>
          <p:nvPr/>
        </p:nvSpPr>
        <p:spPr>
          <a:xfrm>
            <a:off x="2534157" y="3105911"/>
            <a:ext cx="16389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Optimizer:</a:t>
            </a:r>
            <a:r>
              <a:rPr sz="1600" b="1" spc="-12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2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endParaRPr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925C1B13-64F3-C06A-5871-717521C8F761}"/>
              </a:ext>
            </a:extLst>
          </p:cNvPr>
          <p:cNvSpPr txBox="1"/>
          <p:nvPr/>
        </p:nvSpPr>
        <p:spPr>
          <a:xfrm>
            <a:off x="2500629" y="4250816"/>
            <a:ext cx="17113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  <a:r>
              <a:rPr lang="en-IN" sz="1600" b="1" spc="-1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spc="-1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70B1A10-23CA-6D2F-24A1-D3B0BEBB24CD}"/>
              </a:ext>
            </a:extLst>
          </p:cNvPr>
          <p:cNvSpPr txBox="1"/>
          <p:nvPr/>
        </p:nvSpPr>
        <p:spPr>
          <a:xfrm>
            <a:off x="2817622" y="5393461"/>
            <a:ext cx="10591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Epochs:</a:t>
            </a:r>
            <a:r>
              <a:rPr sz="1600" b="1" spc="-7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25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2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767E-87CE-6762-3449-0E973336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Training Results</a:t>
            </a:r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CE50D3F0-41D3-9DDA-4E24-4A12B75BCB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051" y="897383"/>
            <a:ext cx="5459483" cy="53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3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6B7-BB46-7D04-6C30-6B479AB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Open CV- Python for face recognition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AEF1B4F-E0AD-FF51-C72F-FA27662126A2}"/>
              </a:ext>
            </a:extLst>
          </p:cNvPr>
          <p:cNvSpPr txBox="1"/>
          <p:nvPr/>
        </p:nvSpPr>
        <p:spPr>
          <a:xfrm>
            <a:off x="1062100" y="996823"/>
            <a:ext cx="132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E7E6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528693E4-A6FE-AB88-C56F-06D21529DB87}"/>
              </a:ext>
            </a:extLst>
          </p:cNvPr>
          <p:cNvGrpSpPr/>
          <p:nvPr/>
        </p:nvGrpSpPr>
        <p:grpSpPr>
          <a:xfrm>
            <a:off x="4342891" y="2809176"/>
            <a:ext cx="1753870" cy="1259840"/>
            <a:chOff x="3647566" y="3952176"/>
            <a:chExt cx="1753870" cy="125984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2C51D85A-3586-4AE2-41FB-3917D60279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7566" y="3952176"/>
              <a:ext cx="1753615" cy="1259268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5A2F4861-2D47-B317-B6E0-3227795DA2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2983" y="4163390"/>
              <a:ext cx="854125" cy="720013"/>
            </a:xfrm>
            <a:prstGeom prst="rect">
              <a:avLst/>
            </a:prstGeom>
          </p:spPr>
        </p:pic>
      </p:grp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8FB97800-F378-B787-C4F7-7DD0891C15D0}"/>
              </a:ext>
            </a:extLst>
          </p:cNvPr>
          <p:cNvGrpSpPr/>
          <p:nvPr/>
        </p:nvGrpSpPr>
        <p:grpSpPr>
          <a:xfrm>
            <a:off x="3349625" y="3266440"/>
            <a:ext cx="766445" cy="344805"/>
            <a:chOff x="2654300" y="4409440"/>
            <a:chExt cx="766445" cy="344805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6B44577-3622-55FC-FB86-ACEF2EA9770E}"/>
                </a:ext>
              </a:extLst>
            </p:cNvPr>
            <p:cNvSpPr/>
            <p:nvPr/>
          </p:nvSpPr>
          <p:spPr>
            <a:xfrm>
              <a:off x="2660650" y="4415790"/>
              <a:ext cx="753745" cy="332105"/>
            </a:xfrm>
            <a:custGeom>
              <a:avLst/>
              <a:gdLst/>
              <a:ahLst/>
              <a:cxnLst/>
              <a:rect l="l" t="t" r="r" b="b"/>
              <a:pathLst>
                <a:path w="753745" h="332104">
                  <a:moveTo>
                    <a:pt x="564261" y="0"/>
                  </a:moveTo>
                  <a:lnTo>
                    <a:pt x="564261" y="83058"/>
                  </a:lnTo>
                  <a:lnTo>
                    <a:pt x="0" y="83058"/>
                  </a:lnTo>
                  <a:lnTo>
                    <a:pt x="0" y="249047"/>
                  </a:lnTo>
                  <a:lnTo>
                    <a:pt x="564261" y="249047"/>
                  </a:lnTo>
                  <a:lnTo>
                    <a:pt x="564261" y="332105"/>
                  </a:lnTo>
                  <a:lnTo>
                    <a:pt x="753237" y="165989"/>
                  </a:lnTo>
                  <a:lnTo>
                    <a:pt x="564261" y="0"/>
                  </a:lnTo>
                  <a:close/>
                </a:path>
              </a:pathLst>
            </a:custGeom>
            <a:solidFill>
              <a:srgbClr val="182129"/>
            </a:solidFill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8A1DFDB-377F-EF90-4DDD-1D477D56BD3C}"/>
                </a:ext>
              </a:extLst>
            </p:cNvPr>
            <p:cNvSpPr/>
            <p:nvPr/>
          </p:nvSpPr>
          <p:spPr>
            <a:xfrm>
              <a:off x="2660650" y="4415790"/>
              <a:ext cx="753745" cy="332105"/>
            </a:xfrm>
            <a:custGeom>
              <a:avLst/>
              <a:gdLst/>
              <a:ahLst/>
              <a:cxnLst/>
              <a:rect l="l" t="t" r="r" b="b"/>
              <a:pathLst>
                <a:path w="753745" h="332104">
                  <a:moveTo>
                    <a:pt x="0" y="83058"/>
                  </a:moveTo>
                  <a:lnTo>
                    <a:pt x="564261" y="83058"/>
                  </a:lnTo>
                  <a:lnTo>
                    <a:pt x="564261" y="0"/>
                  </a:lnTo>
                  <a:lnTo>
                    <a:pt x="753237" y="165989"/>
                  </a:lnTo>
                  <a:lnTo>
                    <a:pt x="564261" y="332105"/>
                  </a:lnTo>
                  <a:lnTo>
                    <a:pt x="564261" y="249047"/>
                  </a:lnTo>
                  <a:lnTo>
                    <a:pt x="0" y="249047"/>
                  </a:lnTo>
                  <a:lnTo>
                    <a:pt x="0" y="83058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object 13">
            <a:extLst>
              <a:ext uri="{FF2B5EF4-FFF2-40B4-BE49-F238E27FC236}">
                <a16:creationId xmlns:a16="http://schemas.microsoft.com/office/drawing/2014/main" id="{F66A2A2F-0733-2ABC-2F9D-4A4EB1AF9C13}"/>
              </a:ext>
            </a:extLst>
          </p:cNvPr>
          <p:cNvGrpSpPr/>
          <p:nvPr/>
        </p:nvGrpSpPr>
        <p:grpSpPr>
          <a:xfrm>
            <a:off x="6323965" y="3266440"/>
            <a:ext cx="766445" cy="344805"/>
            <a:chOff x="5628640" y="4409440"/>
            <a:chExt cx="766445" cy="344805"/>
          </a:xfrm>
        </p:grpSpPr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DD1012FD-555B-443D-338B-1CAAE8FB8EC7}"/>
                </a:ext>
              </a:extLst>
            </p:cNvPr>
            <p:cNvSpPr/>
            <p:nvPr/>
          </p:nvSpPr>
          <p:spPr>
            <a:xfrm>
              <a:off x="5634990" y="4415790"/>
              <a:ext cx="753745" cy="332105"/>
            </a:xfrm>
            <a:custGeom>
              <a:avLst/>
              <a:gdLst/>
              <a:ahLst/>
              <a:cxnLst/>
              <a:rect l="l" t="t" r="r" b="b"/>
              <a:pathLst>
                <a:path w="753745" h="332104">
                  <a:moveTo>
                    <a:pt x="564261" y="0"/>
                  </a:moveTo>
                  <a:lnTo>
                    <a:pt x="564261" y="83058"/>
                  </a:lnTo>
                  <a:lnTo>
                    <a:pt x="0" y="83058"/>
                  </a:lnTo>
                  <a:lnTo>
                    <a:pt x="0" y="249047"/>
                  </a:lnTo>
                  <a:lnTo>
                    <a:pt x="564261" y="249047"/>
                  </a:lnTo>
                  <a:lnTo>
                    <a:pt x="564261" y="332105"/>
                  </a:lnTo>
                  <a:lnTo>
                    <a:pt x="753237" y="165989"/>
                  </a:lnTo>
                  <a:lnTo>
                    <a:pt x="564261" y="0"/>
                  </a:lnTo>
                  <a:close/>
                </a:path>
              </a:pathLst>
            </a:custGeom>
            <a:solidFill>
              <a:srgbClr val="182129"/>
            </a:solidFill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8D8EADF9-4F9F-4520-1D94-7A5EF28BC556}"/>
                </a:ext>
              </a:extLst>
            </p:cNvPr>
            <p:cNvSpPr/>
            <p:nvPr/>
          </p:nvSpPr>
          <p:spPr>
            <a:xfrm>
              <a:off x="5634990" y="4415790"/>
              <a:ext cx="753745" cy="332105"/>
            </a:xfrm>
            <a:custGeom>
              <a:avLst/>
              <a:gdLst/>
              <a:ahLst/>
              <a:cxnLst/>
              <a:rect l="l" t="t" r="r" b="b"/>
              <a:pathLst>
                <a:path w="753745" h="332104">
                  <a:moveTo>
                    <a:pt x="0" y="83058"/>
                  </a:moveTo>
                  <a:lnTo>
                    <a:pt x="564261" y="83058"/>
                  </a:lnTo>
                  <a:lnTo>
                    <a:pt x="564261" y="0"/>
                  </a:lnTo>
                  <a:lnTo>
                    <a:pt x="753237" y="165989"/>
                  </a:lnTo>
                  <a:lnTo>
                    <a:pt x="564261" y="332105"/>
                  </a:lnTo>
                  <a:lnTo>
                    <a:pt x="564261" y="249047"/>
                  </a:lnTo>
                  <a:lnTo>
                    <a:pt x="0" y="249047"/>
                  </a:lnTo>
                  <a:lnTo>
                    <a:pt x="0" y="83058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209734C0-A6B4-4BDC-B41F-9552A28183E3}"/>
              </a:ext>
            </a:extLst>
          </p:cNvPr>
          <p:cNvSpPr/>
          <p:nvPr/>
        </p:nvSpPr>
        <p:spPr>
          <a:xfrm>
            <a:off x="879741" y="4201033"/>
            <a:ext cx="2284095" cy="962660"/>
          </a:xfrm>
          <a:custGeom>
            <a:avLst/>
            <a:gdLst/>
            <a:ahLst/>
            <a:cxnLst/>
            <a:rect l="l" t="t" r="r" b="b"/>
            <a:pathLst>
              <a:path w="2284095" h="962660">
                <a:moveTo>
                  <a:pt x="2101329" y="0"/>
                </a:moveTo>
                <a:lnTo>
                  <a:pt x="182524" y="0"/>
                </a:lnTo>
                <a:lnTo>
                  <a:pt x="134004" y="5734"/>
                </a:lnTo>
                <a:lnTo>
                  <a:pt x="90403" y="21914"/>
                </a:lnTo>
                <a:lnTo>
                  <a:pt x="53462" y="47005"/>
                </a:lnTo>
                <a:lnTo>
                  <a:pt x="24921" y="79473"/>
                </a:lnTo>
                <a:lnTo>
                  <a:pt x="6520" y="117783"/>
                </a:lnTo>
                <a:lnTo>
                  <a:pt x="0" y="160400"/>
                </a:lnTo>
                <a:lnTo>
                  <a:pt x="0" y="802004"/>
                </a:lnTo>
                <a:lnTo>
                  <a:pt x="6520" y="844639"/>
                </a:lnTo>
                <a:lnTo>
                  <a:pt x="24921" y="882951"/>
                </a:lnTo>
                <a:lnTo>
                  <a:pt x="53462" y="915412"/>
                </a:lnTo>
                <a:lnTo>
                  <a:pt x="90403" y="940493"/>
                </a:lnTo>
                <a:lnTo>
                  <a:pt x="134004" y="956663"/>
                </a:lnTo>
                <a:lnTo>
                  <a:pt x="182524" y="962393"/>
                </a:lnTo>
                <a:lnTo>
                  <a:pt x="2101329" y="962393"/>
                </a:lnTo>
                <a:lnTo>
                  <a:pt x="2149860" y="956663"/>
                </a:lnTo>
                <a:lnTo>
                  <a:pt x="2193460" y="940493"/>
                </a:lnTo>
                <a:lnTo>
                  <a:pt x="2230393" y="915412"/>
                </a:lnTo>
                <a:lnTo>
                  <a:pt x="2258922" y="882951"/>
                </a:lnTo>
                <a:lnTo>
                  <a:pt x="2277312" y="844639"/>
                </a:lnTo>
                <a:lnTo>
                  <a:pt x="2283828" y="802004"/>
                </a:lnTo>
                <a:lnTo>
                  <a:pt x="2283828" y="160400"/>
                </a:lnTo>
                <a:lnTo>
                  <a:pt x="2277312" y="117783"/>
                </a:lnTo>
                <a:lnTo>
                  <a:pt x="2258922" y="79473"/>
                </a:lnTo>
                <a:lnTo>
                  <a:pt x="2230393" y="47005"/>
                </a:lnTo>
                <a:lnTo>
                  <a:pt x="2193460" y="21914"/>
                </a:lnTo>
                <a:lnTo>
                  <a:pt x="2149860" y="5734"/>
                </a:lnTo>
                <a:lnTo>
                  <a:pt x="2101329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object 17">
            <a:extLst>
              <a:ext uri="{FF2B5EF4-FFF2-40B4-BE49-F238E27FC236}">
                <a16:creationId xmlns:a16="http://schemas.microsoft.com/office/drawing/2014/main" id="{CFD2F1DB-2BAC-81E9-ABD1-C95AB7A67748}"/>
              </a:ext>
            </a:extLst>
          </p:cNvPr>
          <p:cNvGrpSpPr/>
          <p:nvPr/>
        </p:nvGrpSpPr>
        <p:grpSpPr>
          <a:xfrm>
            <a:off x="947851" y="2809138"/>
            <a:ext cx="2132965" cy="1029335"/>
            <a:chOff x="252526" y="3952138"/>
            <a:chExt cx="2132965" cy="1029335"/>
          </a:xfrm>
        </p:grpSpPr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95EBEE32-58CE-5862-E4B4-7353B99FB50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723" y="4374692"/>
              <a:ext cx="1626743" cy="606755"/>
            </a:xfrm>
            <a:prstGeom prst="rect">
              <a:avLst/>
            </a:prstGeom>
          </p:spPr>
        </p:pic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BAA73EC0-592F-E1DC-ED6A-101BE6D156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526" y="3952138"/>
              <a:ext cx="924229" cy="739368"/>
            </a:xfrm>
            <a:prstGeom prst="rect">
              <a:avLst/>
            </a:prstGeom>
          </p:spPr>
        </p:pic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5BA28431-8E98-25E0-6DE2-FA2FDBF2F8F8}"/>
              </a:ext>
            </a:extLst>
          </p:cNvPr>
          <p:cNvSpPr txBox="1"/>
          <p:nvPr/>
        </p:nvSpPr>
        <p:spPr>
          <a:xfrm>
            <a:off x="1308607" y="4245164"/>
            <a:ext cx="154940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135" algn="ctr">
              <a:lnSpc>
                <a:spcPts val="1914"/>
              </a:lnSpc>
              <a:spcBef>
                <a:spcPts val="100"/>
              </a:spcBef>
            </a:pP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Frontal</a:t>
            </a:r>
            <a:r>
              <a:rPr b="1" spc="-2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85725" algn="ctr">
              <a:lnSpc>
                <a:spcPts val="1664"/>
              </a:lnSpc>
            </a:pPr>
            <a:r>
              <a:rPr b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222885" algn="ctr">
              <a:lnSpc>
                <a:spcPts val="1664"/>
              </a:lnSpc>
            </a:pP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1914"/>
              </a:lnSpc>
            </a:pP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b="1"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C8A3E717-3213-1584-92F3-F9538C9939A1}"/>
              </a:ext>
            </a:extLst>
          </p:cNvPr>
          <p:cNvSpPr/>
          <p:nvPr/>
        </p:nvSpPr>
        <p:spPr>
          <a:xfrm>
            <a:off x="3596385" y="4201033"/>
            <a:ext cx="3261995" cy="962660"/>
          </a:xfrm>
          <a:custGeom>
            <a:avLst/>
            <a:gdLst/>
            <a:ahLst/>
            <a:cxnLst/>
            <a:rect l="l" t="t" r="r" b="b"/>
            <a:pathLst>
              <a:path w="3261995" h="962660">
                <a:moveTo>
                  <a:pt x="3078988" y="0"/>
                </a:moveTo>
                <a:lnTo>
                  <a:pt x="182499" y="0"/>
                </a:lnTo>
                <a:lnTo>
                  <a:pt x="133967" y="5734"/>
                </a:lnTo>
                <a:lnTo>
                  <a:pt x="90367" y="21914"/>
                </a:lnTo>
                <a:lnTo>
                  <a:pt x="53435" y="47005"/>
                </a:lnTo>
                <a:lnTo>
                  <a:pt x="24906" y="79473"/>
                </a:lnTo>
                <a:lnTo>
                  <a:pt x="6515" y="117783"/>
                </a:lnTo>
                <a:lnTo>
                  <a:pt x="0" y="160400"/>
                </a:lnTo>
                <a:lnTo>
                  <a:pt x="0" y="802004"/>
                </a:lnTo>
                <a:lnTo>
                  <a:pt x="6515" y="844639"/>
                </a:lnTo>
                <a:lnTo>
                  <a:pt x="24906" y="882951"/>
                </a:lnTo>
                <a:lnTo>
                  <a:pt x="53435" y="915412"/>
                </a:lnTo>
                <a:lnTo>
                  <a:pt x="90367" y="940493"/>
                </a:lnTo>
                <a:lnTo>
                  <a:pt x="133967" y="956663"/>
                </a:lnTo>
                <a:lnTo>
                  <a:pt x="182499" y="962393"/>
                </a:lnTo>
                <a:lnTo>
                  <a:pt x="3078988" y="962393"/>
                </a:lnTo>
                <a:lnTo>
                  <a:pt x="3127519" y="956663"/>
                </a:lnTo>
                <a:lnTo>
                  <a:pt x="3171119" y="940493"/>
                </a:lnTo>
                <a:lnTo>
                  <a:pt x="3208051" y="915412"/>
                </a:lnTo>
                <a:lnTo>
                  <a:pt x="3236580" y="882951"/>
                </a:lnTo>
                <a:lnTo>
                  <a:pt x="3254971" y="844639"/>
                </a:lnTo>
                <a:lnTo>
                  <a:pt x="3261487" y="802004"/>
                </a:lnTo>
                <a:lnTo>
                  <a:pt x="3261487" y="160400"/>
                </a:lnTo>
                <a:lnTo>
                  <a:pt x="3254971" y="117783"/>
                </a:lnTo>
                <a:lnTo>
                  <a:pt x="3236580" y="79473"/>
                </a:lnTo>
                <a:lnTo>
                  <a:pt x="3208051" y="47005"/>
                </a:lnTo>
                <a:lnTo>
                  <a:pt x="3171119" y="21914"/>
                </a:lnTo>
                <a:lnTo>
                  <a:pt x="3127519" y="5734"/>
                </a:lnTo>
                <a:lnTo>
                  <a:pt x="3078988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6DD00F7C-D8F8-6313-046F-991FF581FC0E}"/>
              </a:ext>
            </a:extLst>
          </p:cNvPr>
          <p:cNvSpPr txBox="1"/>
          <p:nvPr/>
        </p:nvSpPr>
        <p:spPr>
          <a:xfrm>
            <a:off x="3751683" y="4216158"/>
            <a:ext cx="3061335" cy="9340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 indent="-59690" algn="ctr">
              <a:lnSpc>
                <a:spcPct val="77100"/>
              </a:lnSpc>
              <a:spcBef>
                <a:spcPts val="595"/>
              </a:spcBef>
            </a:pP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b="1" spc="-3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b="1"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2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</a:t>
            </a:r>
            <a:r>
              <a:rPr b="1"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b="1" spc="-3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b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2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“No</a:t>
            </a:r>
            <a:r>
              <a:rPr b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 or</a:t>
            </a:r>
            <a:r>
              <a:rPr b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Incorrectly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b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b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b="1" spc="-1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3F515A3D-F1CB-C6CD-21C9-E0804FBA2C60}"/>
              </a:ext>
            </a:extLst>
          </p:cNvPr>
          <p:cNvSpPr/>
          <p:nvPr/>
        </p:nvSpPr>
        <p:spPr>
          <a:xfrm>
            <a:off x="7234555" y="3244596"/>
            <a:ext cx="1450340" cy="389890"/>
          </a:xfrm>
          <a:custGeom>
            <a:avLst/>
            <a:gdLst/>
            <a:ahLst/>
            <a:cxnLst/>
            <a:rect l="l" t="t" r="r" b="b"/>
            <a:pathLst>
              <a:path w="1450340" h="389889">
                <a:moveTo>
                  <a:pt x="1376552" y="0"/>
                </a:moveTo>
                <a:lnTo>
                  <a:pt x="73787" y="0"/>
                </a:lnTo>
                <a:lnTo>
                  <a:pt x="45059" y="5103"/>
                </a:lnTo>
                <a:lnTo>
                  <a:pt x="21605" y="19018"/>
                </a:lnTo>
                <a:lnTo>
                  <a:pt x="5796" y="39647"/>
                </a:lnTo>
                <a:lnTo>
                  <a:pt x="0" y="64896"/>
                </a:lnTo>
                <a:lnTo>
                  <a:pt x="0" y="324738"/>
                </a:lnTo>
                <a:lnTo>
                  <a:pt x="5796" y="349988"/>
                </a:lnTo>
                <a:lnTo>
                  <a:pt x="21605" y="370617"/>
                </a:lnTo>
                <a:lnTo>
                  <a:pt x="45059" y="384532"/>
                </a:lnTo>
                <a:lnTo>
                  <a:pt x="73787" y="389635"/>
                </a:lnTo>
                <a:lnTo>
                  <a:pt x="1376552" y="389635"/>
                </a:lnTo>
                <a:lnTo>
                  <a:pt x="1405280" y="384532"/>
                </a:lnTo>
                <a:lnTo>
                  <a:pt x="1428734" y="370617"/>
                </a:lnTo>
                <a:lnTo>
                  <a:pt x="1444543" y="349988"/>
                </a:lnTo>
                <a:lnTo>
                  <a:pt x="1450340" y="324738"/>
                </a:lnTo>
                <a:lnTo>
                  <a:pt x="1450340" y="64896"/>
                </a:lnTo>
                <a:lnTo>
                  <a:pt x="1444543" y="39647"/>
                </a:lnTo>
                <a:lnTo>
                  <a:pt x="1428734" y="19018"/>
                </a:lnTo>
                <a:lnTo>
                  <a:pt x="1405280" y="5103"/>
                </a:lnTo>
                <a:lnTo>
                  <a:pt x="1376552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60014DFD-71B7-9688-CD68-EDE5EB9B55F5}"/>
              </a:ext>
            </a:extLst>
          </p:cNvPr>
          <p:cNvGrpSpPr/>
          <p:nvPr/>
        </p:nvGrpSpPr>
        <p:grpSpPr>
          <a:xfrm>
            <a:off x="8755443" y="2330830"/>
            <a:ext cx="655955" cy="2135505"/>
            <a:chOff x="8060118" y="3473830"/>
            <a:chExt cx="655955" cy="2135505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799BF92B-461F-2356-EC27-A857A7C72A5C}"/>
                </a:ext>
              </a:extLst>
            </p:cNvPr>
            <p:cNvSpPr/>
            <p:nvPr/>
          </p:nvSpPr>
          <p:spPr>
            <a:xfrm>
              <a:off x="8074406" y="3492753"/>
              <a:ext cx="0" cy="2083435"/>
            </a:xfrm>
            <a:custGeom>
              <a:avLst/>
              <a:gdLst/>
              <a:ahLst/>
              <a:cxnLst/>
              <a:rect l="l" t="t" r="r" b="b"/>
              <a:pathLst>
                <a:path h="2083435">
                  <a:moveTo>
                    <a:pt x="0" y="0"/>
                  </a:moveTo>
                  <a:lnTo>
                    <a:pt x="0" y="2083054"/>
                  </a:lnTo>
                </a:path>
              </a:pathLst>
            </a:custGeom>
            <a:ln w="28575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95F76FA7-C4C6-24F9-D61D-5D6DC05ED90E}"/>
                </a:ext>
              </a:extLst>
            </p:cNvPr>
            <p:cNvSpPr/>
            <p:nvPr/>
          </p:nvSpPr>
          <p:spPr>
            <a:xfrm>
              <a:off x="8074406" y="3473830"/>
              <a:ext cx="641350" cy="2135505"/>
            </a:xfrm>
            <a:custGeom>
              <a:avLst/>
              <a:gdLst/>
              <a:ahLst/>
              <a:cxnLst/>
              <a:rect l="l" t="t" r="r" b="b"/>
              <a:pathLst>
                <a:path w="641350" h="2135504">
                  <a:moveTo>
                    <a:pt x="641096" y="2101977"/>
                  </a:moveTo>
                  <a:lnTo>
                    <a:pt x="566039" y="2069084"/>
                  </a:lnTo>
                  <a:lnTo>
                    <a:pt x="566039" y="2091055"/>
                  </a:lnTo>
                  <a:lnTo>
                    <a:pt x="0" y="2091055"/>
                  </a:lnTo>
                  <a:lnTo>
                    <a:pt x="0" y="2113026"/>
                  </a:lnTo>
                  <a:lnTo>
                    <a:pt x="566039" y="2113026"/>
                  </a:lnTo>
                  <a:lnTo>
                    <a:pt x="566039" y="2135035"/>
                  </a:lnTo>
                  <a:lnTo>
                    <a:pt x="641096" y="2101977"/>
                  </a:lnTo>
                  <a:close/>
                </a:path>
                <a:path w="641350" h="2135504">
                  <a:moveTo>
                    <a:pt x="641096" y="33020"/>
                  </a:moveTo>
                  <a:lnTo>
                    <a:pt x="566039" y="0"/>
                  </a:lnTo>
                  <a:lnTo>
                    <a:pt x="566039" y="21971"/>
                  </a:lnTo>
                  <a:lnTo>
                    <a:pt x="0" y="21971"/>
                  </a:lnTo>
                  <a:lnTo>
                    <a:pt x="0" y="43942"/>
                  </a:lnTo>
                  <a:lnTo>
                    <a:pt x="566039" y="44069"/>
                  </a:lnTo>
                  <a:lnTo>
                    <a:pt x="566039" y="66052"/>
                  </a:lnTo>
                  <a:lnTo>
                    <a:pt x="641096" y="3302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object 27">
            <a:extLst>
              <a:ext uri="{FF2B5EF4-FFF2-40B4-BE49-F238E27FC236}">
                <a16:creationId xmlns:a16="http://schemas.microsoft.com/office/drawing/2014/main" id="{66AA81BD-F570-D592-1204-81EB4FEAE9ED}"/>
              </a:ext>
            </a:extLst>
          </p:cNvPr>
          <p:cNvSpPr/>
          <p:nvPr/>
        </p:nvSpPr>
        <p:spPr>
          <a:xfrm>
            <a:off x="9492995" y="1933701"/>
            <a:ext cx="1450975" cy="784225"/>
          </a:xfrm>
          <a:custGeom>
            <a:avLst/>
            <a:gdLst/>
            <a:ahLst/>
            <a:cxnLst/>
            <a:rect l="l" t="t" r="r" b="b"/>
            <a:pathLst>
              <a:path w="1450975" h="784225">
                <a:moveTo>
                  <a:pt x="1301750" y="0"/>
                </a:moveTo>
                <a:lnTo>
                  <a:pt x="148717" y="0"/>
                </a:lnTo>
                <a:lnTo>
                  <a:pt x="101697" y="6653"/>
                </a:lnTo>
                <a:lnTo>
                  <a:pt x="60871" y="25188"/>
                </a:lnTo>
                <a:lnTo>
                  <a:pt x="28683" y="53464"/>
                </a:lnTo>
                <a:lnTo>
                  <a:pt x="7578" y="89342"/>
                </a:lnTo>
                <a:lnTo>
                  <a:pt x="0" y="130683"/>
                </a:lnTo>
                <a:lnTo>
                  <a:pt x="0" y="653288"/>
                </a:lnTo>
                <a:lnTo>
                  <a:pt x="7578" y="694579"/>
                </a:lnTo>
                <a:lnTo>
                  <a:pt x="28683" y="730451"/>
                </a:lnTo>
                <a:lnTo>
                  <a:pt x="60871" y="758745"/>
                </a:lnTo>
                <a:lnTo>
                  <a:pt x="101697" y="777305"/>
                </a:lnTo>
                <a:lnTo>
                  <a:pt x="148717" y="783971"/>
                </a:lnTo>
                <a:lnTo>
                  <a:pt x="1301750" y="783971"/>
                </a:lnTo>
                <a:lnTo>
                  <a:pt x="1348769" y="777305"/>
                </a:lnTo>
                <a:lnTo>
                  <a:pt x="1389595" y="758745"/>
                </a:lnTo>
                <a:lnTo>
                  <a:pt x="1421783" y="730451"/>
                </a:lnTo>
                <a:lnTo>
                  <a:pt x="1442888" y="694579"/>
                </a:lnTo>
                <a:lnTo>
                  <a:pt x="1450467" y="653288"/>
                </a:lnTo>
                <a:lnTo>
                  <a:pt x="1450467" y="130683"/>
                </a:lnTo>
                <a:lnTo>
                  <a:pt x="1442888" y="89342"/>
                </a:lnTo>
                <a:lnTo>
                  <a:pt x="1421783" y="53464"/>
                </a:lnTo>
                <a:lnTo>
                  <a:pt x="1389595" y="25188"/>
                </a:lnTo>
                <a:lnTo>
                  <a:pt x="1348769" y="6653"/>
                </a:lnTo>
                <a:lnTo>
                  <a:pt x="130175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5BB800CC-EE2C-6DAB-A9A5-38DB9E41C71C}"/>
              </a:ext>
            </a:extLst>
          </p:cNvPr>
          <p:cNvSpPr txBox="1"/>
          <p:nvPr/>
        </p:nvSpPr>
        <p:spPr>
          <a:xfrm>
            <a:off x="7400925" y="1934282"/>
            <a:ext cx="3458845" cy="164711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270125" marR="5080" indent="-52069" algn="just">
              <a:lnSpc>
                <a:spcPct val="76900"/>
              </a:lnSpc>
              <a:spcBef>
                <a:spcPts val="595"/>
              </a:spcBef>
            </a:pPr>
            <a:r>
              <a:rPr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“No</a:t>
            </a:r>
            <a:r>
              <a:rPr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5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Incorrectly Masked”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C772DE34-0BEA-C5B9-FB96-B9F0E900B2FF}"/>
              </a:ext>
            </a:extLst>
          </p:cNvPr>
          <p:cNvSpPr/>
          <p:nvPr/>
        </p:nvSpPr>
        <p:spPr>
          <a:xfrm>
            <a:off x="9492995" y="4068445"/>
            <a:ext cx="1450975" cy="785495"/>
          </a:xfrm>
          <a:custGeom>
            <a:avLst/>
            <a:gdLst/>
            <a:ahLst/>
            <a:cxnLst/>
            <a:rect l="l" t="t" r="r" b="b"/>
            <a:pathLst>
              <a:path w="1450975" h="785495">
                <a:moveTo>
                  <a:pt x="1301496" y="0"/>
                </a:moveTo>
                <a:lnTo>
                  <a:pt x="148971" y="0"/>
                </a:lnTo>
                <a:lnTo>
                  <a:pt x="101876" y="6666"/>
                </a:lnTo>
                <a:lnTo>
                  <a:pt x="60981" y="25233"/>
                </a:lnTo>
                <a:lnTo>
                  <a:pt x="28736" y="53547"/>
                </a:lnTo>
                <a:lnTo>
                  <a:pt x="7592" y="89456"/>
                </a:lnTo>
                <a:lnTo>
                  <a:pt x="0" y="130809"/>
                </a:lnTo>
                <a:lnTo>
                  <a:pt x="0" y="654291"/>
                </a:lnTo>
                <a:lnTo>
                  <a:pt x="7592" y="695649"/>
                </a:lnTo>
                <a:lnTo>
                  <a:pt x="28736" y="731571"/>
                </a:lnTo>
                <a:lnTo>
                  <a:pt x="60981" y="759900"/>
                </a:lnTo>
                <a:lnTo>
                  <a:pt x="101876" y="778479"/>
                </a:lnTo>
                <a:lnTo>
                  <a:pt x="148971" y="785152"/>
                </a:lnTo>
                <a:lnTo>
                  <a:pt x="1301496" y="785152"/>
                </a:lnTo>
                <a:lnTo>
                  <a:pt x="1348590" y="778479"/>
                </a:lnTo>
                <a:lnTo>
                  <a:pt x="1389485" y="759900"/>
                </a:lnTo>
                <a:lnTo>
                  <a:pt x="1421730" y="731571"/>
                </a:lnTo>
                <a:lnTo>
                  <a:pt x="1442874" y="695649"/>
                </a:lnTo>
                <a:lnTo>
                  <a:pt x="1450467" y="654291"/>
                </a:lnTo>
                <a:lnTo>
                  <a:pt x="1450467" y="130809"/>
                </a:lnTo>
                <a:lnTo>
                  <a:pt x="1442874" y="89456"/>
                </a:lnTo>
                <a:lnTo>
                  <a:pt x="1421730" y="53547"/>
                </a:lnTo>
                <a:lnTo>
                  <a:pt x="1389485" y="25233"/>
                </a:lnTo>
                <a:lnTo>
                  <a:pt x="1348590" y="6666"/>
                </a:lnTo>
                <a:lnTo>
                  <a:pt x="130149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1D429997-A327-18E0-2F42-225C5EAB446D}"/>
              </a:ext>
            </a:extLst>
          </p:cNvPr>
          <p:cNvSpPr txBox="1"/>
          <p:nvPr/>
        </p:nvSpPr>
        <p:spPr>
          <a:xfrm>
            <a:off x="9886950" y="4343018"/>
            <a:ext cx="6655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12A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1608"/>
      </p:ext>
    </p:extLst>
  </p:cSld>
  <p:clrMapOvr>
    <a:masterClrMapping/>
  </p:clrMapOvr>
</p:sld>
</file>

<file path=ppt/theme/theme1.xml><?xml version="1.0" encoding="utf-8"?>
<a:theme xmlns:a="http://schemas.openxmlformats.org/drawingml/2006/main" name="2018 Template">
  <a:themeElements>
    <a:clrScheme name="NTT DATA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E9968F8-4055-4000-A8F7-500940CDB77B}" vid="{0B18457D-5D83-4623-89ED-6646F4597BA5}"/>
    </a:ext>
  </a:extLst>
</a:theme>
</file>

<file path=ppt/theme/theme2.xml><?xml version="1.0" encoding="utf-8"?>
<a:theme xmlns:a="http://schemas.openxmlformats.org/drawingml/2006/main" name="TokyoPRD_2016PPTTemplate_v1">
  <a:themeElements>
    <a:clrScheme name="Custom 5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0CAAEE20-1003-4C89-848B-9FA311587AB4}" vid="{D03AECBE-DCDD-4C6B-A0E7-27B1A99D445E}"/>
    </a:ext>
  </a:extLst>
</a:theme>
</file>

<file path=ppt/theme/theme3.xml><?xml version="1.0" encoding="utf-8"?>
<a:theme xmlns:a="http://schemas.openxmlformats.org/drawingml/2006/main" name="1_2018 Template">
  <a:themeElements>
    <a:clrScheme name="NTT DATA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E9968F8-4055-4000-A8F7-500940CDB77B}" vid="{0B18457D-5D83-4623-89ED-6646F4597BA5}"/>
    </a:ext>
  </a:extLst>
</a:theme>
</file>

<file path=ppt/theme/theme4.xml><?xml version="1.0" encoding="utf-8"?>
<a:theme xmlns:a="http://schemas.openxmlformats.org/drawingml/2006/main" name="1_TokyoPRD_2016PPTTemplate_v1">
  <a:themeElements>
    <a:clrScheme name="Custom 5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80B1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0CAAEE20-1003-4C89-848B-9FA311587AB4}" vid="{D03AECBE-DCDD-4C6B-A0E7-27B1A99D445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D6DF644CCD3944A46B00E7534348E4" ma:contentTypeVersion="10" ma:contentTypeDescription="Create a new document." ma:contentTypeScope="" ma:versionID="0b738c3f6cba12d47edc504a32628f32">
  <xsd:schema xmlns:xsd="http://www.w3.org/2001/XMLSchema" xmlns:xs="http://www.w3.org/2001/XMLSchema" xmlns:p="http://schemas.microsoft.com/office/2006/metadata/properties" xmlns:ns2="1cdde34b-707a-4cf5-b65e-44d51838f62a" xmlns:ns3="f1926aa5-fde6-4ade-bffc-2453d14800bd" targetNamespace="http://schemas.microsoft.com/office/2006/metadata/properties" ma:root="true" ma:fieldsID="b211bc9f3d831d1fdc645e83673ee2fb" ns2:_="" ns3:_="">
    <xsd:import namespace="1cdde34b-707a-4cf5-b65e-44d51838f62a"/>
    <xsd:import namespace="f1926aa5-fde6-4ade-bffc-2453d1480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de34b-707a-4cf5-b65e-44d51838f6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6aa5-fde6-4ade-bffc-2453d14800b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E34434-7297-4E10-91B1-36C3CC996F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BDDDFF-98CE-4DD8-ADB2-DC06ECB93F81}">
  <ds:schemaRefs>
    <ds:schemaRef ds:uri="1cdde34b-707a-4cf5-b65e-44d51838f62a"/>
    <ds:schemaRef ds:uri="f1926aa5-fde6-4ade-bffc-2453d14800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05939E-75ED-4864-A11B-6EABB9345587}">
  <ds:schemaRefs>
    <ds:schemaRef ds:uri="1bb0779c-a2f2-4429-85bd-471cb1f7972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12627</TotalTime>
  <Words>511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HGPGothicE</vt:lpstr>
      <vt:lpstr>ＭＳ Ｐゴシック</vt:lpstr>
      <vt:lpstr>ＭＳ Ｐゴシック</vt:lpstr>
      <vt:lpstr>Arial</vt:lpstr>
      <vt:lpstr>Calibri</vt:lpstr>
      <vt:lpstr>Trebuchet MS</vt:lpstr>
      <vt:lpstr>Univers</vt:lpstr>
      <vt:lpstr>2018 Template</vt:lpstr>
      <vt:lpstr>TokyoPRD_2016PPTTemplate_v1</vt:lpstr>
      <vt:lpstr>1_2018 Template</vt:lpstr>
      <vt:lpstr>1_TokyoPRD_2016PPTTemplate_v1</vt:lpstr>
      <vt:lpstr>PowerPoint Presentation</vt:lpstr>
      <vt:lpstr>Motivation</vt:lpstr>
      <vt:lpstr>A simple Face Mask Detector</vt:lpstr>
      <vt:lpstr>Face mask detection</vt:lpstr>
      <vt:lpstr>1. Collecting Dataset</vt:lpstr>
      <vt:lpstr>2. Creating a CNN using “MobileNet V2” as a base</vt:lpstr>
      <vt:lpstr>3. Compiling the CNN and Training</vt:lpstr>
      <vt:lpstr>Training Results</vt:lpstr>
      <vt:lpstr>Using Open CV- Python for face recognition</vt:lpstr>
      <vt:lpstr>Tools/technology :</vt:lpstr>
      <vt:lpstr>PowerPoint Presentation</vt:lpstr>
    </vt:vector>
  </TitlesOfParts>
  <Company>NTTDATA INC.,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Vongebhardt, Gretchen</dc:creator>
  <cp:keywords/>
  <cp:lastModifiedBy>Gupta, Jaya</cp:lastModifiedBy>
  <cp:revision>1628</cp:revision>
  <dcterms:created xsi:type="dcterms:W3CDTF">2017-12-30T17:42:49Z</dcterms:created>
  <dcterms:modified xsi:type="dcterms:W3CDTF">2022-10-10T13:31:20Z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0x01010056D6DF644CCD3944A46B00E7534348E4</vt:lpwstr>
  </property>
  <property fmtid="{D5CDD505-2E9C-101B-9397-08002B2CF9AE}" pid="3" name="TaxKeyword">
    <vt:lpwstr/>
  </property>
</Properties>
</file>