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1" r:id="rId3"/>
    <p:sldMasterId id="2147483680" r:id="rId4"/>
    <p:sldMasterId id="2147483682" r:id="rId5"/>
  </p:sldMasterIdLst>
  <p:notesMasterIdLst>
    <p:notesMasterId r:id="rId16"/>
  </p:notesMasterIdLst>
  <p:sldIdLst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A6052-6A46-413F-9A9B-9ED0FD78C877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78E412-F931-4893-932B-9E0377366FD9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72C9BD3A-2670-46BD-B14B-9627BF179811}" type="parTrans" cxnId="{A3F732AA-5021-40E2-8AEC-1888C5E0E145}">
      <dgm:prSet/>
      <dgm:spPr/>
      <dgm:t>
        <a:bodyPr/>
        <a:lstStyle/>
        <a:p>
          <a:endParaRPr lang="en-US"/>
        </a:p>
      </dgm:t>
    </dgm:pt>
    <dgm:pt modelId="{5FA82DEB-5B4E-4D11-8202-2447B6C82A85}" type="sibTrans" cxnId="{A3F732AA-5021-40E2-8AEC-1888C5E0E145}">
      <dgm:prSet/>
      <dgm:spPr/>
      <dgm:t>
        <a:bodyPr/>
        <a:lstStyle/>
        <a:p>
          <a:endParaRPr lang="en-US"/>
        </a:p>
      </dgm:t>
    </dgm:pt>
    <dgm:pt modelId="{86B16EB7-C175-4C62-B45A-6606FF9CC8AA}">
      <dgm:prSet phldrT="[Text]" custT="1"/>
      <dgm:spPr/>
      <dgm:t>
        <a:bodyPr/>
        <a:lstStyle/>
        <a:p>
          <a:r>
            <a:rPr lang="en-US" sz="2200" dirty="0" smtClean="0">
              <a:solidFill>
                <a:srgbClr val="000000"/>
              </a:solidFill>
              <a:latin typeface="Calibri" panose="020F0502020204030204" pitchFamily="34" charset="0"/>
            </a:rPr>
            <a:t>Create lab request for  patient in Corner Stone.</a:t>
          </a:r>
          <a:endParaRPr lang="en-US" sz="2200" dirty="0"/>
        </a:p>
      </dgm:t>
    </dgm:pt>
    <dgm:pt modelId="{82E7B1BD-C825-4DE9-BA7A-887961C163A2}" type="parTrans" cxnId="{C3F6E868-9672-44CD-8F26-9BE58D99A5CC}">
      <dgm:prSet/>
      <dgm:spPr/>
      <dgm:t>
        <a:bodyPr/>
        <a:lstStyle/>
        <a:p>
          <a:endParaRPr lang="en-US"/>
        </a:p>
      </dgm:t>
    </dgm:pt>
    <dgm:pt modelId="{E0AAEC0C-72A1-44EF-B935-3FD6DA027107}" type="sibTrans" cxnId="{C3F6E868-9672-44CD-8F26-9BE58D99A5CC}">
      <dgm:prSet/>
      <dgm:spPr/>
      <dgm:t>
        <a:bodyPr/>
        <a:lstStyle/>
        <a:p>
          <a:endParaRPr lang="en-US"/>
        </a:p>
      </dgm:t>
    </dgm:pt>
    <dgm:pt modelId="{3411318B-2AEF-4DDA-8FCF-4023370B68FC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7E9D9AC8-934C-4FAD-9F31-117617D5EA8E}" type="parTrans" cxnId="{9864D44C-B1E1-4E5C-8E3A-4C404039C903}">
      <dgm:prSet/>
      <dgm:spPr/>
      <dgm:t>
        <a:bodyPr/>
        <a:lstStyle/>
        <a:p>
          <a:endParaRPr lang="en-US"/>
        </a:p>
      </dgm:t>
    </dgm:pt>
    <dgm:pt modelId="{9E2398C0-F78C-451D-988B-5419E6DB6D53}" type="sibTrans" cxnId="{9864D44C-B1E1-4E5C-8E3A-4C404039C903}">
      <dgm:prSet/>
      <dgm:spPr/>
      <dgm:t>
        <a:bodyPr/>
        <a:lstStyle/>
        <a:p>
          <a:endParaRPr lang="en-US"/>
        </a:p>
      </dgm:t>
    </dgm:pt>
    <dgm:pt modelId="{4B1161D9-6404-4566-8E42-69EC3C3A361C}">
      <dgm:prSet phldrT="[Text]"/>
      <dgm:spPr/>
      <dgm:t>
        <a:bodyPr/>
        <a:lstStyle/>
        <a:p>
          <a:r>
            <a:rPr lang="en-US" dirty="0" smtClean="0"/>
            <a:t>Step 6</a:t>
          </a:r>
          <a:endParaRPr lang="en-US" dirty="0"/>
        </a:p>
      </dgm:t>
    </dgm:pt>
    <dgm:pt modelId="{00667A7B-3838-4EFC-86F4-F2187740EF8D}" type="parTrans" cxnId="{908235BD-42CC-48CF-A2E5-15A76B188485}">
      <dgm:prSet/>
      <dgm:spPr/>
      <dgm:t>
        <a:bodyPr/>
        <a:lstStyle/>
        <a:p>
          <a:endParaRPr lang="en-US"/>
        </a:p>
      </dgm:t>
    </dgm:pt>
    <dgm:pt modelId="{1BD284C7-A8BC-49A8-BF66-C46C77F78E90}" type="sibTrans" cxnId="{908235BD-42CC-48CF-A2E5-15A76B188485}">
      <dgm:prSet/>
      <dgm:spPr/>
      <dgm:t>
        <a:bodyPr/>
        <a:lstStyle/>
        <a:p>
          <a:endParaRPr lang="en-US"/>
        </a:p>
      </dgm:t>
    </dgm:pt>
    <dgm:pt modelId="{EE6335AA-9013-4846-8014-D8A461E10B6E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995771E1-7D88-4852-A396-6F16A03773DA}" type="parTrans" cxnId="{FA931BDF-3D84-456E-BFDE-F8D2913345D7}">
      <dgm:prSet/>
      <dgm:spPr/>
      <dgm:t>
        <a:bodyPr/>
        <a:lstStyle/>
        <a:p>
          <a:endParaRPr lang="en-US"/>
        </a:p>
      </dgm:t>
    </dgm:pt>
    <dgm:pt modelId="{40066872-2F2C-4317-ADC8-A59E3FB6507A}" type="sibTrans" cxnId="{FA931BDF-3D84-456E-BFDE-F8D2913345D7}">
      <dgm:prSet/>
      <dgm:spPr/>
      <dgm:t>
        <a:bodyPr/>
        <a:lstStyle/>
        <a:p>
          <a:endParaRPr lang="en-US"/>
        </a:p>
      </dgm:t>
    </dgm:pt>
    <dgm:pt modelId="{1810351D-2D71-41A2-B6B7-3B56AA2E011A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8FBD7D67-EC58-445C-B74E-2DEF33A24E8A}" type="parTrans" cxnId="{245CE745-4F26-405B-ABCA-D7454DC8FF08}">
      <dgm:prSet/>
      <dgm:spPr/>
      <dgm:t>
        <a:bodyPr/>
        <a:lstStyle/>
        <a:p>
          <a:endParaRPr lang="en-US"/>
        </a:p>
      </dgm:t>
    </dgm:pt>
    <dgm:pt modelId="{DAA2C75D-B488-4148-9BD8-80E580EDE755}" type="sibTrans" cxnId="{245CE745-4F26-405B-ABCA-D7454DC8FF08}">
      <dgm:prSet/>
      <dgm:spPr/>
      <dgm:t>
        <a:bodyPr/>
        <a:lstStyle/>
        <a:p>
          <a:endParaRPr lang="en-US"/>
        </a:p>
      </dgm:t>
    </dgm:pt>
    <dgm:pt modelId="{E78C1AE2-0C47-470A-8638-0DCE182F52D1}">
      <dgm:prSet phldrT="[Text]"/>
      <dgm:spPr/>
      <dgm:t>
        <a:bodyPr/>
        <a:lstStyle/>
        <a:p>
          <a:r>
            <a:rPr lang="en-US" dirty="0" smtClean="0"/>
            <a:t>Step 5</a:t>
          </a:r>
          <a:endParaRPr lang="en-US" dirty="0"/>
        </a:p>
      </dgm:t>
    </dgm:pt>
    <dgm:pt modelId="{31DE6A69-0866-4F94-B526-A8F5DE476E0E}" type="parTrans" cxnId="{E6167926-9FF7-41B3-B913-EEA466EFCDF9}">
      <dgm:prSet/>
      <dgm:spPr/>
      <dgm:t>
        <a:bodyPr/>
        <a:lstStyle/>
        <a:p>
          <a:endParaRPr lang="en-US"/>
        </a:p>
      </dgm:t>
    </dgm:pt>
    <dgm:pt modelId="{3ECA1C55-9DC5-4C60-8294-C77CF3E0948A}" type="sibTrans" cxnId="{E6167926-9FF7-41B3-B913-EEA466EFCDF9}">
      <dgm:prSet/>
      <dgm:spPr/>
      <dgm:t>
        <a:bodyPr/>
        <a:lstStyle/>
        <a:p>
          <a:endParaRPr lang="en-US"/>
        </a:p>
      </dgm:t>
    </dgm:pt>
    <dgm:pt modelId="{2C9EA981-8908-4A5F-B797-227C8A77BA02}">
      <dgm:prSet phldrT="[Text]"/>
      <dgm:spPr/>
      <dgm:t>
        <a:bodyPr/>
        <a:lstStyle/>
        <a:p>
          <a:r>
            <a:rPr lang="en-US" dirty="0" smtClean="0"/>
            <a:t>Step 7</a:t>
          </a:r>
          <a:endParaRPr lang="en-US" dirty="0"/>
        </a:p>
      </dgm:t>
    </dgm:pt>
    <dgm:pt modelId="{B91DD86D-8D59-4533-B501-413663C94D9C}" type="parTrans" cxnId="{95925A87-DFC4-464D-88BE-583D9766E8D6}">
      <dgm:prSet/>
      <dgm:spPr/>
      <dgm:t>
        <a:bodyPr/>
        <a:lstStyle/>
        <a:p>
          <a:endParaRPr lang="en-US"/>
        </a:p>
      </dgm:t>
    </dgm:pt>
    <dgm:pt modelId="{9919B09A-DD12-4853-8C2A-72789A6500DC}" type="sibTrans" cxnId="{95925A87-DFC4-464D-88BE-583D9766E8D6}">
      <dgm:prSet/>
      <dgm:spPr/>
      <dgm:t>
        <a:bodyPr/>
        <a:lstStyle/>
        <a:p>
          <a:endParaRPr lang="en-US"/>
        </a:p>
      </dgm:t>
    </dgm:pt>
    <dgm:pt modelId="{B5609A0A-BD3C-44F6-B21B-297D6F07655C}">
      <dgm:prSet custT="1"/>
      <dgm:spPr/>
      <dgm:t>
        <a:bodyPr/>
        <a:lstStyle/>
        <a:p>
          <a:r>
            <a:rPr lang="en-US" sz="2200" dirty="0" smtClean="0">
              <a:solidFill>
                <a:srgbClr val="000000"/>
              </a:solidFill>
              <a:latin typeface="Calibri" panose="020F0502020204030204" pitchFamily="34" charset="0"/>
            </a:rPr>
            <a:t>Identify  pending lab request in IVLS</a:t>
          </a:r>
          <a:endParaRPr lang="en-US" sz="2200" dirty="0"/>
        </a:p>
      </dgm:t>
    </dgm:pt>
    <dgm:pt modelId="{53FD1726-93A3-48DB-8272-4714FBCCFCB3}" type="parTrans" cxnId="{1F9FE291-F3E2-4B5A-A7D5-D43D1BDFF62A}">
      <dgm:prSet/>
      <dgm:spPr/>
      <dgm:t>
        <a:bodyPr/>
        <a:lstStyle/>
        <a:p>
          <a:endParaRPr lang="en-US"/>
        </a:p>
      </dgm:t>
    </dgm:pt>
    <dgm:pt modelId="{62A869E2-76AD-4D0E-88FC-55D2AA1A6DA9}" type="sibTrans" cxnId="{1F9FE291-F3E2-4B5A-A7D5-D43D1BDFF62A}">
      <dgm:prSet/>
      <dgm:spPr/>
      <dgm:t>
        <a:bodyPr/>
        <a:lstStyle/>
        <a:p>
          <a:endParaRPr lang="en-US"/>
        </a:p>
      </dgm:t>
    </dgm:pt>
    <dgm:pt modelId="{CD43D75C-F9DF-4764-AE27-594965EE9115}">
      <dgm:prSet custT="1"/>
      <dgm:spPr/>
      <dgm:t>
        <a:bodyPr/>
        <a:lstStyle/>
        <a:p>
          <a:r>
            <a:rPr lang="en-US" sz="2200" dirty="0" smtClean="0">
              <a:solidFill>
                <a:srgbClr val="000000"/>
              </a:solidFill>
              <a:latin typeface="Calibri" panose="020F0502020204030204" pitchFamily="34" charset="0"/>
            </a:rPr>
            <a:t>Select the pending lab request</a:t>
          </a:r>
          <a:endParaRPr lang="en-US" sz="2200" dirty="0"/>
        </a:p>
      </dgm:t>
    </dgm:pt>
    <dgm:pt modelId="{31CCD5A2-9CBE-42CE-84E8-949FDA90DF4C}" type="parTrans" cxnId="{2D8997D3-384C-4C9C-A374-4C4BD7294E1A}">
      <dgm:prSet/>
      <dgm:spPr/>
      <dgm:t>
        <a:bodyPr/>
        <a:lstStyle/>
        <a:p>
          <a:endParaRPr lang="en-US"/>
        </a:p>
      </dgm:t>
    </dgm:pt>
    <dgm:pt modelId="{9F31941B-F30C-4284-9D9C-FC60716E5AFF}" type="sibTrans" cxnId="{2D8997D3-384C-4C9C-A374-4C4BD7294E1A}">
      <dgm:prSet/>
      <dgm:spPr/>
      <dgm:t>
        <a:bodyPr/>
        <a:lstStyle/>
        <a:p>
          <a:endParaRPr lang="en-US"/>
        </a:p>
      </dgm:t>
    </dgm:pt>
    <dgm:pt modelId="{603C9A3B-E40B-482F-A908-7C9B4F8D155C}">
      <dgm:prSet custT="1"/>
      <dgm:spPr/>
      <dgm:t>
        <a:bodyPr/>
        <a:lstStyle/>
        <a:p>
          <a:r>
            <a:rPr lang="en-US" sz="2200" dirty="0" smtClean="0">
              <a:solidFill>
                <a:srgbClr val="000000"/>
              </a:solidFill>
              <a:latin typeface="Calibri" panose="020F0502020204030204" pitchFamily="34" charset="0"/>
            </a:rPr>
            <a:t>Create Instrument in simulator to run</a:t>
          </a:r>
          <a:endParaRPr lang="en-US" sz="2200" dirty="0"/>
        </a:p>
      </dgm:t>
    </dgm:pt>
    <dgm:pt modelId="{843414D4-2533-4205-9507-FB25B8D979E1}" type="parTrans" cxnId="{C334D256-A878-450D-B11A-9CC85F7C1929}">
      <dgm:prSet/>
      <dgm:spPr/>
      <dgm:t>
        <a:bodyPr/>
        <a:lstStyle/>
        <a:p>
          <a:endParaRPr lang="en-US"/>
        </a:p>
      </dgm:t>
    </dgm:pt>
    <dgm:pt modelId="{663F49AC-B2DA-4C92-AC6B-CA8C663CD3F5}" type="sibTrans" cxnId="{C334D256-A878-450D-B11A-9CC85F7C1929}">
      <dgm:prSet/>
      <dgm:spPr/>
      <dgm:t>
        <a:bodyPr/>
        <a:lstStyle/>
        <a:p>
          <a:endParaRPr lang="en-US"/>
        </a:p>
      </dgm:t>
    </dgm:pt>
    <dgm:pt modelId="{5F893795-C6FF-4A49-805B-3ADF8BB8FF4F}">
      <dgm:prSet custT="1"/>
      <dgm:spPr/>
      <dgm:t>
        <a:bodyPr/>
        <a:lstStyle/>
        <a:p>
          <a:r>
            <a:rPr lang="en-US" sz="2200" dirty="0" smtClean="0">
              <a:solidFill>
                <a:srgbClr val="000000"/>
              </a:solidFill>
              <a:latin typeface="Calibri" panose="020F0502020204030204" pitchFamily="34" charset="0"/>
            </a:rPr>
            <a:t>Select Instrument in IVLS and RUN the Lab Test</a:t>
          </a:r>
          <a:endParaRPr lang="en-US" sz="2200" dirty="0"/>
        </a:p>
      </dgm:t>
    </dgm:pt>
    <dgm:pt modelId="{6CAB3D07-0CF1-400E-9CDF-BAA266A2AA55}" type="parTrans" cxnId="{C6D6C995-32B8-4620-AE49-45DF796D4D42}">
      <dgm:prSet/>
      <dgm:spPr/>
      <dgm:t>
        <a:bodyPr/>
        <a:lstStyle/>
        <a:p>
          <a:endParaRPr lang="en-US"/>
        </a:p>
      </dgm:t>
    </dgm:pt>
    <dgm:pt modelId="{C2BB8C63-289C-496B-B2A1-A518701F38A4}" type="sibTrans" cxnId="{C6D6C995-32B8-4620-AE49-45DF796D4D42}">
      <dgm:prSet/>
      <dgm:spPr/>
      <dgm:t>
        <a:bodyPr/>
        <a:lstStyle/>
        <a:p>
          <a:endParaRPr lang="en-US"/>
        </a:p>
      </dgm:t>
    </dgm:pt>
    <dgm:pt modelId="{359C557E-DB8E-444B-B5B2-DB708202A6EA}">
      <dgm:prSet custT="1"/>
      <dgm:spPr/>
      <dgm:t>
        <a:bodyPr/>
        <a:lstStyle/>
        <a:p>
          <a:r>
            <a:rPr lang="en-US" sz="2200" dirty="0" smtClean="0">
              <a:solidFill>
                <a:srgbClr val="000000"/>
              </a:solidFill>
              <a:latin typeface="Calibri" panose="020F0502020204030204" pitchFamily="34" charset="0"/>
            </a:rPr>
            <a:t>Verify Send and receive request / response count in Simulator.</a:t>
          </a:r>
          <a:endParaRPr lang="en-US" sz="2200" dirty="0"/>
        </a:p>
      </dgm:t>
    </dgm:pt>
    <dgm:pt modelId="{CBA0CE73-22B7-4CD0-94CB-5CCBF7DA5308}" type="parTrans" cxnId="{4F14CEC3-8742-4726-B59B-0632871AAF06}">
      <dgm:prSet/>
      <dgm:spPr/>
      <dgm:t>
        <a:bodyPr/>
        <a:lstStyle/>
        <a:p>
          <a:endParaRPr lang="en-US"/>
        </a:p>
      </dgm:t>
    </dgm:pt>
    <dgm:pt modelId="{A3377468-5A25-4662-A273-A4103BE63C0C}" type="sibTrans" cxnId="{4F14CEC3-8742-4726-B59B-0632871AAF06}">
      <dgm:prSet/>
      <dgm:spPr/>
      <dgm:t>
        <a:bodyPr/>
        <a:lstStyle/>
        <a:p>
          <a:endParaRPr lang="en-US"/>
        </a:p>
      </dgm:t>
    </dgm:pt>
    <dgm:pt modelId="{946E15AD-D823-407A-8C6B-E16690F05349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  <a:latin typeface="Calibri" panose="020F0502020204030204" pitchFamily="34" charset="0"/>
            </a:rPr>
            <a:t>Validate Lab test result status in Corner Stone Database.</a:t>
          </a:r>
          <a:endParaRPr lang="en-US" dirty="0"/>
        </a:p>
      </dgm:t>
    </dgm:pt>
    <dgm:pt modelId="{BE6A25E6-1197-4B64-AD1D-36325E20B853}" type="parTrans" cxnId="{450EF3CD-D497-4ADE-9DEE-185CFD5B9238}">
      <dgm:prSet/>
      <dgm:spPr/>
      <dgm:t>
        <a:bodyPr/>
        <a:lstStyle/>
        <a:p>
          <a:endParaRPr lang="en-US"/>
        </a:p>
      </dgm:t>
    </dgm:pt>
    <dgm:pt modelId="{7DB76F72-49A4-478D-A40F-A5ACD8DB98C1}" type="sibTrans" cxnId="{450EF3CD-D497-4ADE-9DEE-185CFD5B9238}">
      <dgm:prSet/>
      <dgm:spPr/>
      <dgm:t>
        <a:bodyPr/>
        <a:lstStyle/>
        <a:p>
          <a:endParaRPr lang="en-US"/>
        </a:p>
      </dgm:t>
    </dgm:pt>
    <dgm:pt modelId="{00291744-6BBE-4EDE-9C4D-D85D2E895076}">
      <dgm:prSet phldrT="[Text]"/>
      <dgm:spPr/>
      <dgm:t>
        <a:bodyPr/>
        <a:lstStyle/>
        <a:p>
          <a:r>
            <a:rPr lang="en-US" dirty="0" smtClean="0"/>
            <a:t>Step 8</a:t>
          </a:r>
          <a:endParaRPr lang="en-US" dirty="0"/>
        </a:p>
      </dgm:t>
    </dgm:pt>
    <dgm:pt modelId="{F094B93B-7B60-4556-A54A-0F832B25DB9F}" type="parTrans" cxnId="{39B3CED9-C086-4306-BD95-E80F53FF2B5E}">
      <dgm:prSet/>
      <dgm:spPr/>
      <dgm:t>
        <a:bodyPr/>
        <a:lstStyle/>
        <a:p>
          <a:endParaRPr lang="en-US"/>
        </a:p>
      </dgm:t>
    </dgm:pt>
    <dgm:pt modelId="{A2333F65-A162-472F-9140-93F8EF80D86D}" type="sibTrans" cxnId="{39B3CED9-C086-4306-BD95-E80F53FF2B5E}">
      <dgm:prSet/>
      <dgm:spPr/>
      <dgm:t>
        <a:bodyPr/>
        <a:lstStyle/>
        <a:p>
          <a:endParaRPr lang="en-US"/>
        </a:p>
      </dgm:t>
    </dgm:pt>
    <dgm:pt modelId="{6F21CE6E-ACB7-495F-9244-1A06470D592F}">
      <dgm:prSet custT="1"/>
      <dgm:spPr/>
      <dgm:t>
        <a:bodyPr/>
        <a:lstStyle/>
        <a:p>
          <a:r>
            <a:rPr lang="en-US" sz="2200" dirty="0" smtClean="0">
              <a:solidFill>
                <a:srgbClr val="000000"/>
              </a:solidFill>
              <a:latin typeface="Calibri" panose="020F0502020204030204" pitchFamily="34" charset="0"/>
            </a:rPr>
            <a:t>Validate test results in IVLS</a:t>
          </a:r>
          <a:endParaRPr lang="en-US" sz="2200" dirty="0"/>
        </a:p>
      </dgm:t>
    </dgm:pt>
    <dgm:pt modelId="{6FA42938-FC9C-450D-9F60-0F0079327F3F}" type="parTrans" cxnId="{A383A7B8-91C7-4309-9A4D-6FC1D554B5D5}">
      <dgm:prSet/>
      <dgm:spPr/>
      <dgm:t>
        <a:bodyPr/>
        <a:lstStyle/>
        <a:p>
          <a:endParaRPr lang="en-US"/>
        </a:p>
      </dgm:t>
    </dgm:pt>
    <dgm:pt modelId="{B53DC05E-CD78-469C-9520-7001DE7F5667}" type="sibTrans" cxnId="{A383A7B8-91C7-4309-9A4D-6FC1D554B5D5}">
      <dgm:prSet/>
      <dgm:spPr/>
      <dgm:t>
        <a:bodyPr/>
        <a:lstStyle/>
        <a:p>
          <a:endParaRPr lang="en-US"/>
        </a:p>
      </dgm:t>
    </dgm:pt>
    <dgm:pt modelId="{B5669C53-F611-4779-9AB3-D9349E5F150A}" type="pres">
      <dgm:prSet presAssocID="{955A6052-6A46-413F-9A9B-9ED0FD78C87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8DA2247-57D3-48B0-B282-61597CA27B94}" type="pres">
      <dgm:prSet presAssocID="{B878E412-F931-4893-932B-9E0377366FD9}" presName="linNode" presStyleCnt="0"/>
      <dgm:spPr/>
    </dgm:pt>
    <dgm:pt modelId="{C71895F0-90C5-4E8F-A2AA-7354DB90E233}" type="pres">
      <dgm:prSet presAssocID="{B878E412-F931-4893-932B-9E0377366FD9}" presName="parent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FF0D3-6646-4378-8404-C7572704BE35}" type="pres">
      <dgm:prSet presAssocID="{B878E412-F931-4893-932B-9E0377366FD9}" presName="childShp" presStyleLbl="bgAccFollowNode1" presStyleIdx="0" presStyleCnt="8" custLinFactNeighborY="-1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96124-2BA6-42FF-A3FC-23F793C2E243}" type="pres">
      <dgm:prSet presAssocID="{5FA82DEB-5B4E-4D11-8202-2447B6C82A85}" presName="spacing" presStyleCnt="0"/>
      <dgm:spPr/>
    </dgm:pt>
    <dgm:pt modelId="{1DBF9374-611E-4685-8574-4DB467F9CC01}" type="pres">
      <dgm:prSet presAssocID="{3411318B-2AEF-4DDA-8FCF-4023370B68FC}" presName="linNode" presStyleCnt="0"/>
      <dgm:spPr/>
    </dgm:pt>
    <dgm:pt modelId="{6827158D-C947-4F2E-A4DE-A93F6582233C}" type="pres">
      <dgm:prSet presAssocID="{3411318B-2AEF-4DDA-8FCF-4023370B68FC}" presName="parent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E4855-BEDA-4EFA-A550-C972CE726C8D}" type="pres">
      <dgm:prSet presAssocID="{3411318B-2AEF-4DDA-8FCF-4023370B68FC}" presName="childShp" presStyleLbl="b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AFB85-7F67-48D7-A8ED-07EB9FF4FAF9}" type="pres">
      <dgm:prSet presAssocID="{9E2398C0-F78C-451D-988B-5419E6DB6D53}" presName="spacing" presStyleCnt="0"/>
      <dgm:spPr/>
    </dgm:pt>
    <dgm:pt modelId="{B3C68A3B-3C01-4C6F-A999-56612F1430CF}" type="pres">
      <dgm:prSet presAssocID="{1810351D-2D71-41A2-B6B7-3B56AA2E011A}" presName="linNode" presStyleCnt="0"/>
      <dgm:spPr/>
    </dgm:pt>
    <dgm:pt modelId="{75C05E41-BA02-4419-A8CE-D954078D2645}" type="pres">
      <dgm:prSet presAssocID="{1810351D-2D71-41A2-B6B7-3B56AA2E011A}" presName="parent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B21EE-DC3F-4A95-A8D6-D6E3A02CCFC4}" type="pres">
      <dgm:prSet presAssocID="{1810351D-2D71-41A2-B6B7-3B56AA2E011A}" presName="childShp" presStyleLbl="b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99D43-C09D-47FE-BEFE-D18AFB6327DF}" type="pres">
      <dgm:prSet presAssocID="{DAA2C75D-B488-4148-9BD8-80E580EDE755}" presName="spacing" presStyleCnt="0"/>
      <dgm:spPr/>
    </dgm:pt>
    <dgm:pt modelId="{16F16958-E863-491A-9BEB-3E01522D9C4D}" type="pres">
      <dgm:prSet presAssocID="{EE6335AA-9013-4846-8014-D8A461E10B6E}" presName="linNode" presStyleCnt="0"/>
      <dgm:spPr/>
    </dgm:pt>
    <dgm:pt modelId="{DAB7B378-A56C-4FB6-87FC-95AEE1855BAF}" type="pres">
      <dgm:prSet presAssocID="{EE6335AA-9013-4846-8014-D8A461E10B6E}" presName="parent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D1D89-D290-4DB4-A109-BE4F91A3C636}" type="pres">
      <dgm:prSet presAssocID="{EE6335AA-9013-4846-8014-D8A461E10B6E}" presName="childShp" presStyleLbl="b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7363A-7157-4654-B729-9F51A20C0D82}" type="pres">
      <dgm:prSet presAssocID="{40066872-2F2C-4317-ADC8-A59E3FB6507A}" presName="spacing" presStyleCnt="0"/>
      <dgm:spPr/>
    </dgm:pt>
    <dgm:pt modelId="{7687F565-CC28-4E37-9B5E-446C59EAB141}" type="pres">
      <dgm:prSet presAssocID="{E78C1AE2-0C47-470A-8638-0DCE182F52D1}" presName="linNode" presStyleCnt="0"/>
      <dgm:spPr/>
    </dgm:pt>
    <dgm:pt modelId="{40C7B307-C8E8-452F-9330-D91FAE0128B3}" type="pres">
      <dgm:prSet presAssocID="{E78C1AE2-0C47-470A-8638-0DCE182F52D1}" presName="parent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7DA949-7B5B-4166-A271-7D5687583478}" type="pres">
      <dgm:prSet presAssocID="{E78C1AE2-0C47-470A-8638-0DCE182F52D1}" presName="childShp" presStyleLbl="b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FB63B-2B02-4ABD-B1C7-99C7E1B8DE88}" type="pres">
      <dgm:prSet presAssocID="{3ECA1C55-9DC5-4C60-8294-C77CF3E0948A}" presName="spacing" presStyleCnt="0"/>
      <dgm:spPr/>
    </dgm:pt>
    <dgm:pt modelId="{84D0DC61-43B4-4F76-A453-A42A474BD6D3}" type="pres">
      <dgm:prSet presAssocID="{4B1161D9-6404-4566-8E42-69EC3C3A361C}" presName="linNode" presStyleCnt="0"/>
      <dgm:spPr/>
    </dgm:pt>
    <dgm:pt modelId="{9108F81F-ED03-4921-B659-FAB8A0892BA5}" type="pres">
      <dgm:prSet presAssocID="{4B1161D9-6404-4566-8E42-69EC3C3A361C}" presName="parent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ADA38-D03E-4505-987A-26B2A02417B8}" type="pres">
      <dgm:prSet presAssocID="{4B1161D9-6404-4566-8E42-69EC3C3A361C}" presName="childShp" presStyleLbl="bgAccFollowNode1" presStyleIdx="5" presStyleCnt="8" custLinFactNeighborY="-33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5AFAD-6881-49F7-9808-589A2EB85B39}" type="pres">
      <dgm:prSet presAssocID="{1BD284C7-A8BC-49A8-BF66-C46C77F78E90}" presName="spacing" presStyleCnt="0"/>
      <dgm:spPr/>
    </dgm:pt>
    <dgm:pt modelId="{CC17EFBF-D7BD-42A1-8DC4-3DA50E551253}" type="pres">
      <dgm:prSet presAssocID="{2C9EA981-8908-4A5F-B797-227C8A77BA02}" presName="linNode" presStyleCnt="0"/>
      <dgm:spPr/>
    </dgm:pt>
    <dgm:pt modelId="{6596317B-2DC2-4318-9F2F-927AAA3916F2}" type="pres">
      <dgm:prSet presAssocID="{2C9EA981-8908-4A5F-B797-227C8A77BA02}" presName="parent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C8A22-BDEB-4343-89F9-42E068605784}" type="pres">
      <dgm:prSet presAssocID="{2C9EA981-8908-4A5F-B797-227C8A77BA02}" presName="childShp" presStyleLbl="b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1D53D-1AD4-420B-9AF6-359CD9DD6C69}" type="pres">
      <dgm:prSet presAssocID="{9919B09A-DD12-4853-8C2A-72789A6500DC}" presName="spacing" presStyleCnt="0"/>
      <dgm:spPr/>
    </dgm:pt>
    <dgm:pt modelId="{41CE2905-4E4B-4DA9-A4E3-BF3CDF6FF297}" type="pres">
      <dgm:prSet presAssocID="{00291744-6BBE-4EDE-9C4D-D85D2E895076}" presName="linNode" presStyleCnt="0"/>
      <dgm:spPr/>
    </dgm:pt>
    <dgm:pt modelId="{EBF776C3-B14A-4B39-905E-72873E2B8AB6}" type="pres">
      <dgm:prSet presAssocID="{00291744-6BBE-4EDE-9C4D-D85D2E895076}" presName="parent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F4B3B-3157-4011-8B01-43A389E0B2EA}" type="pres">
      <dgm:prSet presAssocID="{00291744-6BBE-4EDE-9C4D-D85D2E895076}" presName="childShp" presStyleLbl="b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46ADBD-C171-4176-BC47-6ABD3E9E31C4}" type="presOf" srcId="{00291744-6BBE-4EDE-9C4D-D85D2E895076}" destId="{EBF776C3-B14A-4B39-905E-72873E2B8AB6}" srcOrd="0" destOrd="0" presId="urn:microsoft.com/office/officeart/2005/8/layout/vList6"/>
    <dgm:cxn modelId="{02418833-294C-45C8-A5AE-4DE9E1B92DD9}" type="presOf" srcId="{2C9EA981-8908-4A5F-B797-227C8A77BA02}" destId="{6596317B-2DC2-4318-9F2F-927AAA3916F2}" srcOrd="0" destOrd="0" presId="urn:microsoft.com/office/officeart/2005/8/layout/vList6"/>
    <dgm:cxn modelId="{C6D6C995-32B8-4620-AE49-45DF796D4D42}" srcId="{E78C1AE2-0C47-470A-8638-0DCE182F52D1}" destId="{5F893795-C6FF-4A49-805B-3ADF8BB8FF4F}" srcOrd="0" destOrd="0" parTransId="{6CAB3D07-0CF1-400E-9CDF-BAA266A2AA55}" sibTransId="{C2BB8C63-289C-496B-B2A1-A518701F38A4}"/>
    <dgm:cxn modelId="{6C4BC32C-89AF-485E-B0C6-3F34D87153BE}" type="presOf" srcId="{E78C1AE2-0C47-470A-8638-0DCE182F52D1}" destId="{40C7B307-C8E8-452F-9330-D91FAE0128B3}" srcOrd="0" destOrd="0" presId="urn:microsoft.com/office/officeart/2005/8/layout/vList6"/>
    <dgm:cxn modelId="{3C8F6283-CA27-45DD-8669-29D2A7DFBAFA}" type="presOf" srcId="{5F893795-C6FF-4A49-805B-3ADF8BB8FF4F}" destId="{F07DA949-7B5B-4166-A271-7D5687583478}" srcOrd="0" destOrd="0" presId="urn:microsoft.com/office/officeart/2005/8/layout/vList6"/>
    <dgm:cxn modelId="{2D8997D3-384C-4C9C-A374-4C4BD7294E1A}" srcId="{1810351D-2D71-41A2-B6B7-3B56AA2E011A}" destId="{CD43D75C-F9DF-4764-AE27-594965EE9115}" srcOrd="0" destOrd="0" parTransId="{31CCD5A2-9CBE-42CE-84E8-949FDA90DF4C}" sibTransId="{9F31941B-F30C-4284-9D9C-FC60716E5AFF}"/>
    <dgm:cxn modelId="{3F58F06D-B1DC-40E5-915D-1D047EB54780}" type="presOf" srcId="{CD43D75C-F9DF-4764-AE27-594965EE9115}" destId="{2EAB21EE-DC3F-4A95-A8D6-D6E3A02CCFC4}" srcOrd="0" destOrd="0" presId="urn:microsoft.com/office/officeart/2005/8/layout/vList6"/>
    <dgm:cxn modelId="{95925A87-DFC4-464D-88BE-583D9766E8D6}" srcId="{955A6052-6A46-413F-9A9B-9ED0FD78C877}" destId="{2C9EA981-8908-4A5F-B797-227C8A77BA02}" srcOrd="6" destOrd="0" parTransId="{B91DD86D-8D59-4533-B501-413663C94D9C}" sibTransId="{9919B09A-DD12-4853-8C2A-72789A6500DC}"/>
    <dgm:cxn modelId="{EB61586C-96AC-4248-9A4C-E80560970FDD}" type="presOf" srcId="{EE6335AA-9013-4846-8014-D8A461E10B6E}" destId="{DAB7B378-A56C-4FB6-87FC-95AEE1855BAF}" srcOrd="0" destOrd="0" presId="urn:microsoft.com/office/officeart/2005/8/layout/vList6"/>
    <dgm:cxn modelId="{39B3CED9-C086-4306-BD95-E80F53FF2B5E}" srcId="{955A6052-6A46-413F-9A9B-9ED0FD78C877}" destId="{00291744-6BBE-4EDE-9C4D-D85D2E895076}" srcOrd="7" destOrd="0" parTransId="{F094B93B-7B60-4556-A54A-0F832B25DB9F}" sibTransId="{A2333F65-A162-472F-9140-93F8EF80D86D}"/>
    <dgm:cxn modelId="{DCF666C6-CA20-47A7-8EAB-5C25ABFFB512}" type="presOf" srcId="{6F21CE6E-ACB7-495F-9244-1A06470D592F}" destId="{915C8A22-BDEB-4343-89F9-42E068605784}" srcOrd="0" destOrd="0" presId="urn:microsoft.com/office/officeart/2005/8/layout/vList6"/>
    <dgm:cxn modelId="{7C2EBA62-FAF5-435A-9F08-09346BE91484}" type="presOf" srcId="{946E15AD-D823-407A-8C6B-E16690F05349}" destId="{30FF4B3B-3157-4011-8B01-43A389E0B2EA}" srcOrd="0" destOrd="0" presId="urn:microsoft.com/office/officeart/2005/8/layout/vList6"/>
    <dgm:cxn modelId="{A383A7B8-91C7-4309-9A4D-6FC1D554B5D5}" srcId="{2C9EA981-8908-4A5F-B797-227C8A77BA02}" destId="{6F21CE6E-ACB7-495F-9244-1A06470D592F}" srcOrd="0" destOrd="0" parTransId="{6FA42938-FC9C-450D-9F60-0F0079327F3F}" sibTransId="{B53DC05E-CD78-469C-9520-7001DE7F5667}"/>
    <dgm:cxn modelId="{B0C45920-7ACE-42E3-AF5C-3EAE5C20748F}" type="presOf" srcId="{3411318B-2AEF-4DDA-8FCF-4023370B68FC}" destId="{6827158D-C947-4F2E-A4DE-A93F6582233C}" srcOrd="0" destOrd="0" presId="urn:microsoft.com/office/officeart/2005/8/layout/vList6"/>
    <dgm:cxn modelId="{1F9FE291-F3E2-4B5A-A7D5-D43D1BDFF62A}" srcId="{3411318B-2AEF-4DDA-8FCF-4023370B68FC}" destId="{B5609A0A-BD3C-44F6-B21B-297D6F07655C}" srcOrd="0" destOrd="0" parTransId="{53FD1726-93A3-48DB-8272-4714FBCCFCB3}" sibTransId="{62A869E2-76AD-4D0E-88FC-55D2AA1A6DA9}"/>
    <dgm:cxn modelId="{F5D5ED1D-E894-4F51-9614-C8D688ED7A75}" type="presOf" srcId="{B5609A0A-BD3C-44F6-B21B-297D6F07655C}" destId="{F34E4855-BEDA-4EFA-A550-C972CE726C8D}" srcOrd="0" destOrd="0" presId="urn:microsoft.com/office/officeart/2005/8/layout/vList6"/>
    <dgm:cxn modelId="{7A2AC846-24D1-49DA-AF9D-F637E2AD49C1}" type="presOf" srcId="{B878E412-F931-4893-932B-9E0377366FD9}" destId="{C71895F0-90C5-4E8F-A2AA-7354DB90E233}" srcOrd="0" destOrd="0" presId="urn:microsoft.com/office/officeart/2005/8/layout/vList6"/>
    <dgm:cxn modelId="{E6167926-9FF7-41B3-B913-EEA466EFCDF9}" srcId="{955A6052-6A46-413F-9A9B-9ED0FD78C877}" destId="{E78C1AE2-0C47-470A-8638-0DCE182F52D1}" srcOrd="4" destOrd="0" parTransId="{31DE6A69-0866-4F94-B526-A8F5DE476E0E}" sibTransId="{3ECA1C55-9DC5-4C60-8294-C77CF3E0948A}"/>
    <dgm:cxn modelId="{5D27428D-86F4-47C7-B983-65795453E052}" type="presOf" srcId="{359C557E-DB8E-444B-B5B2-DB708202A6EA}" destId="{1A3ADA38-D03E-4505-987A-26B2A02417B8}" srcOrd="0" destOrd="0" presId="urn:microsoft.com/office/officeart/2005/8/layout/vList6"/>
    <dgm:cxn modelId="{4F14CEC3-8742-4726-B59B-0632871AAF06}" srcId="{4B1161D9-6404-4566-8E42-69EC3C3A361C}" destId="{359C557E-DB8E-444B-B5B2-DB708202A6EA}" srcOrd="0" destOrd="0" parTransId="{CBA0CE73-22B7-4CD0-94CB-5CCBF7DA5308}" sibTransId="{A3377468-5A25-4662-A273-A4103BE63C0C}"/>
    <dgm:cxn modelId="{6C24A344-3B78-4D5D-A2DD-F090F991BB89}" type="presOf" srcId="{603C9A3B-E40B-482F-A908-7C9B4F8D155C}" destId="{1FED1D89-D290-4DB4-A109-BE4F91A3C636}" srcOrd="0" destOrd="0" presId="urn:microsoft.com/office/officeart/2005/8/layout/vList6"/>
    <dgm:cxn modelId="{245CE745-4F26-405B-ABCA-D7454DC8FF08}" srcId="{955A6052-6A46-413F-9A9B-9ED0FD78C877}" destId="{1810351D-2D71-41A2-B6B7-3B56AA2E011A}" srcOrd="2" destOrd="0" parTransId="{8FBD7D67-EC58-445C-B74E-2DEF33A24E8A}" sibTransId="{DAA2C75D-B488-4148-9BD8-80E580EDE755}"/>
    <dgm:cxn modelId="{DBA97DF3-4273-4ABB-9545-F094980137EE}" type="presOf" srcId="{1810351D-2D71-41A2-B6B7-3B56AA2E011A}" destId="{75C05E41-BA02-4419-A8CE-D954078D2645}" srcOrd="0" destOrd="0" presId="urn:microsoft.com/office/officeart/2005/8/layout/vList6"/>
    <dgm:cxn modelId="{C334D256-A878-450D-B11A-9CC85F7C1929}" srcId="{EE6335AA-9013-4846-8014-D8A461E10B6E}" destId="{603C9A3B-E40B-482F-A908-7C9B4F8D155C}" srcOrd="0" destOrd="0" parTransId="{843414D4-2533-4205-9507-FB25B8D979E1}" sibTransId="{663F49AC-B2DA-4C92-AC6B-CA8C663CD3F5}"/>
    <dgm:cxn modelId="{9EC1BFDD-B298-4A04-9A3A-A1AB4846E7D8}" type="presOf" srcId="{86B16EB7-C175-4C62-B45A-6606FF9CC8AA}" destId="{8BCFF0D3-6646-4378-8404-C7572704BE35}" srcOrd="0" destOrd="0" presId="urn:microsoft.com/office/officeart/2005/8/layout/vList6"/>
    <dgm:cxn modelId="{908235BD-42CC-48CF-A2E5-15A76B188485}" srcId="{955A6052-6A46-413F-9A9B-9ED0FD78C877}" destId="{4B1161D9-6404-4566-8E42-69EC3C3A361C}" srcOrd="5" destOrd="0" parTransId="{00667A7B-3838-4EFC-86F4-F2187740EF8D}" sibTransId="{1BD284C7-A8BC-49A8-BF66-C46C77F78E90}"/>
    <dgm:cxn modelId="{C3F6E868-9672-44CD-8F26-9BE58D99A5CC}" srcId="{B878E412-F931-4893-932B-9E0377366FD9}" destId="{86B16EB7-C175-4C62-B45A-6606FF9CC8AA}" srcOrd="0" destOrd="0" parTransId="{82E7B1BD-C825-4DE9-BA7A-887961C163A2}" sibTransId="{E0AAEC0C-72A1-44EF-B935-3FD6DA027107}"/>
    <dgm:cxn modelId="{FA931BDF-3D84-456E-BFDE-F8D2913345D7}" srcId="{955A6052-6A46-413F-9A9B-9ED0FD78C877}" destId="{EE6335AA-9013-4846-8014-D8A461E10B6E}" srcOrd="3" destOrd="0" parTransId="{995771E1-7D88-4852-A396-6F16A03773DA}" sibTransId="{40066872-2F2C-4317-ADC8-A59E3FB6507A}"/>
    <dgm:cxn modelId="{F95E28D8-54C4-4862-A38B-BB83015014C6}" type="presOf" srcId="{4B1161D9-6404-4566-8E42-69EC3C3A361C}" destId="{9108F81F-ED03-4921-B659-FAB8A0892BA5}" srcOrd="0" destOrd="0" presId="urn:microsoft.com/office/officeart/2005/8/layout/vList6"/>
    <dgm:cxn modelId="{EC602CB8-0D63-4177-88FA-4625DA19E9A4}" type="presOf" srcId="{955A6052-6A46-413F-9A9B-9ED0FD78C877}" destId="{B5669C53-F611-4779-9AB3-D9349E5F150A}" srcOrd="0" destOrd="0" presId="urn:microsoft.com/office/officeart/2005/8/layout/vList6"/>
    <dgm:cxn modelId="{450EF3CD-D497-4ADE-9DEE-185CFD5B9238}" srcId="{00291744-6BBE-4EDE-9C4D-D85D2E895076}" destId="{946E15AD-D823-407A-8C6B-E16690F05349}" srcOrd="0" destOrd="0" parTransId="{BE6A25E6-1197-4B64-AD1D-36325E20B853}" sibTransId="{7DB76F72-49A4-478D-A40F-A5ACD8DB98C1}"/>
    <dgm:cxn modelId="{9864D44C-B1E1-4E5C-8E3A-4C404039C903}" srcId="{955A6052-6A46-413F-9A9B-9ED0FD78C877}" destId="{3411318B-2AEF-4DDA-8FCF-4023370B68FC}" srcOrd="1" destOrd="0" parTransId="{7E9D9AC8-934C-4FAD-9F31-117617D5EA8E}" sibTransId="{9E2398C0-F78C-451D-988B-5419E6DB6D53}"/>
    <dgm:cxn modelId="{A3F732AA-5021-40E2-8AEC-1888C5E0E145}" srcId="{955A6052-6A46-413F-9A9B-9ED0FD78C877}" destId="{B878E412-F931-4893-932B-9E0377366FD9}" srcOrd="0" destOrd="0" parTransId="{72C9BD3A-2670-46BD-B14B-9627BF179811}" sibTransId="{5FA82DEB-5B4E-4D11-8202-2447B6C82A85}"/>
    <dgm:cxn modelId="{5B3395F8-881A-450C-A1C7-57AC2371CE84}" type="presParOf" srcId="{B5669C53-F611-4779-9AB3-D9349E5F150A}" destId="{78DA2247-57D3-48B0-B282-61597CA27B94}" srcOrd="0" destOrd="0" presId="urn:microsoft.com/office/officeart/2005/8/layout/vList6"/>
    <dgm:cxn modelId="{A8D4E50D-FBDF-409C-8B37-E9D579AE51DC}" type="presParOf" srcId="{78DA2247-57D3-48B0-B282-61597CA27B94}" destId="{C71895F0-90C5-4E8F-A2AA-7354DB90E233}" srcOrd="0" destOrd="0" presId="urn:microsoft.com/office/officeart/2005/8/layout/vList6"/>
    <dgm:cxn modelId="{72C41862-DD8A-4CAE-AF48-BFDE1623E5AA}" type="presParOf" srcId="{78DA2247-57D3-48B0-B282-61597CA27B94}" destId="{8BCFF0D3-6646-4378-8404-C7572704BE35}" srcOrd="1" destOrd="0" presId="urn:microsoft.com/office/officeart/2005/8/layout/vList6"/>
    <dgm:cxn modelId="{ABF46D05-0E72-47B6-A616-6185B72808FC}" type="presParOf" srcId="{B5669C53-F611-4779-9AB3-D9349E5F150A}" destId="{41896124-2BA6-42FF-A3FC-23F793C2E243}" srcOrd="1" destOrd="0" presId="urn:microsoft.com/office/officeart/2005/8/layout/vList6"/>
    <dgm:cxn modelId="{C4E6CF42-8ADE-4359-8D01-E8A26AB3E1D6}" type="presParOf" srcId="{B5669C53-F611-4779-9AB3-D9349E5F150A}" destId="{1DBF9374-611E-4685-8574-4DB467F9CC01}" srcOrd="2" destOrd="0" presId="urn:microsoft.com/office/officeart/2005/8/layout/vList6"/>
    <dgm:cxn modelId="{721D53AB-1301-4FB6-9611-6DA54D92134A}" type="presParOf" srcId="{1DBF9374-611E-4685-8574-4DB467F9CC01}" destId="{6827158D-C947-4F2E-A4DE-A93F6582233C}" srcOrd="0" destOrd="0" presId="urn:microsoft.com/office/officeart/2005/8/layout/vList6"/>
    <dgm:cxn modelId="{7B2EAC28-57FC-47A5-B9DC-E5B26A8ABD51}" type="presParOf" srcId="{1DBF9374-611E-4685-8574-4DB467F9CC01}" destId="{F34E4855-BEDA-4EFA-A550-C972CE726C8D}" srcOrd="1" destOrd="0" presId="urn:microsoft.com/office/officeart/2005/8/layout/vList6"/>
    <dgm:cxn modelId="{178CE166-47AC-4923-A50A-A55F86680A6F}" type="presParOf" srcId="{B5669C53-F611-4779-9AB3-D9349E5F150A}" destId="{B20AFB85-7F67-48D7-A8ED-07EB9FF4FAF9}" srcOrd="3" destOrd="0" presId="urn:microsoft.com/office/officeart/2005/8/layout/vList6"/>
    <dgm:cxn modelId="{51D6D206-AA7F-4B1B-97E3-D311DE285F88}" type="presParOf" srcId="{B5669C53-F611-4779-9AB3-D9349E5F150A}" destId="{B3C68A3B-3C01-4C6F-A999-56612F1430CF}" srcOrd="4" destOrd="0" presId="urn:microsoft.com/office/officeart/2005/8/layout/vList6"/>
    <dgm:cxn modelId="{12E1233C-1AD7-4A5A-B255-C8EBCB94F238}" type="presParOf" srcId="{B3C68A3B-3C01-4C6F-A999-56612F1430CF}" destId="{75C05E41-BA02-4419-A8CE-D954078D2645}" srcOrd="0" destOrd="0" presId="urn:microsoft.com/office/officeart/2005/8/layout/vList6"/>
    <dgm:cxn modelId="{615DE7BF-1E22-4A00-818C-AAD7917FB774}" type="presParOf" srcId="{B3C68A3B-3C01-4C6F-A999-56612F1430CF}" destId="{2EAB21EE-DC3F-4A95-A8D6-D6E3A02CCFC4}" srcOrd="1" destOrd="0" presId="urn:microsoft.com/office/officeart/2005/8/layout/vList6"/>
    <dgm:cxn modelId="{518B9F59-BD82-4F95-BAA4-82FA79B5E391}" type="presParOf" srcId="{B5669C53-F611-4779-9AB3-D9349E5F150A}" destId="{7C099D43-C09D-47FE-BEFE-D18AFB6327DF}" srcOrd="5" destOrd="0" presId="urn:microsoft.com/office/officeart/2005/8/layout/vList6"/>
    <dgm:cxn modelId="{F71B126D-ADF7-4902-ACA8-70D92DB51137}" type="presParOf" srcId="{B5669C53-F611-4779-9AB3-D9349E5F150A}" destId="{16F16958-E863-491A-9BEB-3E01522D9C4D}" srcOrd="6" destOrd="0" presId="urn:microsoft.com/office/officeart/2005/8/layout/vList6"/>
    <dgm:cxn modelId="{F6BF85CD-0A35-4CFC-B73D-80EBBF54A3CA}" type="presParOf" srcId="{16F16958-E863-491A-9BEB-3E01522D9C4D}" destId="{DAB7B378-A56C-4FB6-87FC-95AEE1855BAF}" srcOrd="0" destOrd="0" presId="urn:microsoft.com/office/officeart/2005/8/layout/vList6"/>
    <dgm:cxn modelId="{08F178FD-5E70-4A0E-97EE-4A73B3DEBF7A}" type="presParOf" srcId="{16F16958-E863-491A-9BEB-3E01522D9C4D}" destId="{1FED1D89-D290-4DB4-A109-BE4F91A3C636}" srcOrd="1" destOrd="0" presId="urn:microsoft.com/office/officeart/2005/8/layout/vList6"/>
    <dgm:cxn modelId="{A9FE405F-DBEA-4A2C-B148-D145A75D5A07}" type="presParOf" srcId="{B5669C53-F611-4779-9AB3-D9349E5F150A}" destId="{8ED7363A-7157-4654-B729-9F51A20C0D82}" srcOrd="7" destOrd="0" presId="urn:microsoft.com/office/officeart/2005/8/layout/vList6"/>
    <dgm:cxn modelId="{0678C74F-610D-4C78-88BE-456991DE3760}" type="presParOf" srcId="{B5669C53-F611-4779-9AB3-D9349E5F150A}" destId="{7687F565-CC28-4E37-9B5E-446C59EAB141}" srcOrd="8" destOrd="0" presId="urn:microsoft.com/office/officeart/2005/8/layout/vList6"/>
    <dgm:cxn modelId="{5F135325-A887-4845-ACFA-1089CFBD400F}" type="presParOf" srcId="{7687F565-CC28-4E37-9B5E-446C59EAB141}" destId="{40C7B307-C8E8-452F-9330-D91FAE0128B3}" srcOrd="0" destOrd="0" presId="urn:microsoft.com/office/officeart/2005/8/layout/vList6"/>
    <dgm:cxn modelId="{6616E156-7B19-4FDD-93BA-103910D37477}" type="presParOf" srcId="{7687F565-CC28-4E37-9B5E-446C59EAB141}" destId="{F07DA949-7B5B-4166-A271-7D5687583478}" srcOrd="1" destOrd="0" presId="urn:microsoft.com/office/officeart/2005/8/layout/vList6"/>
    <dgm:cxn modelId="{C5CE8BA6-9ED1-43CF-B21C-905058CC3BF1}" type="presParOf" srcId="{B5669C53-F611-4779-9AB3-D9349E5F150A}" destId="{851FB63B-2B02-4ABD-B1C7-99C7E1B8DE88}" srcOrd="9" destOrd="0" presId="urn:microsoft.com/office/officeart/2005/8/layout/vList6"/>
    <dgm:cxn modelId="{FDD8AC53-F540-4233-A9DC-429D6117777C}" type="presParOf" srcId="{B5669C53-F611-4779-9AB3-D9349E5F150A}" destId="{84D0DC61-43B4-4F76-A453-A42A474BD6D3}" srcOrd="10" destOrd="0" presId="urn:microsoft.com/office/officeart/2005/8/layout/vList6"/>
    <dgm:cxn modelId="{B62DFAEA-EC5C-4F14-AF26-6938B5B4BFDD}" type="presParOf" srcId="{84D0DC61-43B4-4F76-A453-A42A474BD6D3}" destId="{9108F81F-ED03-4921-B659-FAB8A0892BA5}" srcOrd="0" destOrd="0" presId="urn:microsoft.com/office/officeart/2005/8/layout/vList6"/>
    <dgm:cxn modelId="{223495BA-DB76-45A6-90F0-9FFCFE4DAB77}" type="presParOf" srcId="{84D0DC61-43B4-4F76-A453-A42A474BD6D3}" destId="{1A3ADA38-D03E-4505-987A-26B2A02417B8}" srcOrd="1" destOrd="0" presId="urn:microsoft.com/office/officeart/2005/8/layout/vList6"/>
    <dgm:cxn modelId="{7E32B428-6DAC-421C-A995-A3A49355EA06}" type="presParOf" srcId="{B5669C53-F611-4779-9AB3-D9349E5F150A}" destId="{F135AFAD-6881-49F7-9808-589A2EB85B39}" srcOrd="11" destOrd="0" presId="urn:microsoft.com/office/officeart/2005/8/layout/vList6"/>
    <dgm:cxn modelId="{4C299A69-0855-4763-AC7E-BD58467B52EC}" type="presParOf" srcId="{B5669C53-F611-4779-9AB3-D9349E5F150A}" destId="{CC17EFBF-D7BD-42A1-8DC4-3DA50E551253}" srcOrd="12" destOrd="0" presId="urn:microsoft.com/office/officeart/2005/8/layout/vList6"/>
    <dgm:cxn modelId="{A622A8DB-E3AD-48BD-A478-6A38A818B704}" type="presParOf" srcId="{CC17EFBF-D7BD-42A1-8DC4-3DA50E551253}" destId="{6596317B-2DC2-4318-9F2F-927AAA3916F2}" srcOrd="0" destOrd="0" presId="urn:microsoft.com/office/officeart/2005/8/layout/vList6"/>
    <dgm:cxn modelId="{754F9AC3-6523-40CB-93D7-C3F615655D59}" type="presParOf" srcId="{CC17EFBF-D7BD-42A1-8DC4-3DA50E551253}" destId="{915C8A22-BDEB-4343-89F9-42E068605784}" srcOrd="1" destOrd="0" presId="urn:microsoft.com/office/officeart/2005/8/layout/vList6"/>
    <dgm:cxn modelId="{353D7440-FD4D-485C-BEF6-45948C77C639}" type="presParOf" srcId="{B5669C53-F611-4779-9AB3-D9349E5F150A}" destId="{9C21D53D-1AD4-420B-9AF6-359CD9DD6C69}" srcOrd="13" destOrd="0" presId="urn:microsoft.com/office/officeart/2005/8/layout/vList6"/>
    <dgm:cxn modelId="{579A805C-7063-4CEB-A186-E0D048202863}" type="presParOf" srcId="{B5669C53-F611-4779-9AB3-D9349E5F150A}" destId="{41CE2905-4E4B-4DA9-A4E3-BF3CDF6FF297}" srcOrd="14" destOrd="0" presId="urn:microsoft.com/office/officeart/2005/8/layout/vList6"/>
    <dgm:cxn modelId="{EB95F688-10E8-4436-8593-76177BC82D37}" type="presParOf" srcId="{41CE2905-4E4B-4DA9-A4E3-BF3CDF6FF297}" destId="{EBF776C3-B14A-4B39-905E-72873E2B8AB6}" srcOrd="0" destOrd="0" presId="urn:microsoft.com/office/officeart/2005/8/layout/vList6"/>
    <dgm:cxn modelId="{E27F5545-8AB1-455F-B31D-5E08D40B05F5}" type="presParOf" srcId="{41CE2905-4E4B-4DA9-A4E3-BF3CDF6FF297}" destId="{30FF4B3B-3157-4011-8B01-43A389E0B2E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34B33B-D750-4355-8723-46D341B112E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64E9C3-DD35-42F4-993B-FB2A413D578B}">
      <dgm:prSet phldrT="[Text]" custT="1"/>
      <dgm:spPr/>
      <dgm:t>
        <a:bodyPr/>
        <a:lstStyle/>
        <a:p>
          <a:pPr algn="ctr"/>
          <a:r>
            <a:rPr lang="en-US" sz="2400" b="1" dirty="0" smtClean="0"/>
            <a:t>DATA DRIVEN</a:t>
          </a:r>
          <a:endParaRPr lang="en-US" sz="2400" b="1" dirty="0"/>
        </a:p>
      </dgm:t>
    </dgm:pt>
    <dgm:pt modelId="{1EA28A47-9993-4BE2-AFC4-EF9D0C236DF5}" type="parTrans" cxnId="{1A670C77-B718-424C-B7CA-925433DC37EF}">
      <dgm:prSet/>
      <dgm:spPr/>
      <dgm:t>
        <a:bodyPr/>
        <a:lstStyle/>
        <a:p>
          <a:endParaRPr lang="en-US"/>
        </a:p>
      </dgm:t>
    </dgm:pt>
    <dgm:pt modelId="{BF0DB3FC-E276-4DBC-AFC3-20911F55441F}" type="sibTrans" cxnId="{1A670C77-B718-424C-B7CA-925433DC37EF}">
      <dgm:prSet/>
      <dgm:spPr/>
      <dgm:t>
        <a:bodyPr/>
        <a:lstStyle/>
        <a:p>
          <a:endParaRPr lang="en-US"/>
        </a:p>
      </dgm:t>
    </dgm:pt>
    <dgm:pt modelId="{3DFD325B-D1F2-41DA-A0EC-CC360E600991}">
      <dgm:prSet phldrT="[Text]" custT="1"/>
      <dgm:spPr/>
      <dgm:t>
        <a:bodyPr/>
        <a:lstStyle/>
        <a:p>
          <a:r>
            <a:rPr lang="en-US" sz="2400" b="1" dirty="0" smtClean="0"/>
            <a:t>MODULAR DRIVEN</a:t>
          </a:r>
          <a:endParaRPr lang="en-US" sz="2400" b="1" dirty="0"/>
        </a:p>
      </dgm:t>
    </dgm:pt>
    <dgm:pt modelId="{E8CB22AF-5BAD-44E7-8677-DCE2081CE2E8}" type="parTrans" cxnId="{B08B2A44-6E80-4EC5-9438-51A047F62FFC}">
      <dgm:prSet/>
      <dgm:spPr/>
      <dgm:t>
        <a:bodyPr/>
        <a:lstStyle/>
        <a:p>
          <a:endParaRPr lang="en-US"/>
        </a:p>
      </dgm:t>
    </dgm:pt>
    <dgm:pt modelId="{4623EB4A-9B0A-45EB-BF0D-F85E2B47FA8D}" type="sibTrans" cxnId="{B08B2A44-6E80-4EC5-9438-51A047F62FFC}">
      <dgm:prSet/>
      <dgm:spPr/>
      <dgm:t>
        <a:bodyPr/>
        <a:lstStyle/>
        <a:p>
          <a:endParaRPr lang="en-US"/>
        </a:p>
      </dgm:t>
    </dgm:pt>
    <dgm:pt modelId="{3DE5F853-C450-42F7-A081-A4FBA68E2552}">
      <dgm:prSet phldrT="[Text]" custT="1"/>
      <dgm:spPr/>
      <dgm:t>
        <a:bodyPr/>
        <a:lstStyle/>
        <a:p>
          <a:r>
            <a:rPr lang="en-US" sz="2400" b="1" smtClean="0"/>
            <a:t>KEYWORD DRIVEN</a:t>
          </a:r>
          <a:endParaRPr lang="en-US" sz="2400" b="1" dirty="0"/>
        </a:p>
      </dgm:t>
    </dgm:pt>
    <dgm:pt modelId="{5A4479EE-9E0B-48EE-92DE-0F9CCD8C8B02}" type="parTrans" cxnId="{C95195EB-B78B-42A7-B349-40B82B305667}">
      <dgm:prSet/>
      <dgm:spPr/>
      <dgm:t>
        <a:bodyPr/>
        <a:lstStyle/>
        <a:p>
          <a:endParaRPr lang="en-US"/>
        </a:p>
      </dgm:t>
    </dgm:pt>
    <dgm:pt modelId="{9D68CB41-5052-4F1F-A1A8-301BEEDE88DD}" type="sibTrans" cxnId="{C95195EB-B78B-42A7-B349-40B82B305667}">
      <dgm:prSet/>
      <dgm:spPr/>
      <dgm:t>
        <a:bodyPr/>
        <a:lstStyle/>
        <a:p>
          <a:endParaRPr lang="en-US"/>
        </a:p>
      </dgm:t>
    </dgm:pt>
    <dgm:pt modelId="{41B2557F-FBE5-4053-9153-4F42C25CF1E6}">
      <dgm:prSet phldrT="[Text]" custT="1"/>
      <dgm:spPr/>
      <dgm:t>
        <a:bodyPr/>
        <a:lstStyle/>
        <a:p>
          <a:r>
            <a:rPr lang="en-US" sz="2400" b="1" dirty="0" smtClean="0"/>
            <a:t>IMPROVE EXECUTION SPEED</a:t>
          </a:r>
          <a:endParaRPr lang="en-US" sz="2400" b="1" dirty="0"/>
        </a:p>
      </dgm:t>
    </dgm:pt>
    <dgm:pt modelId="{C62450FB-D979-4739-81AA-DEC3510E261D}" type="parTrans" cxnId="{28D6F269-BCA0-4615-9213-66577DA7EC05}">
      <dgm:prSet/>
      <dgm:spPr/>
      <dgm:t>
        <a:bodyPr/>
        <a:lstStyle/>
        <a:p>
          <a:endParaRPr lang="en-US"/>
        </a:p>
      </dgm:t>
    </dgm:pt>
    <dgm:pt modelId="{363C1025-C3F3-4FA7-BDDA-D27B507E970A}" type="sibTrans" cxnId="{28D6F269-BCA0-4615-9213-66577DA7EC05}">
      <dgm:prSet/>
      <dgm:spPr/>
      <dgm:t>
        <a:bodyPr/>
        <a:lstStyle/>
        <a:p>
          <a:endParaRPr lang="en-US"/>
        </a:p>
      </dgm:t>
    </dgm:pt>
    <dgm:pt modelId="{FF48D44D-0ED6-4C9E-905D-FFFC5DA1BE7F}" type="pres">
      <dgm:prSet presAssocID="{9334B33B-D750-4355-8723-46D341B112E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1145B63-5BF9-4B77-AA26-CA9251662985}" type="pres">
      <dgm:prSet presAssocID="{6F64E9C3-DD35-42F4-993B-FB2A413D578B}" presName="composite" presStyleCnt="0"/>
      <dgm:spPr/>
    </dgm:pt>
    <dgm:pt modelId="{2A84F3A7-CFC4-4582-BFBE-00DC171C372B}" type="pres">
      <dgm:prSet presAssocID="{6F64E9C3-DD35-42F4-993B-FB2A413D578B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7973D6A-F734-448D-8A38-AAA8992D9246}" type="pres">
      <dgm:prSet presAssocID="{6F64E9C3-DD35-42F4-993B-FB2A413D578B}" presName="Parent" presStyleLbl="alignNode1" presStyleIdx="0" presStyleCnt="4" custLinFactNeighborY="117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126D1-CBFF-4478-8F49-79CAF3179754}" type="pres">
      <dgm:prSet presAssocID="{6F64E9C3-DD35-42F4-993B-FB2A413D578B}" presName="Accent" presStyleLbl="parChTrans1D1" presStyleIdx="0" presStyleCnt="4"/>
      <dgm:spPr/>
    </dgm:pt>
    <dgm:pt modelId="{993E9A75-6A01-4F68-9F73-2796C30ACB19}" type="pres">
      <dgm:prSet presAssocID="{BF0DB3FC-E276-4DBC-AFC3-20911F55441F}" presName="sibTrans" presStyleCnt="0"/>
      <dgm:spPr/>
    </dgm:pt>
    <dgm:pt modelId="{4836C5A4-D3BB-4448-8F2A-6F1B1BF044D7}" type="pres">
      <dgm:prSet presAssocID="{3DFD325B-D1F2-41DA-A0EC-CC360E600991}" presName="composite" presStyleCnt="0"/>
      <dgm:spPr/>
    </dgm:pt>
    <dgm:pt modelId="{043868B4-6892-4646-AA81-FCEC19A5B863}" type="pres">
      <dgm:prSet presAssocID="{3DFD325B-D1F2-41DA-A0EC-CC360E600991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4EA62AB-5E1D-47B8-BAA2-6CBEC98584A4}" type="pres">
      <dgm:prSet presAssocID="{3DFD325B-D1F2-41DA-A0EC-CC360E600991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0A478-2485-4D4D-BA49-8A3D7B7520C1}" type="pres">
      <dgm:prSet presAssocID="{3DFD325B-D1F2-41DA-A0EC-CC360E600991}" presName="Accent" presStyleLbl="parChTrans1D1" presStyleIdx="1" presStyleCnt="4"/>
      <dgm:spPr/>
    </dgm:pt>
    <dgm:pt modelId="{59A9BF8B-E4AD-4656-BE7C-AAF6B607D1CD}" type="pres">
      <dgm:prSet presAssocID="{4623EB4A-9B0A-45EB-BF0D-F85E2B47FA8D}" presName="sibTrans" presStyleCnt="0"/>
      <dgm:spPr/>
    </dgm:pt>
    <dgm:pt modelId="{B74C498F-B1AC-4DBD-9E81-F3B3F2C6E739}" type="pres">
      <dgm:prSet presAssocID="{3DE5F853-C450-42F7-A081-A4FBA68E2552}" presName="composite" presStyleCnt="0"/>
      <dgm:spPr/>
    </dgm:pt>
    <dgm:pt modelId="{13CFCD41-0718-4F43-AFAD-266AFBBBF754}" type="pres">
      <dgm:prSet presAssocID="{3DE5F853-C450-42F7-A081-A4FBA68E255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3561155-87B0-490C-83E6-622928FBFF4A}" type="pres">
      <dgm:prSet presAssocID="{3DE5F853-C450-42F7-A081-A4FBA68E255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97973-FA2C-4CA4-82E5-6CFA52473B31}" type="pres">
      <dgm:prSet presAssocID="{3DE5F853-C450-42F7-A081-A4FBA68E2552}" presName="Accent" presStyleLbl="parChTrans1D1" presStyleIdx="2" presStyleCnt="4"/>
      <dgm:spPr/>
    </dgm:pt>
    <dgm:pt modelId="{866F5E5B-B35D-42A1-A023-5BBEA9E668B2}" type="pres">
      <dgm:prSet presAssocID="{9D68CB41-5052-4F1F-A1A8-301BEEDE88DD}" presName="sibTrans" presStyleCnt="0"/>
      <dgm:spPr/>
    </dgm:pt>
    <dgm:pt modelId="{1B20346C-0E60-4434-980B-54BA83B88D88}" type="pres">
      <dgm:prSet presAssocID="{41B2557F-FBE5-4053-9153-4F42C25CF1E6}" presName="composite" presStyleCnt="0"/>
      <dgm:spPr/>
    </dgm:pt>
    <dgm:pt modelId="{27E40B21-B32E-4457-94CF-2B93C0A9E2A2}" type="pres">
      <dgm:prSet presAssocID="{41B2557F-FBE5-4053-9153-4F42C25CF1E6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60FD53A-C937-48F2-B985-5F71CE8F6890}" type="pres">
      <dgm:prSet presAssocID="{41B2557F-FBE5-4053-9153-4F42C25CF1E6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009DE-58DE-4708-B302-3E17EDAFC2CD}" type="pres">
      <dgm:prSet presAssocID="{41B2557F-FBE5-4053-9153-4F42C25CF1E6}" presName="Accent" presStyleLbl="parChTrans1D1" presStyleIdx="3" presStyleCnt="4"/>
      <dgm:spPr/>
    </dgm:pt>
  </dgm:ptLst>
  <dgm:cxnLst>
    <dgm:cxn modelId="{DEC68AE5-AA01-4A62-B3AD-1B48A9B5BBD1}" type="presOf" srcId="{9334B33B-D750-4355-8723-46D341B112EB}" destId="{FF48D44D-0ED6-4C9E-905D-FFFC5DA1BE7F}" srcOrd="0" destOrd="0" presId="urn:microsoft.com/office/officeart/2011/layout/TabList"/>
    <dgm:cxn modelId="{9E1F7FF8-E4AA-4E2F-9B25-48F2ED314AFC}" type="presOf" srcId="{41B2557F-FBE5-4053-9153-4F42C25CF1E6}" destId="{560FD53A-C937-48F2-B985-5F71CE8F6890}" srcOrd="0" destOrd="0" presId="urn:microsoft.com/office/officeart/2011/layout/TabList"/>
    <dgm:cxn modelId="{E162D483-C80F-41F0-B456-63189AEFF57A}" type="presOf" srcId="{3DFD325B-D1F2-41DA-A0EC-CC360E600991}" destId="{14EA62AB-5E1D-47B8-BAA2-6CBEC98584A4}" srcOrd="0" destOrd="0" presId="urn:microsoft.com/office/officeart/2011/layout/TabList"/>
    <dgm:cxn modelId="{EFBEBBD4-6F4B-4621-BDBC-9C1645E9F8A8}" type="presOf" srcId="{3DE5F853-C450-42F7-A081-A4FBA68E2552}" destId="{53561155-87B0-490C-83E6-622928FBFF4A}" srcOrd="0" destOrd="0" presId="urn:microsoft.com/office/officeart/2011/layout/TabList"/>
    <dgm:cxn modelId="{8D9372E7-C7FD-49A5-A00F-2D3DD25F6405}" type="presOf" srcId="{6F64E9C3-DD35-42F4-993B-FB2A413D578B}" destId="{C7973D6A-F734-448D-8A38-AAA8992D9246}" srcOrd="0" destOrd="0" presId="urn:microsoft.com/office/officeart/2011/layout/TabList"/>
    <dgm:cxn modelId="{28D6F269-BCA0-4615-9213-66577DA7EC05}" srcId="{9334B33B-D750-4355-8723-46D341B112EB}" destId="{41B2557F-FBE5-4053-9153-4F42C25CF1E6}" srcOrd="3" destOrd="0" parTransId="{C62450FB-D979-4739-81AA-DEC3510E261D}" sibTransId="{363C1025-C3F3-4FA7-BDDA-D27B507E970A}"/>
    <dgm:cxn modelId="{C95195EB-B78B-42A7-B349-40B82B305667}" srcId="{9334B33B-D750-4355-8723-46D341B112EB}" destId="{3DE5F853-C450-42F7-A081-A4FBA68E2552}" srcOrd="2" destOrd="0" parTransId="{5A4479EE-9E0B-48EE-92DE-0F9CCD8C8B02}" sibTransId="{9D68CB41-5052-4F1F-A1A8-301BEEDE88DD}"/>
    <dgm:cxn modelId="{B08B2A44-6E80-4EC5-9438-51A047F62FFC}" srcId="{9334B33B-D750-4355-8723-46D341B112EB}" destId="{3DFD325B-D1F2-41DA-A0EC-CC360E600991}" srcOrd="1" destOrd="0" parTransId="{E8CB22AF-5BAD-44E7-8677-DCE2081CE2E8}" sibTransId="{4623EB4A-9B0A-45EB-BF0D-F85E2B47FA8D}"/>
    <dgm:cxn modelId="{1A670C77-B718-424C-B7CA-925433DC37EF}" srcId="{9334B33B-D750-4355-8723-46D341B112EB}" destId="{6F64E9C3-DD35-42F4-993B-FB2A413D578B}" srcOrd="0" destOrd="0" parTransId="{1EA28A47-9993-4BE2-AFC4-EF9D0C236DF5}" sibTransId="{BF0DB3FC-E276-4DBC-AFC3-20911F55441F}"/>
    <dgm:cxn modelId="{266627F5-AEA8-42C3-9A08-F6C0EC7AA15F}" type="presParOf" srcId="{FF48D44D-0ED6-4C9E-905D-FFFC5DA1BE7F}" destId="{61145B63-5BF9-4B77-AA26-CA9251662985}" srcOrd="0" destOrd="0" presId="urn:microsoft.com/office/officeart/2011/layout/TabList"/>
    <dgm:cxn modelId="{748202DC-046D-4C64-881F-FDBB6CB6C06C}" type="presParOf" srcId="{61145B63-5BF9-4B77-AA26-CA9251662985}" destId="{2A84F3A7-CFC4-4582-BFBE-00DC171C372B}" srcOrd="0" destOrd="0" presId="urn:microsoft.com/office/officeart/2011/layout/TabList"/>
    <dgm:cxn modelId="{D37C7E73-79C6-4AEA-934B-D0B992971198}" type="presParOf" srcId="{61145B63-5BF9-4B77-AA26-CA9251662985}" destId="{C7973D6A-F734-448D-8A38-AAA8992D9246}" srcOrd="1" destOrd="0" presId="urn:microsoft.com/office/officeart/2011/layout/TabList"/>
    <dgm:cxn modelId="{3FE2764A-36D3-484D-9AF1-87AFF21F7F93}" type="presParOf" srcId="{61145B63-5BF9-4B77-AA26-CA9251662985}" destId="{E08126D1-CBFF-4478-8F49-79CAF3179754}" srcOrd="2" destOrd="0" presId="urn:microsoft.com/office/officeart/2011/layout/TabList"/>
    <dgm:cxn modelId="{370B1DDD-6AAC-4B07-9F66-D64085F769A7}" type="presParOf" srcId="{FF48D44D-0ED6-4C9E-905D-FFFC5DA1BE7F}" destId="{993E9A75-6A01-4F68-9F73-2796C30ACB19}" srcOrd="1" destOrd="0" presId="urn:microsoft.com/office/officeart/2011/layout/TabList"/>
    <dgm:cxn modelId="{A3AC39ED-2001-4AB0-8422-C75FEDE377C6}" type="presParOf" srcId="{FF48D44D-0ED6-4C9E-905D-FFFC5DA1BE7F}" destId="{4836C5A4-D3BB-4448-8F2A-6F1B1BF044D7}" srcOrd="2" destOrd="0" presId="urn:microsoft.com/office/officeart/2011/layout/TabList"/>
    <dgm:cxn modelId="{D5D997B6-59C1-4411-9EAF-BD8176CFF1DD}" type="presParOf" srcId="{4836C5A4-D3BB-4448-8F2A-6F1B1BF044D7}" destId="{043868B4-6892-4646-AA81-FCEC19A5B863}" srcOrd="0" destOrd="0" presId="urn:microsoft.com/office/officeart/2011/layout/TabList"/>
    <dgm:cxn modelId="{6A470DB7-E511-4F0A-97D1-C909DCF9C136}" type="presParOf" srcId="{4836C5A4-D3BB-4448-8F2A-6F1B1BF044D7}" destId="{14EA62AB-5E1D-47B8-BAA2-6CBEC98584A4}" srcOrd="1" destOrd="0" presId="urn:microsoft.com/office/officeart/2011/layout/TabList"/>
    <dgm:cxn modelId="{6201CAE1-8A14-41DD-8B06-ECCBECF11088}" type="presParOf" srcId="{4836C5A4-D3BB-4448-8F2A-6F1B1BF044D7}" destId="{4650A478-2485-4D4D-BA49-8A3D7B7520C1}" srcOrd="2" destOrd="0" presId="urn:microsoft.com/office/officeart/2011/layout/TabList"/>
    <dgm:cxn modelId="{2EBA8649-46FC-4C31-BCD3-859D97B452D2}" type="presParOf" srcId="{FF48D44D-0ED6-4C9E-905D-FFFC5DA1BE7F}" destId="{59A9BF8B-E4AD-4656-BE7C-AAF6B607D1CD}" srcOrd="3" destOrd="0" presId="urn:microsoft.com/office/officeart/2011/layout/TabList"/>
    <dgm:cxn modelId="{B187F16F-6C44-4700-A13C-82E7329C9A9C}" type="presParOf" srcId="{FF48D44D-0ED6-4C9E-905D-FFFC5DA1BE7F}" destId="{B74C498F-B1AC-4DBD-9E81-F3B3F2C6E739}" srcOrd="4" destOrd="0" presId="urn:microsoft.com/office/officeart/2011/layout/TabList"/>
    <dgm:cxn modelId="{F9568AB3-02C9-4728-8CDC-633C64BD16D2}" type="presParOf" srcId="{B74C498F-B1AC-4DBD-9E81-F3B3F2C6E739}" destId="{13CFCD41-0718-4F43-AFAD-266AFBBBF754}" srcOrd="0" destOrd="0" presId="urn:microsoft.com/office/officeart/2011/layout/TabList"/>
    <dgm:cxn modelId="{41525A01-C407-4833-A022-D09F21919B86}" type="presParOf" srcId="{B74C498F-B1AC-4DBD-9E81-F3B3F2C6E739}" destId="{53561155-87B0-490C-83E6-622928FBFF4A}" srcOrd="1" destOrd="0" presId="urn:microsoft.com/office/officeart/2011/layout/TabList"/>
    <dgm:cxn modelId="{7545E655-810F-476D-B6BF-A0425F61571C}" type="presParOf" srcId="{B74C498F-B1AC-4DBD-9E81-F3B3F2C6E739}" destId="{02A97973-FA2C-4CA4-82E5-6CFA52473B31}" srcOrd="2" destOrd="0" presId="urn:microsoft.com/office/officeart/2011/layout/TabList"/>
    <dgm:cxn modelId="{E58099C8-9A86-4234-8A9F-5CB07B64651A}" type="presParOf" srcId="{FF48D44D-0ED6-4C9E-905D-FFFC5DA1BE7F}" destId="{866F5E5B-B35D-42A1-A023-5BBEA9E668B2}" srcOrd="5" destOrd="0" presId="urn:microsoft.com/office/officeart/2011/layout/TabList"/>
    <dgm:cxn modelId="{DA3445A3-FCDC-4E82-A16A-741F081FEF35}" type="presParOf" srcId="{FF48D44D-0ED6-4C9E-905D-FFFC5DA1BE7F}" destId="{1B20346C-0E60-4434-980B-54BA83B88D88}" srcOrd="6" destOrd="0" presId="urn:microsoft.com/office/officeart/2011/layout/TabList"/>
    <dgm:cxn modelId="{228D6CE1-9485-4DF7-9637-7D1A36158517}" type="presParOf" srcId="{1B20346C-0E60-4434-980B-54BA83B88D88}" destId="{27E40B21-B32E-4457-94CF-2B93C0A9E2A2}" srcOrd="0" destOrd="0" presId="urn:microsoft.com/office/officeart/2011/layout/TabList"/>
    <dgm:cxn modelId="{18C9C44E-EFCA-4713-B71F-C03A967B4E7D}" type="presParOf" srcId="{1B20346C-0E60-4434-980B-54BA83B88D88}" destId="{560FD53A-C937-48F2-B985-5F71CE8F6890}" srcOrd="1" destOrd="0" presId="urn:microsoft.com/office/officeart/2011/layout/TabList"/>
    <dgm:cxn modelId="{3ACA5198-C9FD-48EB-9F6F-944C72ACA94A}" type="presParOf" srcId="{1B20346C-0E60-4434-980B-54BA83B88D88}" destId="{B1B009DE-58DE-4708-B302-3E17EDAFC2CD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FF0D3-6646-4378-8404-C7572704BE35}">
      <dsp:nvSpPr>
        <dsp:cNvPr id="0" name=""/>
        <dsp:cNvSpPr/>
      </dsp:nvSpPr>
      <dsp:spPr>
        <a:xfrm>
          <a:off x="4735945" y="0"/>
          <a:ext cx="7103917" cy="6224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0000"/>
              </a:solidFill>
              <a:latin typeface="Calibri" panose="020F0502020204030204" pitchFamily="34" charset="0"/>
            </a:rPr>
            <a:t>Create lab request for  patient in Corner Stone.</a:t>
          </a:r>
          <a:endParaRPr lang="en-US" sz="2200" kern="1200" dirty="0"/>
        </a:p>
      </dsp:txBody>
      <dsp:txXfrm>
        <a:off x="4735945" y="77804"/>
        <a:ext cx="6870505" cy="466824"/>
      </dsp:txXfrm>
    </dsp:sp>
    <dsp:sp modelId="{C71895F0-90C5-4E8F-A2AA-7354DB90E233}">
      <dsp:nvSpPr>
        <dsp:cNvPr id="0" name=""/>
        <dsp:cNvSpPr/>
      </dsp:nvSpPr>
      <dsp:spPr>
        <a:xfrm>
          <a:off x="0" y="1752"/>
          <a:ext cx="4735945" cy="622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Step 1</a:t>
          </a:r>
          <a:endParaRPr lang="en-US" sz="3100" kern="1200" dirty="0"/>
        </a:p>
      </dsp:txBody>
      <dsp:txXfrm>
        <a:off x="30385" y="32137"/>
        <a:ext cx="4675175" cy="561662"/>
      </dsp:txXfrm>
    </dsp:sp>
    <dsp:sp modelId="{F34E4855-BEDA-4EFA-A550-C972CE726C8D}">
      <dsp:nvSpPr>
        <dsp:cNvPr id="0" name=""/>
        <dsp:cNvSpPr/>
      </dsp:nvSpPr>
      <dsp:spPr>
        <a:xfrm>
          <a:off x="4735945" y="686428"/>
          <a:ext cx="7103917" cy="6224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0000"/>
              </a:solidFill>
              <a:latin typeface="Calibri" panose="020F0502020204030204" pitchFamily="34" charset="0"/>
            </a:rPr>
            <a:t>Identify  pending lab request in IVLS</a:t>
          </a:r>
          <a:endParaRPr lang="en-US" sz="2200" kern="1200" dirty="0"/>
        </a:p>
      </dsp:txBody>
      <dsp:txXfrm>
        <a:off x="4735945" y="764232"/>
        <a:ext cx="6870505" cy="466824"/>
      </dsp:txXfrm>
    </dsp:sp>
    <dsp:sp modelId="{6827158D-C947-4F2E-A4DE-A93F6582233C}">
      <dsp:nvSpPr>
        <dsp:cNvPr id="0" name=""/>
        <dsp:cNvSpPr/>
      </dsp:nvSpPr>
      <dsp:spPr>
        <a:xfrm>
          <a:off x="0" y="686428"/>
          <a:ext cx="4735945" cy="622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Step 2</a:t>
          </a:r>
          <a:endParaRPr lang="en-US" sz="3100" kern="1200" dirty="0"/>
        </a:p>
      </dsp:txBody>
      <dsp:txXfrm>
        <a:off x="30385" y="716813"/>
        <a:ext cx="4675175" cy="561662"/>
      </dsp:txXfrm>
    </dsp:sp>
    <dsp:sp modelId="{2EAB21EE-DC3F-4A95-A8D6-D6E3A02CCFC4}">
      <dsp:nvSpPr>
        <dsp:cNvPr id="0" name=""/>
        <dsp:cNvSpPr/>
      </dsp:nvSpPr>
      <dsp:spPr>
        <a:xfrm>
          <a:off x="4735945" y="1371103"/>
          <a:ext cx="7103917" cy="6224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0000"/>
              </a:solidFill>
              <a:latin typeface="Calibri" panose="020F0502020204030204" pitchFamily="34" charset="0"/>
            </a:rPr>
            <a:t>Select the pending lab request</a:t>
          </a:r>
          <a:endParaRPr lang="en-US" sz="2200" kern="1200" dirty="0"/>
        </a:p>
      </dsp:txBody>
      <dsp:txXfrm>
        <a:off x="4735945" y="1448907"/>
        <a:ext cx="6870505" cy="466824"/>
      </dsp:txXfrm>
    </dsp:sp>
    <dsp:sp modelId="{75C05E41-BA02-4419-A8CE-D954078D2645}">
      <dsp:nvSpPr>
        <dsp:cNvPr id="0" name=""/>
        <dsp:cNvSpPr/>
      </dsp:nvSpPr>
      <dsp:spPr>
        <a:xfrm>
          <a:off x="0" y="1371103"/>
          <a:ext cx="4735945" cy="622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Step 3</a:t>
          </a:r>
          <a:endParaRPr lang="en-US" sz="3100" kern="1200" dirty="0"/>
        </a:p>
      </dsp:txBody>
      <dsp:txXfrm>
        <a:off x="30385" y="1401488"/>
        <a:ext cx="4675175" cy="561662"/>
      </dsp:txXfrm>
    </dsp:sp>
    <dsp:sp modelId="{1FED1D89-D290-4DB4-A109-BE4F91A3C636}">
      <dsp:nvSpPr>
        <dsp:cNvPr id="0" name=""/>
        <dsp:cNvSpPr/>
      </dsp:nvSpPr>
      <dsp:spPr>
        <a:xfrm>
          <a:off x="4735945" y="2055779"/>
          <a:ext cx="7103917" cy="6224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0000"/>
              </a:solidFill>
              <a:latin typeface="Calibri" panose="020F0502020204030204" pitchFamily="34" charset="0"/>
            </a:rPr>
            <a:t>Create Instrument in simulator to run</a:t>
          </a:r>
          <a:endParaRPr lang="en-US" sz="2200" kern="1200" dirty="0"/>
        </a:p>
      </dsp:txBody>
      <dsp:txXfrm>
        <a:off x="4735945" y="2133583"/>
        <a:ext cx="6870505" cy="466824"/>
      </dsp:txXfrm>
    </dsp:sp>
    <dsp:sp modelId="{DAB7B378-A56C-4FB6-87FC-95AEE1855BAF}">
      <dsp:nvSpPr>
        <dsp:cNvPr id="0" name=""/>
        <dsp:cNvSpPr/>
      </dsp:nvSpPr>
      <dsp:spPr>
        <a:xfrm>
          <a:off x="0" y="2055779"/>
          <a:ext cx="4735945" cy="622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Step 4</a:t>
          </a:r>
          <a:endParaRPr lang="en-US" sz="3100" kern="1200" dirty="0"/>
        </a:p>
      </dsp:txBody>
      <dsp:txXfrm>
        <a:off x="30385" y="2086164"/>
        <a:ext cx="4675175" cy="561662"/>
      </dsp:txXfrm>
    </dsp:sp>
    <dsp:sp modelId="{F07DA949-7B5B-4166-A271-7D5687583478}">
      <dsp:nvSpPr>
        <dsp:cNvPr id="0" name=""/>
        <dsp:cNvSpPr/>
      </dsp:nvSpPr>
      <dsp:spPr>
        <a:xfrm>
          <a:off x="4735945" y="2740455"/>
          <a:ext cx="7103917" cy="6224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0000"/>
              </a:solidFill>
              <a:latin typeface="Calibri" panose="020F0502020204030204" pitchFamily="34" charset="0"/>
            </a:rPr>
            <a:t>Select Instrument in IVLS and RUN the Lab Test</a:t>
          </a:r>
          <a:endParaRPr lang="en-US" sz="2200" kern="1200" dirty="0"/>
        </a:p>
      </dsp:txBody>
      <dsp:txXfrm>
        <a:off x="4735945" y="2818259"/>
        <a:ext cx="6870505" cy="466824"/>
      </dsp:txXfrm>
    </dsp:sp>
    <dsp:sp modelId="{40C7B307-C8E8-452F-9330-D91FAE0128B3}">
      <dsp:nvSpPr>
        <dsp:cNvPr id="0" name=""/>
        <dsp:cNvSpPr/>
      </dsp:nvSpPr>
      <dsp:spPr>
        <a:xfrm>
          <a:off x="0" y="2740455"/>
          <a:ext cx="4735945" cy="622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Step 5</a:t>
          </a:r>
          <a:endParaRPr lang="en-US" sz="3100" kern="1200" dirty="0"/>
        </a:p>
      </dsp:txBody>
      <dsp:txXfrm>
        <a:off x="30385" y="2770840"/>
        <a:ext cx="4675175" cy="561662"/>
      </dsp:txXfrm>
    </dsp:sp>
    <dsp:sp modelId="{1A3ADA38-D03E-4505-987A-26B2A02417B8}">
      <dsp:nvSpPr>
        <dsp:cNvPr id="0" name=""/>
        <dsp:cNvSpPr/>
      </dsp:nvSpPr>
      <dsp:spPr>
        <a:xfrm>
          <a:off x="4735945" y="3404353"/>
          <a:ext cx="7103917" cy="6224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0000"/>
              </a:solidFill>
              <a:latin typeface="Calibri" panose="020F0502020204030204" pitchFamily="34" charset="0"/>
            </a:rPr>
            <a:t>Verify Send and receive request / response count in Simulator.</a:t>
          </a:r>
          <a:endParaRPr lang="en-US" sz="2200" kern="1200" dirty="0"/>
        </a:p>
      </dsp:txBody>
      <dsp:txXfrm>
        <a:off x="4735945" y="3482157"/>
        <a:ext cx="6870505" cy="466824"/>
      </dsp:txXfrm>
    </dsp:sp>
    <dsp:sp modelId="{9108F81F-ED03-4921-B659-FAB8A0892BA5}">
      <dsp:nvSpPr>
        <dsp:cNvPr id="0" name=""/>
        <dsp:cNvSpPr/>
      </dsp:nvSpPr>
      <dsp:spPr>
        <a:xfrm>
          <a:off x="0" y="3425130"/>
          <a:ext cx="4735945" cy="622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Step 6</a:t>
          </a:r>
          <a:endParaRPr lang="en-US" sz="3100" kern="1200" dirty="0"/>
        </a:p>
      </dsp:txBody>
      <dsp:txXfrm>
        <a:off x="30385" y="3455515"/>
        <a:ext cx="4675175" cy="561662"/>
      </dsp:txXfrm>
    </dsp:sp>
    <dsp:sp modelId="{915C8A22-BDEB-4343-89F9-42E068605784}">
      <dsp:nvSpPr>
        <dsp:cNvPr id="0" name=""/>
        <dsp:cNvSpPr/>
      </dsp:nvSpPr>
      <dsp:spPr>
        <a:xfrm>
          <a:off x="4735945" y="4109806"/>
          <a:ext cx="7103917" cy="6224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0000"/>
              </a:solidFill>
              <a:latin typeface="Calibri" panose="020F0502020204030204" pitchFamily="34" charset="0"/>
            </a:rPr>
            <a:t>Validate test results in IVLS</a:t>
          </a:r>
          <a:endParaRPr lang="en-US" sz="2200" kern="1200" dirty="0"/>
        </a:p>
      </dsp:txBody>
      <dsp:txXfrm>
        <a:off x="4735945" y="4187610"/>
        <a:ext cx="6870505" cy="466824"/>
      </dsp:txXfrm>
    </dsp:sp>
    <dsp:sp modelId="{6596317B-2DC2-4318-9F2F-927AAA3916F2}">
      <dsp:nvSpPr>
        <dsp:cNvPr id="0" name=""/>
        <dsp:cNvSpPr/>
      </dsp:nvSpPr>
      <dsp:spPr>
        <a:xfrm>
          <a:off x="0" y="4109806"/>
          <a:ext cx="4735945" cy="622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Step 7</a:t>
          </a:r>
          <a:endParaRPr lang="en-US" sz="3100" kern="1200" dirty="0"/>
        </a:p>
      </dsp:txBody>
      <dsp:txXfrm>
        <a:off x="30385" y="4140191"/>
        <a:ext cx="4675175" cy="561662"/>
      </dsp:txXfrm>
    </dsp:sp>
    <dsp:sp modelId="{30FF4B3B-3157-4011-8B01-43A389E0B2EA}">
      <dsp:nvSpPr>
        <dsp:cNvPr id="0" name=""/>
        <dsp:cNvSpPr/>
      </dsp:nvSpPr>
      <dsp:spPr>
        <a:xfrm>
          <a:off x="4735945" y="4794481"/>
          <a:ext cx="7103917" cy="6224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0000"/>
              </a:solidFill>
              <a:latin typeface="Calibri" panose="020F0502020204030204" pitchFamily="34" charset="0"/>
            </a:rPr>
            <a:t>Validate Lab test result status in Corner Stone Database.</a:t>
          </a:r>
          <a:endParaRPr lang="en-US" sz="2200" kern="1200" dirty="0"/>
        </a:p>
      </dsp:txBody>
      <dsp:txXfrm>
        <a:off x="4735945" y="4872285"/>
        <a:ext cx="6870505" cy="466824"/>
      </dsp:txXfrm>
    </dsp:sp>
    <dsp:sp modelId="{EBF776C3-B14A-4B39-905E-72873E2B8AB6}">
      <dsp:nvSpPr>
        <dsp:cNvPr id="0" name=""/>
        <dsp:cNvSpPr/>
      </dsp:nvSpPr>
      <dsp:spPr>
        <a:xfrm>
          <a:off x="0" y="4794481"/>
          <a:ext cx="4735945" cy="622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Step 8</a:t>
          </a:r>
          <a:endParaRPr lang="en-US" sz="3100" kern="1200" dirty="0"/>
        </a:p>
      </dsp:txBody>
      <dsp:txXfrm>
        <a:off x="30385" y="4824866"/>
        <a:ext cx="4675175" cy="561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009DE-58DE-4708-B302-3E17EDAFC2CD}">
      <dsp:nvSpPr>
        <dsp:cNvPr id="0" name=""/>
        <dsp:cNvSpPr/>
      </dsp:nvSpPr>
      <dsp:spPr>
        <a:xfrm>
          <a:off x="0" y="5183960"/>
          <a:ext cx="1176943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97973-FA2C-4CA4-82E5-6CFA52473B31}">
      <dsp:nvSpPr>
        <dsp:cNvPr id="0" name=""/>
        <dsp:cNvSpPr/>
      </dsp:nvSpPr>
      <dsp:spPr>
        <a:xfrm>
          <a:off x="0" y="3872635"/>
          <a:ext cx="1176943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0A478-2485-4D4D-BA49-8A3D7B7520C1}">
      <dsp:nvSpPr>
        <dsp:cNvPr id="0" name=""/>
        <dsp:cNvSpPr/>
      </dsp:nvSpPr>
      <dsp:spPr>
        <a:xfrm>
          <a:off x="0" y="2561309"/>
          <a:ext cx="1176943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126D1-CBFF-4478-8F49-79CAF3179754}">
      <dsp:nvSpPr>
        <dsp:cNvPr id="0" name=""/>
        <dsp:cNvSpPr/>
      </dsp:nvSpPr>
      <dsp:spPr>
        <a:xfrm>
          <a:off x="0" y="1249984"/>
          <a:ext cx="1176943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4F3A7-CFC4-4582-BFBE-00DC171C372B}">
      <dsp:nvSpPr>
        <dsp:cNvPr id="0" name=""/>
        <dsp:cNvSpPr/>
      </dsp:nvSpPr>
      <dsp:spPr>
        <a:xfrm>
          <a:off x="3060053" y="1103"/>
          <a:ext cx="8709383" cy="1248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3D6A-F734-448D-8A38-AAA8992D9246}">
      <dsp:nvSpPr>
        <dsp:cNvPr id="0" name=""/>
        <dsp:cNvSpPr/>
      </dsp:nvSpPr>
      <dsp:spPr>
        <a:xfrm>
          <a:off x="0" y="15827"/>
          <a:ext cx="3060053" cy="124888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 DRIVEN</a:t>
          </a:r>
          <a:endParaRPr lang="en-US" sz="2400" b="1" kern="1200" dirty="0"/>
        </a:p>
      </dsp:txBody>
      <dsp:txXfrm>
        <a:off x="60976" y="76803"/>
        <a:ext cx="2938101" cy="1187905"/>
      </dsp:txXfrm>
    </dsp:sp>
    <dsp:sp modelId="{043868B4-6892-4646-AA81-FCEC19A5B863}">
      <dsp:nvSpPr>
        <dsp:cNvPr id="0" name=""/>
        <dsp:cNvSpPr/>
      </dsp:nvSpPr>
      <dsp:spPr>
        <a:xfrm>
          <a:off x="3060053" y="1312428"/>
          <a:ext cx="8709383" cy="1248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A62AB-5E1D-47B8-BAA2-6CBEC98584A4}">
      <dsp:nvSpPr>
        <dsp:cNvPr id="0" name=""/>
        <dsp:cNvSpPr/>
      </dsp:nvSpPr>
      <dsp:spPr>
        <a:xfrm>
          <a:off x="0" y="1312428"/>
          <a:ext cx="3060053" cy="124888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MODULAR DRIVEN</a:t>
          </a:r>
          <a:endParaRPr lang="en-US" sz="2400" b="1" kern="1200" dirty="0"/>
        </a:p>
      </dsp:txBody>
      <dsp:txXfrm>
        <a:off x="60976" y="1373404"/>
        <a:ext cx="2938101" cy="1187905"/>
      </dsp:txXfrm>
    </dsp:sp>
    <dsp:sp modelId="{13CFCD41-0718-4F43-AFAD-266AFBBBF754}">
      <dsp:nvSpPr>
        <dsp:cNvPr id="0" name=""/>
        <dsp:cNvSpPr/>
      </dsp:nvSpPr>
      <dsp:spPr>
        <a:xfrm>
          <a:off x="3060053" y="2623754"/>
          <a:ext cx="8709383" cy="1248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61155-87B0-490C-83E6-622928FBFF4A}">
      <dsp:nvSpPr>
        <dsp:cNvPr id="0" name=""/>
        <dsp:cNvSpPr/>
      </dsp:nvSpPr>
      <dsp:spPr>
        <a:xfrm>
          <a:off x="0" y="2623754"/>
          <a:ext cx="3060053" cy="124888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KEYWORD DRIVEN</a:t>
          </a:r>
          <a:endParaRPr lang="en-US" sz="2400" b="1" kern="1200" dirty="0"/>
        </a:p>
      </dsp:txBody>
      <dsp:txXfrm>
        <a:off x="60976" y="2684730"/>
        <a:ext cx="2938101" cy="1187905"/>
      </dsp:txXfrm>
    </dsp:sp>
    <dsp:sp modelId="{27E40B21-B32E-4457-94CF-2B93C0A9E2A2}">
      <dsp:nvSpPr>
        <dsp:cNvPr id="0" name=""/>
        <dsp:cNvSpPr/>
      </dsp:nvSpPr>
      <dsp:spPr>
        <a:xfrm>
          <a:off x="3060053" y="3935079"/>
          <a:ext cx="8709383" cy="1248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FD53A-C937-48F2-B985-5F71CE8F6890}">
      <dsp:nvSpPr>
        <dsp:cNvPr id="0" name=""/>
        <dsp:cNvSpPr/>
      </dsp:nvSpPr>
      <dsp:spPr>
        <a:xfrm>
          <a:off x="0" y="3935079"/>
          <a:ext cx="3060053" cy="124888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IMPROVE EXECUTION SPEED</a:t>
          </a:r>
          <a:endParaRPr lang="en-US" sz="2400" b="1" kern="1200" dirty="0"/>
        </a:p>
      </dsp:txBody>
      <dsp:txXfrm>
        <a:off x="60976" y="3996055"/>
        <a:ext cx="2938101" cy="1187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DA7FD-397B-4357-AFED-29A02187A4EC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3B29A-8DFA-4418-B0EF-8B6AEB3D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5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802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563562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0A2168"/>
                </a:solidFill>
                <a:latin typeface="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10972800" cy="4953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 baseline="0">
                <a:latin typeface="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47A67-692F-4DFB-8073-0FE0F3000E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563562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0A2168"/>
                </a:solidFill>
                <a:latin typeface="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10972800" cy="4953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 baseline="0">
                <a:latin typeface="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F5F00-5975-47A6-9C8F-773C33D365D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1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92B45-E801-46B9-81B7-869B3A5BBE7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35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CF9CD-6768-46B6-BB7E-C1D9ACEA77A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73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B8AF6-A119-4D27-B248-29062377AD5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80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E903F-31D3-4FF2-98A3-048278A9D5C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4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7C6C6-1B61-4FF1-B202-0EC8411248D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83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DF639-6AFF-48B0-8325-764BC3ADC73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6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5D32A-CBD9-4C2E-8858-65B3C7C09B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23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069975"/>
          </a:xfrm>
        </p:spPr>
        <p:txBody>
          <a:bodyPr>
            <a:normAutofit/>
          </a:bodyPr>
          <a:lstStyle>
            <a:lvl1pPr algn="l">
              <a:defRPr sz="2400" b="1" i="0" cap="all">
                <a:solidFill>
                  <a:srgbClr val="0A2168"/>
                </a:solidFill>
                <a:latin typeface="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63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688975"/>
          </a:xfrm>
        </p:spPr>
        <p:txBody>
          <a:bodyPr>
            <a:normAutofit/>
          </a:bodyPr>
          <a:lstStyle>
            <a:lvl1pPr algn="l">
              <a:defRPr sz="3600" b="1" i="0">
                <a:solidFill>
                  <a:srgbClr val="0A2168"/>
                </a:solidFill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19400"/>
            <a:ext cx="8534400" cy="533400"/>
          </a:xfr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914400" y="3200400"/>
            <a:ext cx="8534400" cy="1219200"/>
          </a:xfrm>
        </p:spPr>
        <p:txBody>
          <a:bodyPr/>
          <a:lstStyle>
            <a:lvl1pPr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828A5-35B1-454A-8A94-DFDBD52E88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29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31C0-7CB1-4833-A6C1-BB205A93C4A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59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0BC2E-47F6-43DE-8A00-65B925779A0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1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DB2E4-A3E0-4FF4-9ACF-E4FEC78E158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5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E1CC8-2E99-4E6B-BF6A-ABEC51736B0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9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27686-4BA3-423F-9A8C-F6B9E9B40F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75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7FE23-0855-4C83-BC08-8C5738A3C69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7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D1E8C-0D27-4A06-BD89-5829B5F0836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1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A7015-17D4-44CA-ABEF-CBE9BC7F73D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0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1"/>
            <a:ext cx="10363200" cy="66198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cap="none">
                <a:solidFill>
                  <a:srgbClr val="0A2168"/>
                </a:solidFill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47988"/>
            <a:ext cx="8534400" cy="709613"/>
          </a:xfrm>
        </p:spPr>
        <p:txBody>
          <a:bodyPr>
            <a:normAutofit/>
          </a:bodyPr>
          <a:lstStyle>
            <a:lvl1pPr marL="0" indent="0" algn="l">
              <a:buNone/>
              <a:defRPr sz="2200" b="0" i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9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D796DD0C-5AE8-4BF0-8854-D704F8F1AB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55568" y="6199189"/>
            <a:ext cx="3128433" cy="401637"/>
          </a:xfrm>
          <a:prstGeom prst="rect">
            <a:avLst/>
          </a:prstGeom>
        </p:spPr>
        <p:txBody>
          <a:bodyPr anchor="ctr"/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fld id="{0758D5CB-F72E-4203-A41A-1831C91879C7}" type="slidenum">
              <a:rPr lang="en-US" altLang="en-US" sz="1000" smtClean="0">
                <a:solidFill>
                  <a:prstClr val="white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t>‹#›</a:t>
            </a:fld>
            <a:endParaRPr lang="en-US" altLang="en-US" sz="1000" smtClean="0">
              <a:solidFill>
                <a:prstClr val="white"/>
              </a:solidFill>
            </a:endParaRPr>
          </a:p>
        </p:txBody>
      </p:sp>
      <p:sp>
        <p:nvSpPr>
          <p:cNvPr id="2055" name="TextBox 8"/>
          <p:cNvSpPr txBox="1">
            <a:spLocks noChangeArrowheads="1"/>
          </p:cNvSpPr>
          <p:nvPr userDrawn="1"/>
        </p:nvSpPr>
        <p:spPr bwMode="auto">
          <a:xfrm>
            <a:off x="9042400" y="6291264"/>
            <a:ext cx="223520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smtClean="0">
                <a:solidFill>
                  <a:srgbClr val="376092"/>
                </a:solidFill>
                <a:latin typeface="Calibri" pitchFamily="34" charset="0"/>
              </a:rPr>
              <a:t>©Alliance Global Services 2013</a:t>
            </a:r>
          </a:p>
        </p:txBody>
      </p:sp>
    </p:spTree>
    <p:extLst>
      <p:ext uri="{BB962C8B-B14F-4D97-AF65-F5344CB8AC3E}">
        <p14:creationId xmlns:p14="http://schemas.microsoft.com/office/powerpoint/2010/main" val="38765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476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rgbClr val="00206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6CB9B67B-2584-4841-98A7-7D8722FE90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55568" y="6199189"/>
            <a:ext cx="3128433" cy="401637"/>
          </a:xfrm>
          <a:prstGeom prst="rect">
            <a:avLst/>
          </a:prstGeom>
        </p:spPr>
        <p:txBody>
          <a:bodyPr anchor="ctr"/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fld id="{5CCCC693-41DB-4B5C-9A59-9E5BDE824255}" type="slidenum">
              <a:rPr lang="en-US" altLang="en-US" sz="1000" smtClean="0">
                <a:solidFill>
                  <a:prstClr val="white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000" smtClean="0">
              <a:solidFill>
                <a:prstClr val="white"/>
              </a:solidFill>
            </a:endParaRPr>
          </a:p>
        </p:txBody>
      </p:sp>
      <p:sp>
        <p:nvSpPr>
          <p:cNvPr id="2055" name="TextBox 8"/>
          <p:cNvSpPr txBox="1">
            <a:spLocks noChangeArrowheads="1"/>
          </p:cNvSpPr>
          <p:nvPr userDrawn="1"/>
        </p:nvSpPr>
        <p:spPr bwMode="auto">
          <a:xfrm>
            <a:off x="9042400" y="6291264"/>
            <a:ext cx="223520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smtClean="0">
                <a:solidFill>
                  <a:srgbClr val="376092"/>
                </a:solidFill>
                <a:latin typeface="Calibri" pitchFamily="34" charset="0"/>
              </a:rPr>
              <a:t>©Alliance Global Services 2013</a:t>
            </a:r>
          </a:p>
        </p:txBody>
      </p:sp>
    </p:spTree>
    <p:extLst>
      <p:ext uri="{BB962C8B-B14F-4D97-AF65-F5344CB8AC3E}">
        <p14:creationId xmlns:p14="http://schemas.microsoft.com/office/powerpoint/2010/main" val="285492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0823CA36-F860-4C5B-BAB7-A9A64212C2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55568" y="6199189"/>
            <a:ext cx="3128433" cy="401637"/>
          </a:xfrm>
          <a:prstGeom prst="rect">
            <a:avLst/>
          </a:prstGeom>
        </p:spPr>
        <p:txBody>
          <a:bodyPr anchor="ctr"/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fld id="{C1C81FCF-AD49-4F83-8974-2C984692F9A2}" type="slidenum">
              <a:rPr lang="en-US" altLang="en-US" sz="1000" smtClean="0">
                <a:solidFill>
                  <a:prstClr val="white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000" smtClean="0">
              <a:solidFill>
                <a:prstClr val="white"/>
              </a:solidFill>
            </a:endParaRPr>
          </a:p>
        </p:txBody>
      </p:sp>
      <p:sp>
        <p:nvSpPr>
          <p:cNvPr id="4103" name="TextBox 6"/>
          <p:cNvSpPr txBox="1">
            <a:spLocks noChangeArrowheads="1"/>
          </p:cNvSpPr>
          <p:nvPr userDrawn="1"/>
        </p:nvSpPr>
        <p:spPr bwMode="auto">
          <a:xfrm>
            <a:off x="9042400" y="6291264"/>
            <a:ext cx="223520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smtClean="0">
                <a:solidFill>
                  <a:srgbClr val="376092"/>
                </a:solidFill>
                <a:latin typeface="Calibri" pitchFamily="34" charset="0"/>
              </a:rPr>
              <a:t>©Alliance Global Services 2013</a:t>
            </a:r>
          </a:p>
        </p:txBody>
      </p:sp>
    </p:spTree>
    <p:extLst>
      <p:ext uri="{BB962C8B-B14F-4D97-AF65-F5344CB8AC3E}">
        <p14:creationId xmlns:p14="http://schemas.microsoft.com/office/powerpoint/2010/main" val="300409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ECCCAC94-2B40-48EC-8F5D-155D61C118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8/4/2014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55568" y="6199189"/>
            <a:ext cx="3128433" cy="401637"/>
          </a:xfrm>
          <a:prstGeom prst="rect">
            <a:avLst/>
          </a:prstGeom>
        </p:spPr>
        <p:txBody>
          <a:bodyPr anchor="ctr"/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fld id="{12BE3953-9B2E-4EC4-B371-DDEF715D3A12}" type="slidenum">
              <a:rPr lang="en-US" altLang="en-US" sz="1000" smtClean="0">
                <a:solidFill>
                  <a:prstClr val="white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000" smtClean="0">
              <a:solidFill>
                <a:prstClr val="white"/>
              </a:solidFill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 userDrawn="1"/>
        </p:nvSpPr>
        <p:spPr bwMode="auto">
          <a:xfrm>
            <a:off x="9042400" y="6291264"/>
            <a:ext cx="223520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smtClean="0">
                <a:solidFill>
                  <a:srgbClr val="376092"/>
                </a:solidFill>
                <a:latin typeface="Calibri" pitchFamily="34" charset="0"/>
              </a:rPr>
              <a:t>©Alliance Global Services 2013</a:t>
            </a:r>
          </a:p>
        </p:txBody>
      </p:sp>
    </p:spTree>
    <p:extLst>
      <p:ext uri="{BB962C8B-B14F-4D97-AF65-F5344CB8AC3E}">
        <p14:creationId xmlns:p14="http://schemas.microsoft.com/office/powerpoint/2010/main" val="160228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9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6" y="571501"/>
            <a:ext cx="16097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6864" y="221341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  <a:t>IVLS – Integration</a:t>
            </a:r>
            <a:b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  <a:t>Test Automation Approach</a:t>
            </a:r>
            <a:endParaRPr 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2328863" y="2935289"/>
            <a:ext cx="7715250" cy="638175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altLang="en-US" sz="4800" b="1" dirty="0"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8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131612" y="157306"/>
            <a:ext cx="10515600" cy="486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Business Needs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88141" y="955959"/>
            <a:ext cx="7755289" cy="5507183"/>
            <a:chOff x="1097759" y="370778"/>
            <a:chExt cx="8485556" cy="6441087"/>
          </a:xfrm>
        </p:grpSpPr>
        <p:grpSp>
          <p:nvGrpSpPr>
            <p:cNvPr id="28" name="Group 27"/>
            <p:cNvGrpSpPr/>
            <p:nvPr/>
          </p:nvGrpSpPr>
          <p:grpSpPr>
            <a:xfrm>
              <a:off x="1674679" y="730047"/>
              <a:ext cx="7239584" cy="5733967"/>
              <a:chOff x="-424288" y="594964"/>
              <a:chExt cx="7239584" cy="5733967"/>
            </a:xfrm>
          </p:grpSpPr>
          <p:sp>
            <p:nvSpPr>
              <p:cNvPr id="32" name="Isosceles Triangle 31"/>
              <p:cNvSpPr/>
              <p:nvPr/>
            </p:nvSpPr>
            <p:spPr>
              <a:xfrm>
                <a:off x="1143000" y="1932399"/>
                <a:ext cx="4135582" cy="3616780"/>
              </a:xfrm>
              <a:prstGeom prst="triangle">
                <a:avLst/>
              </a:prstGeom>
              <a:ln w="38100"/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63962" y="3622784"/>
                <a:ext cx="1314765" cy="947674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925564" y="4606802"/>
                <a:ext cx="2704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AUTOMATION SERVER</a:t>
                </a:r>
                <a:endParaRPr lang="en-US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31581" y="594964"/>
                <a:ext cx="1570094" cy="1375534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1071" y="809534"/>
                <a:ext cx="1229599" cy="949040"/>
              </a:xfrm>
              <a:prstGeom prst="rect">
                <a:avLst/>
              </a:prstGeom>
            </p:spPr>
          </p:pic>
          <p:sp>
            <p:nvSpPr>
              <p:cNvPr id="37" name="Rounded Rectangle 36"/>
              <p:cNvSpPr/>
              <p:nvPr/>
            </p:nvSpPr>
            <p:spPr>
              <a:xfrm>
                <a:off x="-424288" y="4745706"/>
                <a:ext cx="1547628" cy="158322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97751" y="5018032"/>
                <a:ext cx="1274546" cy="1044942"/>
              </a:xfrm>
              <a:prstGeom prst="rect">
                <a:avLst/>
              </a:prstGeom>
            </p:spPr>
          </p:pic>
          <p:sp>
            <p:nvSpPr>
              <p:cNvPr id="39" name="Rounded Rectangle 38"/>
              <p:cNvSpPr/>
              <p:nvPr/>
            </p:nvSpPr>
            <p:spPr>
              <a:xfrm>
                <a:off x="5267668" y="4742777"/>
                <a:ext cx="1547628" cy="158322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0723" y="4974363"/>
                <a:ext cx="1144540" cy="1124872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6878567" y="6442533"/>
              <a:ext cx="270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IDEXX VET LAB STATION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76039" y="370778"/>
              <a:ext cx="270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CORNER STONE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97759" y="6428679"/>
              <a:ext cx="270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SIMULATOR</a:t>
              </a:r>
              <a:endParaRPr lang="en-US" b="1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503985" y="204388"/>
            <a:ext cx="4414432" cy="6370975"/>
          </a:xfrm>
          <a:prstGeom prst="rect">
            <a:avLst/>
          </a:prstGeom>
          <a:ln w="19050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Analyze the automation feasibility to integrate IVLS, Corner Stone and Simulator.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IVLS and Corner Stone are connected using Inter-Link Protocol Connection.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Automation framework should control simultaneous execution on IVLS , Corner Stone and Simulator remote machines.</a:t>
            </a:r>
          </a:p>
          <a:p>
            <a:pPr algn="just"/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End-to-End Test Results has to be logged in centralized location.</a:t>
            </a:r>
          </a:p>
        </p:txBody>
      </p:sp>
    </p:spTree>
    <p:extLst>
      <p:ext uri="{BB962C8B-B14F-4D97-AF65-F5344CB8AC3E}">
        <p14:creationId xmlns:p14="http://schemas.microsoft.com/office/powerpoint/2010/main" val="21889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0052" y="1441"/>
            <a:ext cx="10515600" cy="798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Planned POC - Test Scenario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57010657"/>
              </p:ext>
            </p:extLst>
          </p:nvPr>
        </p:nvGraphicFramePr>
        <p:xfrm>
          <a:off x="78509" y="1052176"/>
          <a:ext cx="118398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6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3571" y="136524"/>
            <a:ext cx="10515600" cy="611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Architecture Diagram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6050" y="675407"/>
            <a:ext cx="11926599" cy="5831671"/>
            <a:chOff x="106050" y="675407"/>
            <a:chExt cx="11926599" cy="5831671"/>
          </a:xfrm>
        </p:grpSpPr>
        <p:sp>
          <p:nvSpPr>
            <p:cNvPr id="4" name="Rectangle 3"/>
            <p:cNvSpPr/>
            <p:nvPr/>
          </p:nvSpPr>
          <p:spPr>
            <a:xfrm>
              <a:off x="8873835" y="1122220"/>
              <a:ext cx="3054927" cy="53848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Up-Down Arrow 4"/>
            <p:cNvSpPr/>
            <p:nvPr/>
          </p:nvSpPr>
          <p:spPr>
            <a:xfrm>
              <a:off x="862893" y="2163669"/>
              <a:ext cx="290946" cy="502066"/>
            </a:xfrm>
            <a:prstGeom prst="upDown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15397" y="675407"/>
              <a:ext cx="2982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A U T</a:t>
              </a:r>
              <a:endParaRPr lang="en-US" sz="2800" b="1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88153" y="1101441"/>
              <a:ext cx="682776" cy="5384858"/>
              <a:chOff x="7342679" y="1101441"/>
              <a:chExt cx="682776" cy="5384858"/>
            </a:xfrm>
          </p:grpSpPr>
          <p:sp>
            <p:nvSpPr>
              <p:cNvPr id="39" name="Left-Right Arrow 38"/>
              <p:cNvSpPr/>
              <p:nvPr/>
            </p:nvSpPr>
            <p:spPr>
              <a:xfrm rot="16200000" flipV="1">
                <a:off x="4991638" y="3452482"/>
                <a:ext cx="5384858" cy="682776"/>
              </a:xfrm>
              <a:prstGeom prst="leftRightArrow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554197" y="1433943"/>
                <a:ext cx="306615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NEWOR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K</a:t>
                </a: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CONNECTION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Left-Right Arrow 7"/>
            <p:cNvSpPr/>
            <p:nvPr/>
          </p:nvSpPr>
          <p:spPr>
            <a:xfrm>
              <a:off x="7999593" y="1818403"/>
              <a:ext cx="863851" cy="287459"/>
            </a:xfrm>
            <a:prstGeom prst="leftRigh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37304" y="1519569"/>
              <a:ext cx="1155134" cy="10017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0" name="Group 9"/>
            <p:cNvGrpSpPr/>
            <p:nvPr/>
          </p:nvGrpSpPr>
          <p:grpSpPr>
            <a:xfrm>
              <a:off x="10500418" y="1558634"/>
              <a:ext cx="1532231" cy="1166520"/>
              <a:chOff x="10357850" y="1366838"/>
              <a:chExt cx="1365977" cy="909830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62785" y="1366838"/>
                <a:ext cx="1000125" cy="695325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10357850" y="2036617"/>
                <a:ext cx="1365977" cy="240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SIMULATOR</a:t>
                </a: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448" y="3396859"/>
              <a:ext cx="1155134" cy="10017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Left-Right Arrow 11"/>
            <p:cNvSpPr/>
            <p:nvPr/>
          </p:nvSpPr>
          <p:spPr>
            <a:xfrm>
              <a:off x="7996128" y="3737253"/>
              <a:ext cx="863851" cy="287459"/>
            </a:xfrm>
            <a:prstGeom prst="leftRigh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7985737" y="5597232"/>
              <a:ext cx="863851" cy="287459"/>
            </a:xfrm>
            <a:prstGeom prst="leftRigh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6741" y="3429000"/>
              <a:ext cx="1106159" cy="9871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496953" y="4419358"/>
              <a:ext cx="153223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IVLS</a:t>
              </a:r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52591" y="5107931"/>
              <a:ext cx="1331062" cy="1025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10690918" y="5330292"/>
              <a:ext cx="9053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CORNER</a:t>
              </a:r>
            </a:p>
            <a:p>
              <a:r>
                <a:rPr 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STONE</a:t>
              </a:r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6050" y="1160702"/>
              <a:ext cx="2671349" cy="1072621"/>
              <a:chOff x="2766122" y="734671"/>
              <a:chExt cx="2671349" cy="1072621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7630" y="734671"/>
                <a:ext cx="1201616" cy="810269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4446" y="917858"/>
                <a:ext cx="1343025" cy="304800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2766122" y="1499515"/>
                <a:ext cx="19201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AUTOMATION SERVER</a:t>
                </a: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9" name="Left-Right Arrow 18"/>
            <p:cNvSpPr/>
            <p:nvPr/>
          </p:nvSpPr>
          <p:spPr>
            <a:xfrm>
              <a:off x="1812710" y="1648682"/>
              <a:ext cx="5811564" cy="287459"/>
            </a:xfrm>
            <a:prstGeom prst="leftRigh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7557" y="2701635"/>
              <a:ext cx="6782951" cy="34848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TEST CONTROLLER</a:t>
              </a:r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2865" y="3439391"/>
              <a:ext cx="1969168" cy="1901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83613" y="4142513"/>
              <a:ext cx="2026228" cy="1454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42347" y="4755572"/>
              <a:ext cx="1784925" cy="11291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Left-Right Arrow 23"/>
            <p:cNvSpPr/>
            <p:nvPr/>
          </p:nvSpPr>
          <p:spPr>
            <a:xfrm>
              <a:off x="6903236" y="5157345"/>
              <a:ext cx="789497" cy="287459"/>
            </a:xfrm>
            <a:prstGeom prst="leftRigh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3118" y="3560606"/>
              <a:ext cx="1541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TEST DESIGN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8371" y="3965867"/>
              <a:ext cx="18043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Configurations</a:t>
              </a:r>
            </a:p>
            <a:p>
              <a:r>
                <a:rPr lang="en-US" dirty="0" smtClean="0"/>
                <a:t>Test Suite</a:t>
              </a:r>
            </a:p>
            <a:p>
              <a:r>
                <a:rPr lang="en-US" dirty="0" smtClean="0"/>
                <a:t>Test Scenarios</a:t>
              </a:r>
            </a:p>
            <a:p>
              <a:r>
                <a:rPr lang="en-US" dirty="0" smtClean="0"/>
                <a:t>Test Data </a:t>
              </a:r>
              <a:endParaRPr lang="en-US" dirty="0"/>
            </a:p>
          </p:txBody>
        </p:sp>
        <p:sp>
          <p:nvSpPr>
            <p:cNvPr id="27" name="Up-Down Arrow 26"/>
            <p:cNvSpPr/>
            <p:nvPr/>
          </p:nvSpPr>
          <p:spPr>
            <a:xfrm>
              <a:off x="1153839" y="3050122"/>
              <a:ext cx="207370" cy="378878"/>
            </a:xfrm>
            <a:prstGeom prst="upDown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Up-Down Arrow 27"/>
            <p:cNvSpPr/>
            <p:nvPr/>
          </p:nvSpPr>
          <p:spPr>
            <a:xfrm>
              <a:off x="3602631" y="3069679"/>
              <a:ext cx="207370" cy="1080987"/>
            </a:xfrm>
            <a:prstGeom prst="upDown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Up-Down Arrow 28"/>
            <p:cNvSpPr/>
            <p:nvPr/>
          </p:nvSpPr>
          <p:spPr>
            <a:xfrm>
              <a:off x="5874774" y="3037575"/>
              <a:ext cx="207370" cy="1740943"/>
            </a:xfrm>
            <a:prstGeom prst="upDown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93471" y="4242941"/>
              <a:ext cx="1541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TEST FRAME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65612" y="4842154"/>
              <a:ext cx="1541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TEST REPORT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50125" y="4596253"/>
              <a:ext cx="20821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Common Functions</a:t>
              </a:r>
            </a:p>
            <a:p>
              <a:r>
                <a:rPr lang="en-US" dirty="0" smtClean="0"/>
                <a:t>Business Functions</a:t>
              </a:r>
            </a:p>
            <a:p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46958" y="5153902"/>
              <a:ext cx="2082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Application Logs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84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2961" y="64182"/>
            <a:ext cx="10983410" cy="769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Framework Components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206" y="536507"/>
            <a:ext cx="11546845" cy="6081600"/>
            <a:chOff x="555581" y="675407"/>
            <a:chExt cx="11546845" cy="6081600"/>
          </a:xfrm>
        </p:grpSpPr>
        <p:sp>
          <p:nvSpPr>
            <p:cNvPr id="4" name="Left-Right Arrow 3"/>
            <p:cNvSpPr/>
            <p:nvPr/>
          </p:nvSpPr>
          <p:spPr>
            <a:xfrm>
              <a:off x="8849407" y="3835346"/>
              <a:ext cx="487622" cy="215972"/>
            </a:xfrm>
            <a:prstGeom prst="leftRigh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Left-Right Arrow 4"/>
            <p:cNvSpPr/>
            <p:nvPr/>
          </p:nvSpPr>
          <p:spPr>
            <a:xfrm>
              <a:off x="8580603" y="5597232"/>
              <a:ext cx="785319" cy="287459"/>
            </a:xfrm>
            <a:prstGeom prst="leftRigh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-Right Arrow 5"/>
            <p:cNvSpPr/>
            <p:nvPr/>
          </p:nvSpPr>
          <p:spPr>
            <a:xfrm>
              <a:off x="8799951" y="1854146"/>
              <a:ext cx="536384" cy="215972"/>
            </a:xfrm>
            <a:prstGeom prst="leftRigh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5581" y="4643366"/>
              <a:ext cx="2776000" cy="20847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57830" y="3634469"/>
              <a:ext cx="6648268" cy="5787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TEST CONTROLLER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5585" y="889980"/>
              <a:ext cx="7963382" cy="20847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52485" y="844943"/>
              <a:ext cx="25927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TEST DESIGN</a:t>
              </a:r>
              <a:endParaRPr lang="en-US" sz="3200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9909" y="1810294"/>
              <a:ext cx="904875" cy="10382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5581" y="1441293"/>
              <a:ext cx="2060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Configuration Setup</a:t>
              </a:r>
              <a:endParaRPr lang="en-US" b="1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9775" y="1897405"/>
              <a:ext cx="895350" cy="93345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976617" y="1466368"/>
              <a:ext cx="1155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Test Suite</a:t>
              </a:r>
              <a:endParaRPr lang="en-US" b="1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4466" y="1915069"/>
              <a:ext cx="933563" cy="93345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992553" y="1479868"/>
              <a:ext cx="1500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Test Scenario</a:t>
              </a:r>
              <a:endParaRPr lang="en-US" b="1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57873" y="1946414"/>
              <a:ext cx="847725" cy="90487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112651" y="1504943"/>
              <a:ext cx="1500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Test Data</a:t>
              </a:r>
              <a:endParaRPr lang="en-US" b="1" dirty="0"/>
            </a:p>
          </p:txBody>
        </p:sp>
        <p:sp>
          <p:nvSpPr>
            <p:cNvPr id="19" name="Up-Down Arrow 18"/>
            <p:cNvSpPr/>
            <p:nvPr/>
          </p:nvSpPr>
          <p:spPr>
            <a:xfrm>
              <a:off x="1593674" y="2905122"/>
              <a:ext cx="207370" cy="738329"/>
            </a:xfrm>
            <a:prstGeom prst="upDownArrow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-Down Arrow 19"/>
            <p:cNvSpPr/>
            <p:nvPr/>
          </p:nvSpPr>
          <p:spPr>
            <a:xfrm>
              <a:off x="3435979" y="2918625"/>
              <a:ext cx="207370" cy="738329"/>
            </a:xfrm>
            <a:prstGeom prst="upDownArrow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Up-Down Arrow 20"/>
            <p:cNvSpPr/>
            <p:nvPr/>
          </p:nvSpPr>
          <p:spPr>
            <a:xfrm>
              <a:off x="5509773" y="2908975"/>
              <a:ext cx="207370" cy="738329"/>
            </a:xfrm>
            <a:prstGeom prst="upDownArrow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/>
            <p:cNvSpPr/>
            <p:nvPr/>
          </p:nvSpPr>
          <p:spPr>
            <a:xfrm>
              <a:off x="7560417" y="2922475"/>
              <a:ext cx="207370" cy="738329"/>
            </a:xfrm>
            <a:prstGeom prst="upDownArrow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841" y="4643366"/>
              <a:ext cx="2592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Business Functions</a:t>
              </a:r>
              <a:endParaRPr lang="en-US" sz="2400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57513" y="5133056"/>
              <a:ext cx="1699187" cy="351263"/>
              <a:chOff x="1057513" y="5792814"/>
              <a:chExt cx="1699187" cy="351263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7513" y="5792814"/>
                <a:ext cx="357814" cy="351263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610801" y="5834550"/>
                <a:ext cx="1145899" cy="252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Simulator </a:t>
                </a:r>
                <a:endParaRPr lang="en-US" b="1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59444" y="5655850"/>
              <a:ext cx="2100331" cy="411068"/>
              <a:chOff x="1057513" y="5792814"/>
              <a:chExt cx="2100331" cy="411068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7513" y="5792814"/>
                <a:ext cx="357814" cy="351263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1610801" y="5834550"/>
                <a:ext cx="1547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Corner Stone</a:t>
                </a:r>
                <a:endParaRPr lang="en-US" b="1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071020" y="6165135"/>
              <a:ext cx="1699187" cy="411068"/>
              <a:chOff x="1057513" y="5792814"/>
              <a:chExt cx="1699187" cy="411068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7513" y="5792814"/>
                <a:ext cx="357814" cy="351263"/>
              </a:xfrm>
              <a:prstGeom prst="rect">
                <a:avLst/>
              </a:prstGeom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1610801" y="5834550"/>
                <a:ext cx="1145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IVLS </a:t>
                </a:r>
                <a:endParaRPr lang="en-US" b="1" dirty="0"/>
              </a:p>
            </p:txBody>
          </p:sp>
        </p:grpSp>
        <p:sp>
          <p:nvSpPr>
            <p:cNvPr id="27" name="Up-Down Arrow 26"/>
            <p:cNvSpPr/>
            <p:nvPr/>
          </p:nvSpPr>
          <p:spPr>
            <a:xfrm>
              <a:off x="1607174" y="4181312"/>
              <a:ext cx="207370" cy="458444"/>
            </a:xfrm>
            <a:prstGeom prst="upDownArrow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93074" y="4658791"/>
              <a:ext cx="2220429" cy="20847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36047" y="4672293"/>
              <a:ext cx="2685222" cy="20847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57290" y="4680016"/>
              <a:ext cx="2629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Common Functions</a:t>
              </a:r>
              <a:endParaRPr lang="en-US" sz="2400" b="1" dirty="0"/>
            </a:p>
          </p:txBody>
        </p:sp>
        <p:sp>
          <p:nvSpPr>
            <p:cNvPr id="31" name="Up-Down Arrow 30"/>
            <p:cNvSpPr/>
            <p:nvPr/>
          </p:nvSpPr>
          <p:spPr>
            <a:xfrm>
              <a:off x="4664824" y="4229537"/>
              <a:ext cx="207370" cy="458444"/>
            </a:xfrm>
            <a:prstGeom prst="upDownArrow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616688" y="5431851"/>
              <a:ext cx="2487781" cy="752962"/>
              <a:chOff x="1057513" y="5792814"/>
              <a:chExt cx="1699187" cy="351263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7513" y="5792814"/>
                <a:ext cx="527316" cy="35126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1610801" y="5834550"/>
                <a:ext cx="1145899" cy="172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Utility Scripts</a:t>
                </a:r>
                <a:endParaRPr lang="en-US" b="1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205963" y="4678100"/>
              <a:ext cx="2592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TEST REPORT</a:t>
              </a:r>
              <a:endParaRPr lang="en-US" sz="2800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8235" y="5457643"/>
              <a:ext cx="933450" cy="9429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5" name="Rectangle 34"/>
            <p:cNvSpPr/>
            <p:nvPr/>
          </p:nvSpPr>
          <p:spPr>
            <a:xfrm>
              <a:off x="9325220" y="1122220"/>
              <a:ext cx="2777206" cy="53848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054305" y="675407"/>
              <a:ext cx="2982191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A U T</a:t>
              </a:r>
              <a:endParaRPr lang="en-US" sz="2800" b="1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634071" y="1101441"/>
              <a:ext cx="682776" cy="5384858"/>
              <a:chOff x="7342679" y="1101441"/>
              <a:chExt cx="682776" cy="5384858"/>
            </a:xfrm>
          </p:grpSpPr>
          <p:sp>
            <p:nvSpPr>
              <p:cNvPr id="48" name="Left-Right Arrow 47"/>
              <p:cNvSpPr/>
              <p:nvPr/>
            </p:nvSpPr>
            <p:spPr>
              <a:xfrm rot="16200000" flipV="1">
                <a:off x="4991638" y="3452482"/>
                <a:ext cx="5384858" cy="682776"/>
              </a:xfrm>
              <a:prstGeom prst="leftRightArrow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554197" y="1433943"/>
                <a:ext cx="306615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NEWOR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K</a:t>
                </a: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CONNECTION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97609" y="1519569"/>
              <a:ext cx="1155134" cy="10017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39" name="Group 38"/>
            <p:cNvGrpSpPr/>
            <p:nvPr/>
          </p:nvGrpSpPr>
          <p:grpSpPr>
            <a:xfrm>
              <a:off x="10615958" y="1558634"/>
              <a:ext cx="1046534" cy="1166520"/>
              <a:chOff x="10357850" y="1366838"/>
              <a:chExt cx="1365977" cy="909830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62785" y="1366838"/>
                <a:ext cx="1000125" cy="695325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10357850" y="2036617"/>
                <a:ext cx="1365977" cy="240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SIMULATOR</a:t>
                </a: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797459" y="3514661"/>
              <a:ext cx="914181" cy="815815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0404361" y="4419358"/>
              <a:ext cx="153223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IVLS</a:t>
              </a:r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44598" y="5154530"/>
              <a:ext cx="1210056" cy="9319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3" name="TextBox 42"/>
            <p:cNvSpPr txBox="1"/>
            <p:nvPr/>
          </p:nvSpPr>
          <p:spPr>
            <a:xfrm>
              <a:off x="10771949" y="5330292"/>
              <a:ext cx="905338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CORNER</a:t>
              </a:r>
            </a:p>
            <a:p>
              <a:r>
                <a:rPr 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STONE</a:t>
              </a:r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22684" y="3431321"/>
              <a:ext cx="1155134" cy="10017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5" name="Left-Right Arrow 44"/>
            <p:cNvSpPr/>
            <p:nvPr/>
          </p:nvSpPr>
          <p:spPr>
            <a:xfrm>
              <a:off x="8015374" y="3793508"/>
              <a:ext cx="785319" cy="287459"/>
            </a:xfrm>
            <a:prstGeom prst="leftRigh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99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488" y="63786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High Level Execution Workflow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090" y="561345"/>
            <a:ext cx="12053466" cy="5991863"/>
            <a:chOff x="38090" y="561345"/>
            <a:chExt cx="12053466" cy="5991863"/>
          </a:xfrm>
        </p:grpSpPr>
        <p:sp>
          <p:nvSpPr>
            <p:cNvPr id="4" name="Rectangle 3"/>
            <p:cNvSpPr/>
            <p:nvPr/>
          </p:nvSpPr>
          <p:spPr>
            <a:xfrm>
              <a:off x="2926773" y="561345"/>
              <a:ext cx="1281545" cy="117392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50282" y="2798859"/>
              <a:ext cx="3422070" cy="117392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0326" y="1288473"/>
              <a:ext cx="2202873" cy="71697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 EXECUTION</a:t>
              </a:r>
              <a:endParaRPr lang="en-US" dirty="0"/>
            </a:p>
          </p:txBody>
        </p:sp>
        <p:cxnSp>
          <p:nvCxnSpPr>
            <p:cNvPr id="7" name="Elbow Connector 6"/>
            <p:cNvCxnSpPr/>
            <p:nvPr/>
          </p:nvCxnSpPr>
          <p:spPr>
            <a:xfrm>
              <a:off x="1641763" y="2032358"/>
              <a:ext cx="883231" cy="388727"/>
            </a:xfrm>
            <a:prstGeom prst="bentConnector3">
              <a:avLst>
                <a:gd name="adj1" fmla="val 1765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2504205" y="1995053"/>
              <a:ext cx="2462650" cy="89361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HOST MACHINE DETAILS FROM CONFIGURATION FILE</a:t>
              </a:r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5579915" y="1215734"/>
              <a:ext cx="2535386" cy="1569026"/>
            </a:xfrm>
            <a:prstGeom prst="flowChartDecisi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Check N/W Connection ?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888683" y="5836236"/>
              <a:ext cx="2202873" cy="71697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 EXECUTION</a:t>
              </a:r>
            </a:p>
          </p:txBody>
        </p:sp>
        <p:cxnSp>
          <p:nvCxnSpPr>
            <p:cNvPr id="11" name="Elbow Connector 10"/>
            <p:cNvCxnSpPr>
              <a:stCxn id="9" idx="3"/>
              <a:endCxn id="10" idx="0"/>
            </p:cNvCxnSpPr>
            <p:nvPr/>
          </p:nvCxnSpPr>
          <p:spPr>
            <a:xfrm>
              <a:off x="8115301" y="2000247"/>
              <a:ext cx="2874819" cy="383598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380521" y="1668673"/>
              <a:ext cx="65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FAIL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Elbow Connector 12"/>
            <p:cNvCxnSpPr>
              <a:stCxn id="9" idx="2"/>
            </p:cNvCxnSpPr>
            <p:nvPr/>
          </p:nvCxnSpPr>
          <p:spPr>
            <a:xfrm rot="5400000">
              <a:off x="5441087" y="2348155"/>
              <a:ext cx="969917" cy="184312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2552695" y="3259280"/>
              <a:ext cx="2462650" cy="89361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HOST CONNECTION FOR IVLS , CS AND SIMULATOR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34895" y="3442055"/>
              <a:ext cx="720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PASS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 flipV="1">
              <a:off x="1756064" y="3699165"/>
              <a:ext cx="796631" cy="69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Flowchart: Decision 16"/>
            <p:cNvSpPr/>
            <p:nvPr/>
          </p:nvSpPr>
          <p:spPr>
            <a:xfrm>
              <a:off x="38090" y="2895603"/>
              <a:ext cx="1714510" cy="1569026"/>
            </a:xfrm>
            <a:prstGeom prst="flowChartDecisi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Verify HOST </a:t>
              </a:r>
            </a:p>
            <a:p>
              <a:pPr algn="ctr"/>
              <a:r>
                <a:rPr lang="en-US" dirty="0"/>
                <a:t>?</a:t>
              </a:r>
            </a:p>
          </p:txBody>
        </p:sp>
        <p:cxnSp>
          <p:nvCxnSpPr>
            <p:cNvPr id="18" name="Elbow Connector 17"/>
            <p:cNvCxnSpPr/>
            <p:nvPr/>
          </p:nvCxnSpPr>
          <p:spPr>
            <a:xfrm>
              <a:off x="890156" y="4470754"/>
              <a:ext cx="883231" cy="388727"/>
            </a:xfrm>
            <a:prstGeom prst="bentConnector3">
              <a:avLst>
                <a:gd name="adj1" fmla="val 1765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>
              <a:off x="98712" y="3718794"/>
              <a:ext cx="9833266" cy="2485974"/>
            </a:xfrm>
            <a:prstGeom prst="bentConnector3">
              <a:avLst>
                <a:gd name="adj1" fmla="val -194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9671" y="5883922"/>
              <a:ext cx="65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FAIL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49038" y="4519245"/>
              <a:ext cx="720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PASS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738739" y="4429994"/>
              <a:ext cx="1291953" cy="89361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TEST SUITE FILE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345866" y="4426529"/>
              <a:ext cx="1659087" cy="89361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TEST SCENARIO FILE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054452" y="4880263"/>
              <a:ext cx="3161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5285505" y="4402282"/>
              <a:ext cx="1659087" cy="89361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BUSINESS FUNCTION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266705" y="4419599"/>
              <a:ext cx="1659087" cy="89361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TEST DATA</a:t>
              </a:r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9105887" y="4128658"/>
              <a:ext cx="1714510" cy="1569026"/>
            </a:xfrm>
            <a:prstGeom prst="flowChartDecisi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Is  Last Step ?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004482" y="4897580"/>
              <a:ext cx="3161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938701" y="4904506"/>
              <a:ext cx="3477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 rot="10800000">
              <a:off x="5067302" y="4892244"/>
              <a:ext cx="4864677" cy="805440"/>
            </a:xfrm>
            <a:prstGeom prst="bentConnector3">
              <a:avLst>
                <a:gd name="adj1" fmla="val 99982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963892" y="5395551"/>
              <a:ext cx="65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NO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0820397" y="4907667"/>
              <a:ext cx="0" cy="9619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228123" y="5433645"/>
              <a:ext cx="720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YES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5758" y="2998874"/>
              <a:ext cx="668975" cy="61508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903" y="3016191"/>
              <a:ext cx="668975" cy="61508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5228" y="3023117"/>
              <a:ext cx="668975" cy="615084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7564585" y="3603567"/>
              <a:ext cx="668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IVLS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776858" y="3610493"/>
              <a:ext cx="668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63103" y="3596637"/>
              <a:ext cx="1316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SIMULATOR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8264733" y="4062591"/>
              <a:ext cx="0" cy="3641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8812" y="745069"/>
              <a:ext cx="888043" cy="598822"/>
            </a:xfrm>
            <a:prstGeom prst="rect">
              <a:avLst/>
            </a:prstGeom>
          </p:spPr>
        </p:pic>
        <p:cxnSp>
          <p:nvCxnSpPr>
            <p:cNvPr id="42" name="Elbow Connector 41"/>
            <p:cNvCxnSpPr>
              <a:endCxn id="6" idx="0"/>
            </p:cNvCxnSpPr>
            <p:nvPr/>
          </p:nvCxnSpPr>
          <p:spPr>
            <a:xfrm rot="10800000" flipV="1">
              <a:off x="1641764" y="766427"/>
              <a:ext cx="1260765" cy="52204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7450282" y="592279"/>
              <a:ext cx="4384963" cy="779009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 LOGS</a:t>
              </a:r>
              <a:endParaRPr lang="en-US" dirty="0"/>
            </a:p>
          </p:txBody>
        </p:sp>
        <p:cxnSp>
          <p:nvCxnSpPr>
            <p:cNvPr id="44" name="Elbow Connector 43"/>
            <p:cNvCxnSpPr/>
            <p:nvPr/>
          </p:nvCxnSpPr>
          <p:spPr>
            <a:xfrm rot="5400000">
              <a:off x="9337096" y="1975136"/>
              <a:ext cx="2828062" cy="1607136"/>
            </a:xfrm>
            <a:prstGeom prst="bentConnector3">
              <a:avLst>
                <a:gd name="adj1" fmla="val 94825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0142024" y="1409181"/>
              <a:ext cx="0" cy="1383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9099471" y="1416107"/>
              <a:ext cx="0" cy="1383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202388" y="1391860"/>
              <a:ext cx="0" cy="1383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093029" y="1324494"/>
              <a:ext cx="949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AUTOMATION SERVER</a:t>
              </a:r>
              <a:endParaRPr 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4132" y="2524990"/>
              <a:ext cx="3408220" cy="3693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REMOTE EXECUTION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Elbow Connector 49"/>
            <p:cNvCxnSpPr/>
            <p:nvPr/>
          </p:nvCxnSpPr>
          <p:spPr>
            <a:xfrm flipV="1">
              <a:off x="4998027" y="1995053"/>
              <a:ext cx="613060" cy="436417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51" name="Picture 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838" y="1454332"/>
              <a:ext cx="2762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009" y="2316382"/>
              <a:ext cx="2762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871" y="1830791"/>
              <a:ext cx="2762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3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348" y="3309914"/>
              <a:ext cx="2762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3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28" y="3534577"/>
              <a:ext cx="2762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3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735" y="5032817"/>
              <a:ext cx="2762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3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740" y="4397556"/>
              <a:ext cx="2762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3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1863" y="4463408"/>
              <a:ext cx="2762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3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802" y="4471766"/>
              <a:ext cx="2762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3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9493" y="2585454"/>
              <a:ext cx="2762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33969" y="783810"/>
              <a:ext cx="534516" cy="41349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817081" y="4343522"/>
              <a:ext cx="341764" cy="258222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1324030" y="5899243"/>
              <a:ext cx="377851" cy="291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06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00889" y="581886"/>
            <a:ext cx="11665529" cy="11845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0" dirty="0" smtClean="0"/>
              <a:t>This  approach is intended to manage the test execution of several test parts that interact with different remote machines to achieve the integration goal of end-to-end execution.  </a:t>
            </a:r>
          </a:p>
          <a:p>
            <a:endParaRPr lang="en-US" sz="2400" b="0" dirty="0" smtClean="0"/>
          </a:p>
          <a:p>
            <a:endParaRPr lang="en-US" sz="2400" b="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1623908"/>
              </p:ext>
            </p:extLst>
          </p:nvPr>
        </p:nvGraphicFramePr>
        <p:xfrm>
          <a:off x="200889" y="1672936"/>
          <a:ext cx="11769437" cy="5185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1570" y="1724887"/>
            <a:ext cx="8527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framework is capable of handling data driven such as.</a:t>
            </a:r>
          </a:p>
          <a:p>
            <a:pPr marL="342900" indent="-342900">
              <a:buAutoNum type="arabicPeriod"/>
            </a:pPr>
            <a:r>
              <a:rPr lang="en-US" dirty="0" smtClean="0"/>
              <a:t>Running on multiple iteration with same data.</a:t>
            </a:r>
          </a:p>
          <a:p>
            <a:pPr marL="342900" indent="-342900">
              <a:buAutoNum type="arabicPeriod"/>
            </a:pPr>
            <a:r>
              <a:rPr lang="en-US" dirty="0" smtClean="0"/>
              <a:t>Running on multiple iteration with different data.</a:t>
            </a:r>
          </a:p>
          <a:p>
            <a:pPr marL="342900" indent="-342900">
              <a:buAutoNum type="arabicPeriod"/>
            </a:pPr>
            <a:r>
              <a:rPr lang="en-US" dirty="0" smtClean="0"/>
              <a:t>Accessing global data across multiple remote machines.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2747" y="2999511"/>
            <a:ext cx="8499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Considering reusability and maintainability factors , the framework is integrated with modular approach.</a:t>
            </a:r>
          </a:p>
          <a:p>
            <a:r>
              <a:rPr lang="en-US" dirty="0" smtClean="0"/>
              <a:t>Business Function folder contains separate modular script files that  contain reusable methods of Corner Stone , IVLS and Simulator to ease maintenance.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0064" y="4461166"/>
            <a:ext cx="849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Implemented the key driven approach To increase the pace in developing end-to-end test Scenario.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4309" y="5542308"/>
            <a:ext cx="864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flowing steps has been taken to improve the execution speed across multiple remote machines.</a:t>
            </a:r>
          </a:p>
          <a:p>
            <a:r>
              <a:rPr lang="en-US" dirty="0" smtClean="0"/>
              <a:t>1. Using XML driven approach for test suite , test scenario and test data reading.</a:t>
            </a:r>
          </a:p>
          <a:p>
            <a:r>
              <a:rPr lang="en-US" dirty="0" smtClean="0"/>
              <a:t>2. Maintaining global waits in configuration file.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3963" y="84568"/>
            <a:ext cx="11236036" cy="13255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060"/>
                </a:solidFill>
                <a:latin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Solution Approach Benefits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97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2182813" y="2786063"/>
            <a:ext cx="4533900" cy="793750"/>
          </a:xfrm>
        </p:spPr>
        <p:txBody>
          <a:bodyPr anchor="t">
            <a:normAutofit fontScale="9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en-US" sz="4800" dirty="0">
                <a:solidFill>
                  <a:schemeClr val="tx1"/>
                </a:solidFill>
                <a:latin typeface="+mn-lt"/>
              </a:rPr>
              <a:t>Demo….</a:t>
            </a:r>
          </a:p>
        </p:txBody>
      </p:sp>
    </p:spTree>
    <p:extLst>
      <p:ext uri="{BB962C8B-B14F-4D97-AF65-F5344CB8AC3E}">
        <p14:creationId xmlns:p14="http://schemas.microsoft.com/office/powerpoint/2010/main" val="30658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2063750" y="2887664"/>
            <a:ext cx="3887788" cy="688975"/>
          </a:xfrm>
        </p:spPr>
        <p:txBody>
          <a:bodyPr anchor="t">
            <a:normAutofit fontScale="9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en-US" sz="4800">
                <a:solidFill>
                  <a:schemeClr val="tx1"/>
                </a:solidFill>
                <a:latin typeface="+mn-lt"/>
              </a:rPr>
              <a:t>Questions</a:t>
            </a:r>
          </a:p>
        </p:txBody>
      </p:sp>
      <p:sp>
        <p:nvSpPr>
          <p:cNvPr id="23555" name="Title 1"/>
          <p:cNvSpPr>
            <a:spLocks/>
          </p:cNvSpPr>
          <p:nvPr/>
        </p:nvSpPr>
        <p:spPr bwMode="auto">
          <a:xfrm>
            <a:off x="1774825" y="404814"/>
            <a:ext cx="77724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3600" b="1">
              <a:solidFill>
                <a:srgbClr val="0A21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Conten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Title 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Title &amp; Conten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ection Hea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422</Words>
  <Application>Microsoft Office PowerPoint</Application>
  <PresentationFormat>Widescreen</PresentationFormat>
  <Paragraphs>120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Wingdings</vt:lpstr>
      <vt:lpstr>Title &amp; Content slide</vt:lpstr>
      <vt:lpstr>2_Title slide</vt:lpstr>
      <vt:lpstr>1_Title &amp; Content slide</vt:lpstr>
      <vt:lpstr>Section Header</vt:lpstr>
      <vt:lpstr>Thank You</vt:lpstr>
      <vt:lpstr>IVLS – Integration  Test Automation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Demo….</vt:lpstr>
      <vt:lpstr>Questions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IVLS – Integration  Test Automation Approach</dc:title>
  <dc:creator>Ramesh Babu Allipilli</dc:creator>
  <cp:lastModifiedBy>Ramesh Babu Allipilli</cp:lastModifiedBy>
  <cp:revision>98</cp:revision>
  <dcterms:created xsi:type="dcterms:W3CDTF">2014-06-24T13:02:26Z</dcterms:created>
  <dcterms:modified xsi:type="dcterms:W3CDTF">2014-08-05T01:07:06Z</dcterms:modified>
</cp:coreProperties>
</file>