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2" r:id="rId2"/>
  </p:sldMasterIdLst>
  <p:notesMasterIdLst>
    <p:notesMasterId r:id="rId10"/>
  </p:notesMasterIdLst>
  <p:handoutMasterIdLst>
    <p:handoutMasterId r:id="rId11"/>
  </p:handoutMasterIdLst>
  <p:sldIdLst>
    <p:sldId id="375" r:id="rId3"/>
    <p:sldId id="377" r:id="rId4"/>
    <p:sldId id="379" r:id="rId5"/>
    <p:sldId id="380" r:id="rId6"/>
    <p:sldId id="381" r:id="rId7"/>
    <p:sldId id="300" r:id="rId8"/>
    <p:sldId id="306" r:id="rId9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85">
          <p15:clr>
            <a:srgbClr val="A4A3A4"/>
          </p15:clr>
        </p15:guide>
        <p15:guide id="4" orient="horz" pos="3059">
          <p15:clr>
            <a:srgbClr val="A4A3A4"/>
          </p15:clr>
        </p15:guide>
        <p15:guide id="5" orient="horz" pos="372" userDrawn="1">
          <p15:clr>
            <a:srgbClr val="A4A3A4"/>
          </p15:clr>
        </p15:guide>
        <p15:guide id="6" orient="horz" pos="178">
          <p15:clr>
            <a:srgbClr val="A4A3A4"/>
          </p15:clr>
        </p15:guide>
        <p15:guide id="7" orient="horz" pos="2773">
          <p15:clr>
            <a:srgbClr val="A4A3A4"/>
          </p15:clr>
        </p15:guide>
        <p15:guide id="8" orient="horz" pos="469">
          <p15:clr>
            <a:srgbClr val="A4A3A4"/>
          </p15:clr>
        </p15:guide>
        <p15:guide id="9" pos="5184" userDrawn="1">
          <p15:clr>
            <a:srgbClr val="A4A3A4"/>
          </p15:clr>
        </p15:guide>
        <p15:guide id="10" pos="3757">
          <p15:clr>
            <a:srgbClr val="A4A3A4"/>
          </p15:clr>
        </p15:guide>
        <p15:guide id="11" pos="2162">
          <p15:clr>
            <a:srgbClr val="A4A3A4"/>
          </p15:clr>
        </p15:guide>
        <p15:guide id="12" userDrawn="1">
          <p15:clr>
            <a:srgbClr val="A4A3A4"/>
          </p15:clr>
        </p15:guide>
        <p15:guide id="13" pos="229">
          <p15:clr>
            <a:srgbClr val="A4A3A4"/>
          </p15:clr>
        </p15:guide>
        <p15:guide id="14" pos="432" userDrawn="1">
          <p15:clr>
            <a:srgbClr val="A4A3A4"/>
          </p15:clr>
        </p15:guide>
        <p15:guide id="15" pos="2003">
          <p15:clr>
            <a:srgbClr val="A4A3A4"/>
          </p15:clr>
        </p15:guide>
        <p15:guide id="16" pos="3605">
          <p15:clr>
            <a:srgbClr val="A4A3A4"/>
          </p15:clr>
        </p15:guide>
        <p15:guide id="17" pos="5527">
          <p15:clr>
            <a:srgbClr val="A4A3A4"/>
          </p15:clr>
        </p15:guide>
        <p15:guide id="18" pos="28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11E"/>
    <a:srgbClr val="FB8426"/>
    <a:srgbClr val="F53918"/>
    <a:srgbClr val="F83200"/>
    <a:srgbClr val="FE5000"/>
    <a:srgbClr val="F9531E"/>
    <a:srgbClr val="3F3E3F"/>
    <a:srgbClr val="21B8AE"/>
    <a:srgbClr val="1EA49A"/>
    <a:srgbClr val="F46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2011" autoAdjust="0"/>
  </p:normalViewPr>
  <p:slideViewPr>
    <p:cSldViewPr snapToGrid="0" snapToObjects="1">
      <p:cViewPr varScale="1">
        <p:scale>
          <a:sx n="112" d="100"/>
          <a:sy n="112" d="100"/>
        </p:scale>
        <p:origin x="-1048" y="-96"/>
      </p:cViewPr>
      <p:guideLst>
        <p:guide orient="horz" pos="1620"/>
        <p:guide orient="horz" pos="2485"/>
        <p:guide orient="horz" pos="3059"/>
        <p:guide orient="horz" pos="372"/>
        <p:guide orient="horz" pos="178"/>
        <p:guide orient="horz" pos="2773"/>
        <p:guide orient="horz" pos="469"/>
        <p:guide pos="2880"/>
        <p:guide pos="5184"/>
        <p:guide pos="3757"/>
        <p:guide pos="2162"/>
        <p:guide/>
        <p:guide pos="229"/>
        <p:guide pos="432"/>
        <p:guide pos="2003"/>
        <p:guide pos="3605"/>
        <p:guide pos="5527"/>
        <p:guide pos="2881"/>
      </p:guideLst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8" d="100"/>
          <a:sy n="78" d="100"/>
        </p:scale>
        <p:origin x="246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5A3B2-1B9F-4A80-8A01-1C8992362DC0}" type="datetime1">
              <a:rPr lang="en-US" smtClean="0"/>
              <a:t>13/09/16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B5E39-FA4A-7843-9139-3229D4607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3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F4800-617D-44FD-A1D3-513F13ACFD50}" type="datetime1">
              <a:rPr lang="en-US" smtClean="0"/>
              <a:t>13/09/16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80E37-1CE1-C549-B0D8-D5A78A41D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91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01F4800-617D-44FD-A1D3-513F13ACFD50}" type="datetime1">
              <a:rPr lang="en-US" smtClean="0"/>
              <a:t>13/09/16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0E37-1CE1-C549-B0D8-D5A78A41D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0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Relationship Id="rId3" Type="http://schemas.openxmlformats.org/officeDocument/2006/relationships/image" Target="../media/image8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Relationship Id="rId3" Type="http://schemas.openxmlformats.org/officeDocument/2006/relationships/image" Target="../media/image10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2700"/>
            <a:ext cx="9144000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8523" y="2289645"/>
            <a:ext cx="4691478" cy="147116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—</a:t>
            </a:r>
          </a:p>
          <a:p>
            <a:pPr>
              <a:lnSpc>
                <a:spcPct val="80000"/>
              </a:lnSpc>
            </a:pPr>
            <a:endParaRPr lang="en-US" sz="2000" b="1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054" y="90628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6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148522" y="2855895"/>
            <a:ext cx="5758562" cy="396383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48522" y="3276757"/>
            <a:ext cx="3022833" cy="101895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177039" y="3269275"/>
            <a:ext cx="2730046" cy="1018955"/>
          </a:xfr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4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b"/>
          <a:lstStyle>
            <a:lvl1pPr algn="l">
              <a:lnSpc>
                <a:spcPts val="34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1439863"/>
            <a:ext cx="8229600" cy="3413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59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b"/>
          <a:lstStyle>
            <a:lvl1pPr algn="l">
              <a:lnSpc>
                <a:spcPts val="34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1439863"/>
            <a:ext cx="8229600" cy="3413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2715915" y="0"/>
            <a:ext cx="6426998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39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794640" y="1681748"/>
            <a:ext cx="237748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3477967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3477968" y="1681748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6198748" y="2255341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6198749" y="1691910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75170" y="270700"/>
            <a:ext cx="7807569" cy="784377"/>
          </a:xfrm>
        </p:spPr>
        <p:txBody>
          <a:bodyPr bIns="0"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775169" y="1071405"/>
            <a:ext cx="7807569" cy="2707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05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6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Mobile Phon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453600"/>
            <a:ext cx="2667600" cy="1375199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03612" y="764061"/>
            <a:ext cx="2103443" cy="4137458"/>
            <a:chOff x="1290612" y="1160602"/>
            <a:chExt cx="1956003" cy="3847443"/>
          </a:xfrm>
        </p:grpSpPr>
        <p:sp>
          <p:nvSpPr>
            <p:cNvPr id="4" name="Rectangle 3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5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318339" y="1293517"/>
            <a:ext cx="1500036" cy="259950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78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– 2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07774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36736" y="1109661"/>
            <a:ext cx="2103443" cy="4137458"/>
            <a:chOff x="1290612" y="1160602"/>
            <a:chExt cx="1956003" cy="3847443"/>
          </a:xfrm>
        </p:grpSpPr>
        <p:sp>
          <p:nvSpPr>
            <p:cNvPr id="16" name="Rectangle 15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7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51463" y="1639117"/>
            <a:ext cx="1500036" cy="259950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3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0"/>
            <a:ext cx="8229600" cy="443519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33726" y="1226127"/>
            <a:ext cx="1646608" cy="3238867"/>
            <a:chOff x="1290612" y="1160602"/>
            <a:chExt cx="1956003" cy="3847443"/>
          </a:xfrm>
        </p:grpSpPr>
        <p:sp>
          <p:nvSpPr>
            <p:cNvPr id="4" name="Rectangle 3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5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2742450" y="1226127"/>
            <a:ext cx="1646608" cy="3238867"/>
            <a:chOff x="1290612" y="1160602"/>
            <a:chExt cx="1956003" cy="3847443"/>
          </a:xfrm>
        </p:grpSpPr>
        <p:sp>
          <p:nvSpPr>
            <p:cNvPr id="7" name="Rectangle 6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8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4751174" y="1226127"/>
            <a:ext cx="1646608" cy="3238867"/>
            <a:chOff x="1290612" y="1160602"/>
            <a:chExt cx="1956003" cy="3847443"/>
          </a:xfrm>
        </p:grpSpPr>
        <p:sp>
          <p:nvSpPr>
            <p:cNvPr id="10" name="Rectangle 9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1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6759897" y="1226127"/>
            <a:ext cx="1646608" cy="3238867"/>
            <a:chOff x="1290612" y="1160602"/>
            <a:chExt cx="1956003" cy="3847443"/>
          </a:xfrm>
        </p:grpSpPr>
        <p:sp>
          <p:nvSpPr>
            <p:cNvPr id="13" name="Rectangle 12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4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2989913" y="1642851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998637" y="1615607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007360" y="1610037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70449" y="1634101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71538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2881418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4890142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6898866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948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on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1531" y="1276963"/>
            <a:ext cx="4782820" cy="2886902"/>
            <a:chOff x="86746" y="1232665"/>
            <a:chExt cx="4954989" cy="2990823"/>
          </a:xfrm>
        </p:grpSpPr>
        <p:sp>
          <p:nvSpPr>
            <p:cNvPr id="5" name="Rectangle 4"/>
            <p:cNvSpPr/>
            <p:nvPr/>
          </p:nvSpPr>
          <p:spPr>
            <a:xfrm>
              <a:off x="666217" y="1394965"/>
              <a:ext cx="3796048" cy="238740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Drag picture to placeholder or click icon to add</a:t>
              </a:r>
            </a:p>
          </p:txBody>
        </p:sp>
        <p:pic>
          <p:nvPicPr>
            <p:cNvPr id="6" name="Picture 2" descr="MacBookPro-Ma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46" y="1232665"/>
              <a:ext cx="4954989" cy="29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6800" y="1433513"/>
            <a:ext cx="3607488" cy="230456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252357" y="1422813"/>
            <a:ext cx="3434443" cy="26235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25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925" y="1"/>
            <a:ext cx="8844203" cy="515846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-7888"/>
            <a:ext cx="4932092" cy="516635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5133308" cy="5158471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301327" y="3245698"/>
            <a:ext cx="4966143" cy="7571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01327" y="4110762"/>
            <a:ext cx="8132380" cy="69636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99797" y="3592286"/>
            <a:ext cx="8133910" cy="51453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59925" y="1887373"/>
            <a:ext cx="8073782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© </a:t>
            </a:r>
            <a:r>
              <a:rPr lang="en-US" sz="900" dirty="0" smtClean="0">
                <a:solidFill>
                  <a:schemeClr val="bg1"/>
                </a:solidFill>
              </a:rPr>
              <a:t>Copyright 2016 </a:t>
            </a:r>
            <a:r>
              <a:rPr lang="en-US" sz="900" dirty="0">
                <a:solidFill>
                  <a:schemeClr val="bg1"/>
                </a:solidFill>
              </a:rPr>
              <a:t>BMC Software, </a:t>
            </a:r>
            <a:r>
              <a:rPr lang="en-US" sz="900" dirty="0" smtClean="0">
                <a:solidFill>
                  <a:schemeClr val="bg1"/>
                </a:solidFill>
              </a:rPr>
              <a:t>Inc.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85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021819" y="1572163"/>
            <a:ext cx="4782820" cy="2886902"/>
            <a:chOff x="86746" y="1232665"/>
            <a:chExt cx="4954989" cy="2990823"/>
          </a:xfrm>
        </p:grpSpPr>
        <p:sp>
          <p:nvSpPr>
            <p:cNvPr id="5" name="Rectangle 4"/>
            <p:cNvSpPr/>
            <p:nvPr/>
          </p:nvSpPr>
          <p:spPr>
            <a:xfrm>
              <a:off x="666217" y="1394965"/>
              <a:ext cx="3796048" cy="238740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Drag picture to placeholder or click icon to add</a:t>
              </a:r>
            </a:p>
          </p:txBody>
        </p:sp>
        <p:pic>
          <p:nvPicPr>
            <p:cNvPr id="6" name="Picture 2" descr="MacBookPro-Ma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46" y="1232665"/>
              <a:ext cx="4954989" cy="29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7088" y="1728713"/>
            <a:ext cx="3607488" cy="230456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34536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715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– 2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216039" y="1180773"/>
            <a:ext cx="2410191" cy="3904200"/>
            <a:chOff x="1295214" y="1004570"/>
            <a:chExt cx="2406199" cy="3897733"/>
          </a:xfrm>
        </p:grpSpPr>
        <p:sp>
          <p:nvSpPr>
            <p:cNvPr id="5" name="Rectangle 4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6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214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45511" y="1538070"/>
            <a:ext cx="2152822" cy="278193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07774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3771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– 1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216039" y="1180773"/>
            <a:ext cx="2410191" cy="3904200"/>
            <a:chOff x="1295214" y="1004570"/>
            <a:chExt cx="2406199" cy="3897733"/>
          </a:xfrm>
        </p:grpSpPr>
        <p:sp>
          <p:nvSpPr>
            <p:cNvPr id="5" name="Rectangle 4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6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214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45511" y="1538070"/>
            <a:ext cx="2152822" cy="278193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53256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058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884010" y="1348575"/>
            <a:ext cx="1966164" cy="3184932"/>
            <a:chOff x="1287075" y="1004570"/>
            <a:chExt cx="2406199" cy="3897733"/>
          </a:xfrm>
        </p:grpSpPr>
        <p:sp>
          <p:nvSpPr>
            <p:cNvPr id="11" name="Rectangle 10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12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075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89122" y="1599525"/>
            <a:ext cx="1769242" cy="235911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3305175" y="1268413"/>
            <a:ext cx="3541713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1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1621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3734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43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8439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469453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469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2563" y="2060074"/>
            <a:ext cx="7061675" cy="10233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6600" b="1" dirty="0" smtClean="0">
                <a:solidFill>
                  <a:srgbClr val="3F3E3F"/>
                </a:solidFill>
                <a:latin typeface="+mj-lt"/>
                <a:cs typeface="Calibri"/>
              </a:rPr>
              <a:t>Bring IT to Life</a:t>
            </a:r>
            <a:endParaRPr lang="en-US" sz="6600" b="1" dirty="0">
              <a:solidFill>
                <a:srgbClr val="3F3E3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0905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553413" y="1902031"/>
            <a:ext cx="3131649" cy="1339439"/>
            <a:chOff x="4067175" y="2233613"/>
            <a:chExt cx="263525" cy="112713"/>
          </a:xfrm>
        </p:grpSpPr>
        <p:sp>
          <p:nvSpPr>
            <p:cNvPr id="5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607638" y="4434880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rgbClr val="3F3E3F"/>
                </a:solidFill>
              </a:rPr>
              <a:t>© copyright </a:t>
            </a:r>
            <a:r>
              <a:rPr lang="en-US" sz="900" dirty="0" smtClean="0">
                <a:solidFill>
                  <a:srgbClr val="3F3E3F"/>
                </a:solidFill>
              </a:rPr>
              <a:t>2016 </a:t>
            </a:r>
            <a:r>
              <a:rPr lang="en-US" sz="900" dirty="0">
                <a:solidFill>
                  <a:srgbClr val="3F3E3F"/>
                </a:solidFill>
              </a:rPr>
              <a:t>BMC Software, </a:t>
            </a:r>
            <a:r>
              <a:rPr lang="en-US" sz="900" dirty="0" smtClean="0">
                <a:solidFill>
                  <a:srgbClr val="3F3E3F"/>
                </a:solidFill>
              </a:rPr>
              <a:t>Inc.</a:t>
            </a:r>
            <a:endParaRPr lang="en-US" sz="900" dirty="0">
              <a:solidFill>
                <a:srgbClr val="3F3E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5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088"/>
          <a:stretch/>
        </p:blipFill>
        <p:spPr>
          <a:xfrm>
            <a:off x="-1" y="2"/>
            <a:ext cx="9360584" cy="515291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-7888"/>
            <a:ext cx="4932092" cy="516635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5133308" cy="5158471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301327" y="3245698"/>
            <a:ext cx="4966143" cy="7571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01327" y="4110762"/>
            <a:ext cx="8132380" cy="53961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99797" y="3592286"/>
            <a:ext cx="8133910" cy="51453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59925" y="1887373"/>
            <a:ext cx="8073782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18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886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12436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 smtClean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  <a:endParaRPr lang="en-US" sz="16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7139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 smtClean="0">
                <a:solidFill>
                  <a:schemeClr val="accent4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 smtClean="0">
              <a:solidFill>
                <a:schemeClr val="accent4"/>
              </a:solidFill>
              <a:latin typeface="+mj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0418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766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36628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 smtClean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  <a:endParaRPr lang="en-US" sz="16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31331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 smtClean="0">
              <a:solidFill>
                <a:schemeClr val="accent2"/>
              </a:solidFill>
              <a:latin typeface="+mj-lt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132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2700"/>
            <a:ext cx="9144000" cy="2590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148523" y="2289645"/>
            <a:ext cx="4691478" cy="147116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Calibri"/>
                <a:cs typeface="Calibri"/>
              </a:rPr>
              <a:t>—</a:t>
            </a:r>
          </a:p>
          <a:p>
            <a:pPr>
              <a:lnSpc>
                <a:spcPct val="80000"/>
              </a:lnSpc>
            </a:pPr>
            <a:endParaRPr lang="en-US" sz="2000" b="1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b="1" dirty="0" smtClean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6054" y="90628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6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1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2148522" y="2855895"/>
            <a:ext cx="5758562" cy="396383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148522" y="3276757"/>
            <a:ext cx="3022833" cy="1018955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177039" y="3269275"/>
            <a:ext cx="2730046" cy="1018955"/>
          </a:xfr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037468" y="4857582"/>
            <a:ext cx="4913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BMC Software confidential. For Internal Use Only.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19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925" y="1"/>
            <a:ext cx="8844203" cy="515846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-7888"/>
            <a:ext cx="4932092" cy="516635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5133308" cy="5158471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301327" y="3245698"/>
            <a:ext cx="4966143" cy="7571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01327" y="4110762"/>
            <a:ext cx="8132380" cy="530907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99797" y="3592286"/>
            <a:ext cx="8133910" cy="51453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59925" y="1887373"/>
            <a:ext cx="8073782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48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088"/>
          <a:stretch/>
        </p:blipFill>
        <p:spPr>
          <a:xfrm>
            <a:off x="-1" y="2"/>
            <a:ext cx="9360584" cy="515291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-7888"/>
            <a:ext cx="4932092" cy="5166359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alpha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5133308" cy="5158471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359926" y="300004"/>
            <a:ext cx="737417" cy="315401"/>
            <a:chOff x="4067175" y="2233613"/>
            <a:chExt cx="263525" cy="112713"/>
          </a:xfrm>
        </p:grpSpPr>
        <p:sp>
          <p:nvSpPr>
            <p:cNvPr id="23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4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6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 userDrawn="1"/>
        </p:nvSpPr>
        <p:spPr>
          <a:xfrm>
            <a:off x="301327" y="3245698"/>
            <a:ext cx="4966143" cy="75712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sz="16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01327" y="4110762"/>
            <a:ext cx="8132380" cy="4786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99797" y="3592286"/>
            <a:ext cx="8133910" cy="51453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59925" y="1887373"/>
            <a:ext cx="8073782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7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-3175"/>
            <a:ext cx="9156700" cy="5157788"/>
            <a:chOff x="0" y="-2"/>
            <a:chExt cx="5768" cy="324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760" cy="3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4" y="1624"/>
              <a:ext cx="5704" cy="1623"/>
            </a:xfrm>
            <a:custGeom>
              <a:avLst/>
              <a:gdLst>
                <a:gd name="T0" fmla="*/ 9578 w 12641"/>
                <a:gd name="T1" fmla="*/ 2661 h 3594"/>
                <a:gd name="T2" fmla="*/ 9578 w 12641"/>
                <a:gd name="T3" fmla="*/ 2661 h 3594"/>
                <a:gd name="T4" fmla="*/ 9512 w 12641"/>
                <a:gd name="T5" fmla="*/ 2690 h 3594"/>
                <a:gd name="T6" fmla="*/ 9446 w 12641"/>
                <a:gd name="T7" fmla="*/ 2718 h 3594"/>
                <a:gd name="T8" fmla="*/ 7199 w 12641"/>
                <a:gd name="T9" fmla="*/ 3270 h 3594"/>
                <a:gd name="T10" fmla="*/ 7198 w 12641"/>
                <a:gd name="T11" fmla="*/ 3271 h 3594"/>
                <a:gd name="T12" fmla="*/ 7182 w 12641"/>
                <a:gd name="T13" fmla="*/ 3271 h 3594"/>
                <a:gd name="T14" fmla="*/ 6986 w 12641"/>
                <a:gd name="T15" fmla="*/ 3280 h 3594"/>
                <a:gd name="T16" fmla="*/ 0 w 12641"/>
                <a:gd name="T17" fmla="*/ 3594 h 3594"/>
                <a:gd name="T18" fmla="*/ 12641 w 12641"/>
                <a:gd name="T19" fmla="*/ 3594 h 3594"/>
                <a:gd name="T20" fmla="*/ 12641 w 12641"/>
                <a:gd name="T21" fmla="*/ 0 h 3594"/>
                <a:gd name="T22" fmla="*/ 9578 w 12641"/>
                <a:gd name="T23" fmla="*/ 266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41" h="3594">
                  <a:moveTo>
                    <a:pt x="9578" y="2661"/>
                  </a:moveTo>
                  <a:lnTo>
                    <a:pt x="9578" y="2661"/>
                  </a:lnTo>
                  <a:cubicBezTo>
                    <a:pt x="9556" y="2671"/>
                    <a:pt x="9535" y="2681"/>
                    <a:pt x="9512" y="2690"/>
                  </a:cubicBezTo>
                  <a:cubicBezTo>
                    <a:pt x="9490" y="2700"/>
                    <a:pt x="9468" y="2709"/>
                    <a:pt x="9446" y="2718"/>
                  </a:cubicBezTo>
                  <a:cubicBezTo>
                    <a:pt x="8723" y="3041"/>
                    <a:pt x="7962" y="3223"/>
                    <a:pt x="7199" y="3270"/>
                  </a:cubicBezTo>
                  <a:lnTo>
                    <a:pt x="7198" y="3271"/>
                  </a:lnTo>
                  <a:lnTo>
                    <a:pt x="7182" y="3271"/>
                  </a:lnTo>
                  <a:cubicBezTo>
                    <a:pt x="7117" y="3275"/>
                    <a:pt x="7051" y="3278"/>
                    <a:pt x="6986" y="3280"/>
                  </a:cubicBezTo>
                  <a:lnTo>
                    <a:pt x="0" y="3594"/>
                  </a:lnTo>
                  <a:lnTo>
                    <a:pt x="12641" y="3594"/>
                  </a:lnTo>
                  <a:lnTo>
                    <a:pt x="12641" y="0"/>
                  </a:lnTo>
                  <a:cubicBezTo>
                    <a:pt x="11942" y="1165"/>
                    <a:pt x="10883" y="2112"/>
                    <a:pt x="9578" y="2661"/>
                  </a:cubicBezTo>
                  <a:close/>
                </a:path>
              </a:pathLst>
            </a:custGeom>
            <a:solidFill>
              <a:srgbClr val="5150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2643"/>
              <a:ext cx="4326" cy="604"/>
            </a:xfrm>
            <a:custGeom>
              <a:avLst/>
              <a:gdLst>
                <a:gd name="T0" fmla="*/ 7128 w 9588"/>
                <a:gd name="T1" fmla="*/ 1024 h 1339"/>
                <a:gd name="T2" fmla="*/ 7128 w 9588"/>
                <a:gd name="T3" fmla="*/ 1024 h 1339"/>
                <a:gd name="T4" fmla="*/ 7324 w 9588"/>
                <a:gd name="T5" fmla="*/ 1015 h 1339"/>
                <a:gd name="T6" fmla="*/ 7340 w 9588"/>
                <a:gd name="T7" fmla="*/ 1015 h 1339"/>
                <a:gd name="T8" fmla="*/ 7341 w 9588"/>
                <a:gd name="T9" fmla="*/ 1014 h 1339"/>
                <a:gd name="T10" fmla="*/ 9588 w 9588"/>
                <a:gd name="T11" fmla="*/ 462 h 1339"/>
                <a:gd name="T12" fmla="*/ 6214 w 9588"/>
                <a:gd name="T13" fmla="*/ 920 h 1339"/>
                <a:gd name="T14" fmla="*/ 6214 w 9588"/>
                <a:gd name="T15" fmla="*/ 920 h 1339"/>
                <a:gd name="T16" fmla="*/ 6198 w 9588"/>
                <a:gd name="T17" fmla="*/ 918 h 1339"/>
                <a:gd name="T18" fmla="*/ 6003 w 9588"/>
                <a:gd name="T19" fmla="*/ 889 h 1339"/>
                <a:gd name="T20" fmla="*/ 0 w 9588"/>
                <a:gd name="T21" fmla="*/ 0 h 1339"/>
                <a:gd name="T22" fmla="*/ 0 w 9588"/>
                <a:gd name="T23" fmla="*/ 1339 h 1339"/>
                <a:gd name="T24" fmla="*/ 142 w 9588"/>
                <a:gd name="T25" fmla="*/ 1339 h 1339"/>
                <a:gd name="T26" fmla="*/ 7128 w 9588"/>
                <a:gd name="T27" fmla="*/ 1024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88" h="1339">
                  <a:moveTo>
                    <a:pt x="7128" y="1024"/>
                  </a:moveTo>
                  <a:lnTo>
                    <a:pt x="7128" y="1024"/>
                  </a:lnTo>
                  <a:cubicBezTo>
                    <a:pt x="7193" y="1022"/>
                    <a:pt x="7259" y="1019"/>
                    <a:pt x="7324" y="1015"/>
                  </a:cubicBezTo>
                  <a:lnTo>
                    <a:pt x="7340" y="1015"/>
                  </a:lnTo>
                  <a:lnTo>
                    <a:pt x="7341" y="1014"/>
                  </a:lnTo>
                  <a:cubicBezTo>
                    <a:pt x="8104" y="967"/>
                    <a:pt x="8865" y="785"/>
                    <a:pt x="9588" y="462"/>
                  </a:cubicBezTo>
                  <a:cubicBezTo>
                    <a:pt x="8485" y="927"/>
                    <a:pt x="7324" y="1065"/>
                    <a:pt x="6214" y="920"/>
                  </a:cubicBezTo>
                  <a:lnTo>
                    <a:pt x="6214" y="920"/>
                  </a:lnTo>
                  <a:lnTo>
                    <a:pt x="6198" y="918"/>
                  </a:lnTo>
                  <a:cubicBezTo>
                    <a:pt x="6133" y="909"/>
                    <a:pt x="6068" y="900"/>
                    <a:pt x="6003" y="889"/>
                  </a:cubicBezTo>
                  <a:lnTo>
                    <a:pt x="0" y="0"/>
                  </a:lnTo>
                  <a:lnTo>
                    <a:pt x="0" y="1339"/>
                  </a:lnTo>
                  <a:lnTo>
                    <a:pt x="142" y="1339"/>
                  </a:lnTo>
                  <a:lnTo>
                    <a:pt x="7128" y="1024"/>
                  </a:lnTo>
                  <a:close/>
                </a:path>
              </a:pathLst>
            </a:custGeom>
            <a:solidFill>
              <a:srgbClr val="81808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0" y="2091"/>
              <a:ext cx="4356" cy="1033"/>
            </a:xfrm>
            <a:custGeom>
              <a:avLst/>
              <a:gdLst>
                <a:gd name="T0" fmla="*/ 6198 w 9654"/>
                <a:gd name="T1" fmla="*/ 2140 h 2287"/>
                <a:gd name="T2" fmla="*/ 6198 w 9654"/>
                <a:gd name="T3" fmla="*/ 2140 h 2287"/>
                <a:gd name="T4" fmla="*/ 6214 w 9654"/>
                <a:gd name="T5" fmla="*/ 2142 h 2287"/>
                <a:gd name="T6" fmla="*/ 6214 w 9654"/>
                <a:gd name="T7" fmla="*/ 2142 h 2287"/>
                <a:gd name="T8" fmla="*/ 9588 w 9654"/>
                <a:gd name="T9" fmla="*/ 1684 h 2287"/>
                <a:gd name="T10" fmla="*/ 9654 w 9654"/>
                <a:gd name="T11" fmla="*/ 1655 h 2287"/>
                <a:gd name="T12" fmla="*/ 8590 w 9654"/>
                <a:gd name="T13" fmla="*/ 1986 h 2287"/>
                <a:gd name="T14" fmla="*/ 5121 w 9654"/>
                <a:gd name="T15" fmla="*/ 1806 h 2287"/>
                <a:gd name="T16" fmla="*/ 5120 w 9654"/>
                <a:gd name="T17" fmla="*/ 1806 h 2287"/>
                <a:gd name="T18" fmla="*/ 5105 w 9654"/>
                <a:gd name="T19" fmla="*/ 1801 h 2287"/>
                <a:gd name="T20" fmla="*/ 4920 w 9654"/>
                <a:gd name="T21" fmla="*/ 1736 h 2287"/>
                <a:gd name="T22" fmla="*/ 0 w 9654"/>
                <a:gd name="T23" fmla="*/ 0 h 2287"/>
                <a:gd name="T24" fmla="*/ 0 w 9654"/>
                <a:gd name="T25" fmla="*/ 1222 h 2287"/>
                <a:gd name="T26" fmla="*/ 6003 w 9654"/>
                <a:gd name="T27" fmla="*/ 2111 h 2287"/>
                <a:gd name="T28" fmla="*/ 6198 w 9654"/>
                <a:gd name="T29" fmla="*/ 2140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54" h="2287">
                  <a:moveTo>
                    <a:pt x="6198" y="2140"/>
                  </a:moveTo>
                  <a:lnTo>
                    <a:pt x="6198" y="2140"/>
                  </a:lnTo>
                  <a:lnTo>
                    <a:pt x="6214" y="2142"/>
                  </a:lnTo>
                  <a:lnTo>
                    <a:pt x="6214" y="2142"/>
                  </a:lnTo>
                  <a:cubicBezTo>
                    <a:pt x="7324" y="2287"/>
                    <a:pt x="8485" y="2149"/>
                    <a:pt x="9588" y="1684"/>
                  </a:cubicBezTo>
                  <a:cubicBezTo>
                    <a:pt x="9610" y="1674"/>
                    <a:pt x="9632" y="1665"/>
                    <a:pt x="9654" y="1655"/>
                  </a:cubicBezTo>
                  <a:cubicBezTo>
                    <a:pt x="9315" y="1793"/>
                    <a:pt x="8960" y="1904"/>
                    <a:pt x="8590" y="1986"/>
                  </a:cubicBezTo>
                  <a:cubicBezTo>
                    <a:pt x="7395" y="2250"/>
                    <a:pt x="6203" y="2168"/>
                    <a:pt x="5121" y="1806"/>
                  </a:cubicBezTo>
                  <a:lnTo>
                    <a:pt x="5120" y="1806"/>
                  </a:lnTo>
                  <a:lnTo>
                    <a:pt x="5105" y="1801"/>
                  </a:lnTo>
                  <a:cubicBezTo>
                    <a:pt x="5043" y="1780"/>
                    <a:pt x="4981" y="1759"/>
                    <a:pt x="4920" y="1736"/>
                  </a:cubicBezTo>
                  <a:lnTo>
                    <a:pt x="0" y="0"/>
                  </a:lnTo>
                  <a:lnTo>
                    <a:pt x="0" y="1222"/>
                  </a:lnTo>
                  <a:lnTo>
                    <a:pt x="6003" y="2111"/>
                  </a:lnTo>
                  <a:cubicBezTo>
                    <a:pt x="6068" y="2122"/>
                    <a:pt x="6133" y="2131"/>
                    <a:pt x="6198" y="2140"/>
                  </a:cubicBezTo>
                  <a:close/>
                </a:path>
              </a:pathLst>
            </a:custGeom>
            <a:solidFill>
              <a:srgbClr val="FF691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0" y="-2"/>
              <a:ext cx="5768" cy="3109"/>
            </a:xfrm>
            <a:custGeom>
              <a:avLst/>
              <a:gdLst>
                <a:gd name="T0" fmla="*/ 0 w 12783"/>
                <a:gd name="T1" fmla="*/ 0 h 6883"/>
                <a:gd name="T2" fmla="*/ 0 w 12783"/>
                <a:gd name="T3" fmla="*/ 0 h 6883"/>
                <a:gd name="T4" fmla="*/ 0 w 12783"/>
                <a:gd name="T5" fmla="*/ 4633 h 6883"/>
                <a:gd name="T6" fmla="*/ 4920 w 12783"/>
                <a:gd name="T7" fmla="*/ 6369 h 6883"/>
                <a:gd name="T8" fmla="*/ 5105 w 12783"/>
                <a:gd name="T9" fmla="*/ 6434 h 6883"/>
                <a:gd name="T10" fmla="*/ 5120 w 12783"/>
                <a:gd name="T11" fmla="*/ 6439 h 6883"/>
                <a:gd name="T12" fmla="*/ 5121 w 12783"/>
                <a:gd name="T13" fmla="*/ 6439 h 6883"/>
                <a:gd name="T14" fmla="*/ 8590 w 12783"/>
                <a:gd name="T15" fmla="*/ 6619 h 6883"/>
                <a:gd name="T16" fmla="*/ 9654 w 12783"/>
                <a:gd name="T17" fmla="*/ 6288 h 6883"/>
                <a:gd name="T18" fmla="*/ 9720 w 12783"/>
                <a:gd name="T19" fmla="*/ 6260 h 6883"/>
                <a:gd name="T20" fmla="*/ 12783 w 12783"/>
                <a:gd name="T21" fmla="*/ 3599 h 6883"/>
                <a:gd name="T22" fmla="*/ 12783 w 12783"/>
                <a:gd name="T23" fmla="*/ 3435 h 6883"/>
                <a:gd name="T24" fmla="*/ 12783 w 12783"/>
                <a:gd name="T25" fmla="*/ 3251 h 6883"/>
                <a:gd name="T26" fmla="*/ 12783 w 12783"/>
                <a:gd name="T27" fmla="*/ 0 h 6883"/>
                <a:gd name="T28" fmla="*/ 0 w 12783"/>
                <a:gd name="T29" fmla="*/ 0 h 6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83" h="6883">
                  <a:moveTo>
                    <a:pt x="0" y="0"/>
                  </a:moveTo>
                  <a:lnTo>
                    <a:pt x="0" y="0"/>
                  </a:lnTo>
                  <a:lnTo>
                    <a:pt x="0" y="4633"/>
                  </a:lnTo>
                  <a:lnTo>
                    <a:pt x="4920" y="6369"/>
                  </a:lnTo>
                  <a:cubicBezTo>
                    <a:pt x="4981" y="6392"/>
                    <a:pt x="5043" y="6413"/>
                    <a:pt x="5105" y="6434"/>
                  </a:cubicBezTo>
                  <a:lnTo>
                    <a:pt x="5120" y="6439"/>
                  </a:lnTo>
                  <a:lnTo>
                    <a:pt x="5121" y="6439"/>
                  </a:lnTo>
                  <a:cubicBezTo>
                    <a:pt x="6203" y="6801"/>
                    <a:pt x="7395" y="6883"/>
                    <a:pt x="8590" y="6619"/>
                  </a:cubicBezTo>
                  <a:cubicBezTo>
                    <a:pt x="8960" y="6537"/>
                    <a:pt x="9315" y="6426"/>
                    <a:pt x="9654" y="6288"/>
                  </a:cubicBezTo>
                  <a:cubicBezTo>
                    <a:pt x="9676" y="6278"/>
                    <a:pt x="9698" y="6269"/>
                    <a:pt x="9720" y="6260"/>
                  </a:cubicBezTo>
                  <a:cubicBezTo>
                    <a:pt x="11025" y="5711"/>
                    <a:pt x="12084" y="4764"/>
                    <a:pt x="12783" y="3599"/>
                  </a:cubicBezTo>
                  <a:lnTo>
                    <a:pt x="12783" y="3435"/>
                  </a:lnTo>
                  <a:lnTo>
                    <a:pt x="12783" y="3251"/>
                  </a:lnTo>
                  <a:lnTo>
                    <a:pt x="1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15647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617313" y="3064944"/>
            <a:ext cx="3632898" cy="10189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7125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590675" y="221033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Inc.</a:t>
            </a:r>
            <a:endParaRPr lang="en-US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23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76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16511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pPr algn="r"/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912809" y="3064944"/>
            <a:ext cx="3632898" cy="1018955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88277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936032" y="2210331"/>
            <a:ext cx="6609675" cy="854613"/>
          </a:xfrm>
        </p:spPr>
        <p:txBody>
          <a:bodyPr anchor="b">
            <a:noAutofit/>
          </a:bodyPr>
          <a:lstStyle>
            <a:lvl1pPr marL="0" indent="0" algn="r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Inc.</a:t>
            </a:r>
            <a:endParaRPr lang="en-US" sz="9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47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476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5639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616513" y="3064944"/>
            <a:ext cx="3632898" cy="10189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6325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89875" y="221033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Inc.</a:t>
            </a:r>
            <a:endParaRPr lang="en-US" sz="9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029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cksy_txp80cfbf53qqA000_Large_366168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20387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4639" y="0"/>
            <a:ext cx="367936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/>
        </p:nvSpPr>
        <p:spPr bwMode="auto">
          <a:xfrm>
            <a:off x="1651135" y="2663556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pPr algn="r"/>
            <a:r>
              <a:rPr lang="en-US" sz="40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912809" y="4124546"/>
            <a:ext cx="3632898" cy="699218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936032" y="3269932"/>
            <a:ext cx="6609675" cy="854613"/>
          </a:xfrm>
        </p:spPr>
        <p:txBody>
          <a:bodyPr anchor="b">
            <a:noAutofit/>
          </a:bodyPr>
          <a:lstStyle>
            <a:lvl1pPr marL="0" indent="0" algn="r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88277" y="1374950"/>
            <a:ext cx="5671030" cy="1290917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4626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page with images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ocksy_txp80cfbf53qqA000_Original_272386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06" y="0"/>
            <a:ext cx="3679361" cy="51435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 userDrawn="1"/>
        </p:nvSpPr>
        <p:spPr bwMode="auto">
          <a:xfrm>
            <a:off x="563935" y="267547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16513" y="4136464"/>
            <a:ext cx="3632898" cy="10189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89875" y="328185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89875" y="1403811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0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-3175"/>
            <a:ext cx="9156700" cy="5157788"/>
            <a:chOff x="0" y="-2"/>
            <a:chExt cx="5768" cy="324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5760" cy="3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4" y="1624"/>
              <a:ext cx="5704" cy="1623"/>
            </a:xfrm>
            <a:custGeom>
              <a:avLst/>
              <a:gdLst>
                <a:gd name="T0" fmla="*/ 9578 w 12641"/>
                <a:gd name="T1" fmla="*/ 2661 h 3594"/>
                <a:gd name="T2" fmla="*/ 9578 w 12641"/>
                <a:gd name="T3" fmla="*/ 2661 h 3594"/>
                <a:gd name="T4" fmla="*/ 9512 w 12641"/>
                <a:gd name="T5" fmla="*/ 2690 h 3594"/>
                <a:gd name="T6" fmla="*/ 9446 w 12641"/>
                <a:gd name="T7" fmla="*/ 2718 h 3594"/>
                <a:gd name="T8" fmla="*/ 7199 w 12641"/>
                <a:gd name="T9" fmla="*/ 3270 h 3594"/>
                <a:gd name="T10" fmla="*/ 7198 w 12641"/>
                <a:gd name="T11" fmla="*/ 3271 h 3594"/>
                <a:gd name="T12" fmla="*/ 7182 w 12641"/>
                <a:gd name="T13" fmla="*/ 3271 h 3594"/>
                <a:gd name="T14" fmla="*/ 6986 w 12641"/>
                <a:gd name="T15" fmla="*/ 3280 h 3594"/>
                <a:gd name="T16" fmla="*/ 0 w 12641"/>
                <a:gd name="T17" fmla="*/ 3594 h 3594"/>
                <a:gd name="T18" fmla="*/ 12641 w 12641"/>
                <a:gd name="T19" fmla="*/ 3594 h 3594"/>
                <a:gd name="T20" fmla="*/ 12641 w 12641"/>
                <a:gd name="T21" fmla="*/ 0 h 3594"/>
                <a:gd name="T22" fmla="*/ 9578 w 12641"/>
                <a:gd name="T23" fmla="*/ 266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41" h="3594">
                  <a:moveTo>
                    <a:pt x="9578" y="2661"/>
                  </a:moveTo>
                  <a:lnTo>
                    <a:pt x="9578" y="2661"/>
                  </a:lnTo>
                  <a:cubicBezTo>
                    <a:pt x="9556" y="2671"/>
                    <a:pt x="9535" y="2681"/>
                    <a:pt x="9512" y="2690"/>
                  </a:cubicBezTo>
                  <a:cubicBezTo>
                    <a:pt x="9490" y="2700"/>
                    <a:pt x="9468" y="2709"/>
                    <a:pt x="9446" y="2718"/>
                  </a:cubicBezTo>
                  <a:cubicBezTo>
                    <a:pt x="8723" y="3041"/>
                    <a:pt x="7962" y="3223"/>
                    <a:pt x="7199" y="3270"/>
                  </a:cubicBezTo>
                  <a:lnTo>
                    <a:pt x="7198" y="3271"/>
                  </a:lnTo>
                  <a:lnTo>
                    <a:pt x="7182" y="3271"/>
                  </a:lnTo>
                  <a:cubicBezTo>
                    <a:pt x="7117" y="3275"/>
                    <a:pt x="7051" y="3278"/>
                    <a:pt x="6986" y="3280"/>
                  </a:cubicBezTo>
                  <a:lnTo>
                    <a:pt x="0" y="3594"/>
                  </a:lnTo>
                  <a:lnTo>
                    <a:pt x="12641" y="3594"/>
                  </a:lnTo>
                  <a:lnTo>
                    <a:pt x="12641" y="0"/>
                  </a:lnTo>
                  <a:cubicBezTo>
                    <a:pt x="11942" y="1165"/>
                    <a:pt x="10883" y="2112"/>
                    <a:pt x="9578" y="2661"/>
                  </a:cubicBezTo>
                  <a:close/>
                </a:path>
              </a:pathLst>
            </a:custGeom>
            <a:solidFill>
              <a:srgbClr val="5150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2643"/>
              <a:ext cx="4326" cy="604"/>
            </a:xfrm>
            <a:custGeom>
              <a:avLst/>
              <a:gdLst>
                <a:gd name="T0" fmla="*/ 7128 w 9588"/>
                <a:gd name="T1" fmla="*/ 1024 h 1339"/>
                <a:gd name="T2" fmla="*/ 7128 w 9588"/>
                <a:gd name="T3" fmla="*/ 1024 h 1339"/>
                <a:gd name="T4" fmla="*/ 7324 w 9588"/>
                <a:gd name="T5" fmla="*/ 1015 h 1339"/>
                <a:gd name="T6" fmla="*/ 7340 w 9588"/>
                <a:gd name="T7" fmla="*/ 1015 h 1339"/>
                <a:gd name="T8" fmla="*/ 7341 w 9588"/>
                <a:gd name="T9" fmla="*/ 1014 h 1339"/>
                <a:gd name="T10" fmla="*/ 9588 w 9588"/>
                <a:gd name="T11" fmla="*/ 462 h 1339"/>
                <a:gd name="T12" fmla="*/ 6214 w 9588"/>
                <a:gd name="T13" fmla="*/ 920 h 1339"/>
                <a:gd name="T14" fmla="*/ 6214 w 9588"/>
                <a:gd name="T15" fmla="*/ 920 h 1339"/>
                <a:gd name="T16" fmla="*/ 6198 w 9588"/>
                <a:gd name="T17" fmla="*/ 918 h 1339"/>
                <a:gd name="T18" fmla="*/ 6003 w 9588"/>
                <a:gd name="T19" fmla="*/ 889 h 1339"/>
                <a:gd name="T20" fmla="*/ 0 w 9588"/>
                <a:gd name="T21" fmla="*/ 0 h 1339"/>
                <a:gd name="T22" fmla="*/ 0 w 9588"/>
                <a:gd name="T23" fmla="*/ 1339 h 1339"/>
                <a:gd name="T24" fmla="*/ 142 w 9588"/>
                <a:gd name="T25" fmla="*/ 1339 h 1339"/>
                <a:gd name="T26" fmla="*/ 7128 w 9588"/>
                <a:gd name="T27" fmla="*/ 1024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88" h="1339">
                  <a:moveTo>
                    <a:pt x="7128" y="1024"/>
                  </a:moveTo>
                  <a:lnTo>
                    <a:pt x="7128" y="1024"/>
                  </a:lnTo>
                  <a:cubicBezTo>
                    <a:pt x="7193" y="1022"/>
                    <a:pt x="7259" y="1019"/>
                    <a:pt x="7324" y="1015"/>
                  </a:cubicBezTo>
                  <a:lnTo>
                    <a:pt x="7340" y="1015"/>
                  </a:lnTo>
                  <a:lnTo>
                    <a:pt x="7341" y="1014"/>
                  </a:lnTo>
                  <a:cubicBezTo>
                    <a:pt x="8104" y="967"/>
                    <a:pt x="8865" y="785"/>
                    <a:pt x="9588" y="462"/>
                  </a:cubicBezTo>
                  <a:cubicBezTo>
                    <a:pt x="8485" y="927"/>
                    <a:pt x="7324" y="1065"/>
                    <a:pt x="6214" y="920"/>
                  </a:cubicBezTo>
                  <a:lnTo>
                    <a:pt x="6214" y="920"/>
                  </a:lnTo>
                  <a:lnTo>
                    <a:pt x="6198" y="918"/>
                  </a:lnTo>
                  <a:cubicBezTo>
                    <a:pt x="6133" y="909"/>
                    <a:pt x="6068" y="900"/>
                    <a:pt x="6003" y="889"/>
                  </a:cubicBezTo>
                  <a:lnTo>
                    <a:pt x="0" y="0"/>
                  </a:lnTo>
                  <a:lnTo>
                    <a:pt x="0" y="1339"/>
                  </a:lnTo>
                  <a:lnTo>
                    <a:pt x="142" y="1339"/>
                  </a:lnTo>
                  <a:lnTo>
                    <a:pt x="7128" y="1024"/>
                  </a:lnTo>
                  <a:close/>
                </a:path>
              </a:pathLst>
            </a:custGeom>
            <a:solidFill>
              <a:srgbClr val="81808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0" y="2091"/>
              <a:ext cx="4356" cy="1033"/>
            </a:xfrm>
            <a:custGeom>
              <a:avLst/>
              <a:gdLst>
                <a:gd name="T0" fmla="*/ 6198 w 9654"/>
                <a:gd name="T1" fmla="*/ 2140 h 2287"/>
                <a:gd name="T2" fmla="*/ 6198 w 9654"/>
                <a:gd name="T3" fmla="*/ 2140 h 2287"/>
                <a:gd name="T4" fmla="*/ 6214 w 9654"/>
                <a:gd name="T5" fmla="*/ 2142 h 2287"/>
                <a:gd name="T6" fmla="*/ 6214 w 9654"/>
                <a:gd name="T7" fmla="*/ 2142 h 2287"/>
                <a:gd name="T8" fmla="*/ 9588 w 9654"/>
                <a:gd name="T9" fmla="*/ 1684 h 2287"/>
                <a:gd name="T10" fmla="*/ 9654 w 9654"/>
                <a:gd name="T11" fmla="*/ 1655 h 2287"/>
                <a:gd name="T12" fmla="*/ 8590 w 9654"/>
                <a:gd name="T13" fmla="*/ 1986 h 2287"/>
                <a:gd name="T14" fmla="*/ 5121 w 9654"/>
                <a:gd name="T15" fmla="*/ 1806 h 2287"/>
                <a:gd name="T16" fmla="*/ 5120 w 9654"/>
                <a:gd name="T17" fmla="*/ 1806 h 2287"/>
                <a:gd name="T18" fmla="*/ 5105 w 9654"/>
                <a:gd name="T19" fmla="*/ 1801 h 2287"/>
                <a:gd name="T20" fmla="*/ 4920 w 9654"/>
                <a:gd name="T21" fmla="*/ 1736 h 2287"/>
                <a:gd name="T22" fmla="*/ 0 w 9654"/>
                <a:gd name="T23" fmla="*/ 0 h 2287"/>
                <a:gd name="T24" fmla="*/ 0 w 9654"/>
                <a:gd name="T25" fmla="*/ 1222 h 2287"/>
                <a:gd name="T26" fmla="*/ 6003 w 9654"/>
                <a:gd name="T27" fmla="*/ 2111 h 2287"/>
                <a:gd name="T28" fmla="*/ 6198 w 9654"/>
                <a:gd name="T29" fmla="*/ 2140 h 2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54" h="2287">
                  <a:moveTo>
                    <a:pt x="6198" y="2140"/>
                  </a:moveTo>
                  <a:lnTo>
                    <a:pt x="6198" y="2140"/>
                  </a:lnTo>
                  <a:lnTo>
                    <a:pt x="6214" y="2142"/>
                  </a:lnTo>
                  <a:lnTo>
                    <a:pt x="6214" y="2142"/>
                  </a:lnTo>
                  <a:cubicBezTo>
                    <a:pt x="7324" y="2287"/>
                    <a:pt x="8485" y="2149"/>
                    <a:pt x="9588" y="1684"/>
                  </a:cubicBezTo>
                  <a:cubicBezTo>
                    <a:pt x="9610" y="1674"/>
                    <a:pt x="9632" y="1665"/>
                    <a:pt x="9654" y="1655"/>
                  </a:cubicBezTo>
                  <a:cubicBezTo>
                    <a:pt x="9315" y="1793"/>
                    <a:pt x="8960" y="1904"/>
                    <a:pt x="8590" y="1986"/>
                  </a:cubicBezTo>
                  <a:cubicBezTo>
                    <a:pt x="7395" y="2250"/>
                    <a:pt x="6203" y="2168"/>
                    <a:pt x="5121" y="1806"/>
                  </a:cubicBezTo>
                  <a:lnTo>
                    <a:pt x="5120" y="1806"/>
                  </a:lnTo>
                  <a:lnTo>
                    <a:pt x="5105" y="1801"/>
                  </a:lnTo>
                  <a:cubicBezTo>
                    <a:pt x="5043" y="1780"/>
                    <a:pt x="4981" y="1759"/>
                    <a:pt x="4920" y="1736"/>
                  </a:cubicBezTo>
                  <a:lnTo>
                    <a:pt x="0" y="0"/>
                  </a:lnTo>
                  <a:lnTo>
                    <a:pt x="0" y="1222"/>
                  </a:lnTo>
                  <a:lnTo>
                    <a:pt x="6003" y="2111"/>
                  </a:lnTo>
                  <a:cubicBezTo>
                    <a:pt x="6068" y="2122"/>
                    <a:pt x="6133" y="2131"/>
                    <a:pt x="6198" y="2140"/>
                  </a:cubicBezTo>
                  <a:close/>
                </a:path>
              </a:pathLst>
            </a:custGeom>
            <a:solidFill>
              <a:srgbClr val="FF691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0" y="-2"/>
              <a:ext cx="5768" cy="3109"/>
            </a:xfrm>
            <a:custGeom>
              <a:avLst/>
              <a:gdLst>
                <a:gd name="T0" fmla="*/ 0 w 12783"/>
                <a:gd name="T1" fmla="*/ 0 h 6883"/>
                <a:gd name="T2" fmla="*/ 0 w 12783"/>
                <a:gd name="T3" fmla="*/ 0 h 6883"/>
                <a:gd name="T4" fmla="*/ 0 w 12783"/>
                <a:gd name="T5" fmla="*/ 4633 h 6883"/>
                <a:gd name="T6" fmla="*/ 4920 w 12783"/>
                <a:gd name="T7" fmla="*/ 6369 h 6883"/>
                <a:gd name="T8" fmla="*/ 5105 w 12783"/>
                <a:gd name="T9" fmla="*/ 6434 h 6883"/>
                <a:gd name="T10" fmla="*/ 5120 w 12783"/>
                <a:gd name="T11" fmla="*/ 6439 h 6883"/>
                <a:gd name="T12" fmla="*/ 5121 w 12783"/>
                <a:gd name="T13" fmla="*/ 6439 h 6883"/>
                <a:gd name="T14" fmla="*/ 8590 w 12783"/>
                <a:gd name="T15" fmla="*/ 6619 h 6883"/>
                <a:gd name="T16" fmla="*/ 9654 w 12783"/>
                <a:gd name="T17" fmla="*/ 6288 h 6883"/>
                <a:gd name="T18" fmla="*/ 9720 w 12783"/>
                <a:gd name="T19" fmla="*/ 6260 h 6883"/>
                <a:gd name="T20" fmla="*/ 12783 w 12783"/>
                <a:gd name="T21" fmla="*/ 3599 h 6883"/>
                <a:gd name="T22" fmla="*/ 12783 w 12783"/>
                <a:gd name="T23" fmla="*/ 3435 h 6883"/>
                <a:gd name="T24" fmla="*/ 12783 w 12783"/>
                <a:gd name="T25" fmla="*/ 3251 h 6883"/>
                <a:gd name="T26" fmla="*/ 12783 w 12783"/>
                <a:gd name="T27" fmla="*/ 0 h 6883"/>
                <a:gd name="T28" fmla="*/ 0 w 12783"/>
                <a:gd name="T29" fmla="*/ 0 h 6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83" h="6883">
                  <a:moveTo>
                    <a:pt x="0" y="0"/>
                  </a:moveTo>
                  <a:lnTo>
                    <a:pt x="0" y="0"/>
                  </a:lnTo>
                  <a:lnTo>
                    <a:pt x="0" y="4633"/>
                  </a:lnTo>
                  <a:lnTo>
                    <a:pt x="4920" y="6369"/>
                  </a:lnTo>
                  <a:cubicBezTo>
                    <a:pt x="4981" y="6392"/>
                    <a:pt x="5043" y="6413"/>
                    <a:pt x="5105" y="6434"/>
                  </a:cubicBezTo>
                  <a:lnTo>
                    <a:pt x="5120" y="6439"/>
                  </a:lnTo>
                  <a:lnTo>
                    <a:pt x="5121" y="6439"/>
                  </a:lnTo>
                  <a:cubicBezTo>
                    <a:pt x="6203" y="6801"/>
                    <a:pt x="7395" y="6883"/>
                    <a:pt x="8590" y="6619"/>
                  </a:cubicBezTo>
                  <a:cubicBezTo>
                    <a:pt x="8960" y="6537"/>
                    <a:pt x="9315" y="6426"/>
                    <a:pt x="9654" y="6288"/>
                  </a:cubicBezTo>
                  <a:cubicBezTo>
                    <a:pt x="9676" y="6278"/>
                    <a:pt x="9698" y="6269"/>
                    <a:pt x="9720" y="6260"/>
                  </a:cubicBezTo>
                  <a:cubicBezTo>
                    <a:pt x="11025" y="5711"/>
                    <a:pt x="12084" y="4764"/>
                    <a:pt x="12783" y="3599"/>
                  </a:cubicBezTo>
                  <a:lnTo>
                    <a:pt x="12783" y="3435"/>
                  </a:lnTo>
                  <a:lnTo>
                    <a:pt x="12783" y="3251"/>
                  </a:lnTo>
                  <a:lnTo>
                    <a:pt x="1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1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15647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617313" y="3064944"/>
            <a:ext cx="3632898" cy="10189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627125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590675" y="221033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98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34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33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b"/>
          <a:lstStyle>
            <a:lvl1pPr algn="l">
              <a:lnSpc>
                <a:spcPts val="3400"/>
              </a:lnSpc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57200" y="1439863"/>
            <a:ext cx="8229600" cy="34131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3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5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2715915" y="0"/>
            <a:ext cx="6426998" cy="51435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4639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794640" y="1681748"/>
            <a:ext cx="237748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4"/>
          </p:nvPr>
        </p:nvSpPr>
        <p:spPr>
          <a:xfrm>
            <a:off x="3477967" y="2245179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5"/>
          </p:nvPr>
        </p:nvSpPr>
        <p:spPr>
          <a:xfrm>
            <a:off x="3477968" y="1681748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6"/>
          </p:nvPr>
        </p:nvSpPr>
        <p:spPr>
          <a:xfrm>
            <a:off x="6198748" y="2255341"/>
            <a:ext cx="2377484" cy="2341323"/>
          </a:xfrm>
        </p:spPr>
        <p:txBody>
          <a:bodyPr>
            <a:normAutofit/>
          </a:bodyPr>
          <a:lstStyle>
            <a:lvl1pPr marL="0" indent="0" algn="l" defTabSz="45718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628682" indent="-285750">
              <a:buFont typeface="Arial" panose="020B0604020202020204" pitchFamily="34" charset="0"/>
              <a:buChar char="•"/>
              <a:defRPr sz="1200" b="0"/>
            </a:lvl2pPr>
            <a:lvl3pPr>
              <a:defRPr sz="1100" b="0"/>
            </a:lvl3pPr>
            <a:lvl4pPr>
              <a:defRPr sz="1050" b="0"/>
            </a:lvl4pPr>
            <a:lvl5pPr>
              <a:defRPr sz="1050" b="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7"/>
          </p:nvPr>
        </p:nvSpPr>
        <p:spPr>
          <a:xfrm>
            <a:off x="6198749" y="1691910"/>
            <a:ext cx="2377484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775170" y="270700"/>
            <a:ext cx="7807569" cy="784377"/>
          </a:xfrm>
        </p:spPr>
        <p:txBody>
          <a:bodyPr bIns="0"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3"/>
          </p:nvPr>
        </p:nvSpPr>
        <p:spPr>
          <a:xfrm>
            <a:off x="775169" y="1071405"/>
            <a:ext cx="7807569" cy="270700"/>
          </a:xfrm>
        </p:spPr>
        <p:txBody>
          <a:bodyPr anchor="b">
            <a:normAutofit/>
          </a:bodyPr>
          <a:lstStyle>
            <a:lvl1pPr marL="0" indent="0">
              <a:buNone/>
              <a:defRPr lang="en-US" sz="2000" b="0" kern="1200" dirty="0" smtClean="0">
                <a:solidFill>
                  <a:schemeClr val="accent1"/>
                </a:solidFill>
                <a:latin typeface="+mj-lt"/>
                <a:ea typeface="PT Sans" pitchFamily="34" charset="0"/>
                <a:cs typeface="Arial"/>
              </a:defRPr>
            </a:lvl1pPr>
            <a:lvl2pPr marL="342931" indent="0">
              <a:buNone/>
              <a:defRPr sz="1500" b="1"/>
            </a:lvl2pPr>
            <a:lvl3pPr marL="685862" indent="0">
              <a:buNone/>
              <a:defRPr sz="1400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8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marL="0" lvl="0" indent="0" algn="l" defTabSz="342931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9973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97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611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Mobile Phon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12" y="453600"/>
            <a:ext cx="2667600" cy="1375199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003612" y="764061"/>
            <a:ext cx="2103443" cy="4137458"/>
            <a:chOff x="1290612" y="1160602"/>
            <a:chExt cx="1956003" cy="3847443"/>
          </a:xfrm>
        </p:grpSpPr>
        <p:sp>
          <p:nvSpPr>
            <p:cNvPr id="4" name="Rectangle 3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5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318339" y="1293517"/>
            <a:ext cx="1500036" cy="259950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8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– 2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07774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336736" y="1109661"/>
            <a:ext cx="2103443" cy="4137458"/>
            <a:chOff x="1290612" y="1160602"/>
            <a:chExt cx="1956003" cy="3847443"/>
          </a:xfrm>
        </p:grpSpPr>
        <p:sp>
          <p:nvSpPr>
            <p:cNvPr id="16" name="Rectangle 15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7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651463" y="1639117"/>
            <a:ext cx="1500036" cy="259950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422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0"/>
            <a:ext cx="8229600" cy="443519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33726" y="1226127"/>
            <a:ext cx="1646608" cy="3238867"/>
            <a:chOff x="1290612" y="1160602"/>
            <a:chExt cx="1956003" cy="3847443"/>
          </a:xfrm>
        </p:grpSpPr>
        <p:sp>
          <p:nvSpPr>
            <p:cNvPr id="4" name="Rectangle 3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5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 userDrawn="1"/>
        </p:nvGrpSpPr>
        <p:grpSpPr>
          <a:xfrm>
            <a:off x="2742450" y="1226127"/>
            <a:ext cx="1646608" cy="3238867"/>
            <a:chOff x="1290612" y="1160602"/>
            <a:chExt cx="1956003" cy="3847443"/>
          </a:xfrm>
        </p:grpSpPr>
        <p:sp>
          <p:nvSpPr>
            <p:cNvPr id="7" name="Rectangle 6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8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 userDrawn="1"/>
        </p:nvGrpSpPr>
        <p:grpSpPr>
          <a:xfrm>
            <a:off x="4751174" y="1226127"/>
            <a:ext cx="1646608" cy="3238867"/>
            <a:chOff x="1290612" y="1160602"/>
            <a:chExt cx="1956003" cy="3847443"/>
          </a:xfrm>
        </p:grpSpPr>
        <p:sp>
          <p:nvSpPr>
            <p:cNvPr id="10" name="Rectangle 9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1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/>
          <p:cNvGrpSpPr/>
          <p:nvPr userDrawn="1"/>
        </p:nvGrpSpPr>
        <p:grpSpPr>
          <a:xfrm>
            <a:off x="6759897" y="1226127"/>
            <a:ext cx="1646608" cy="3238867"/>
            <a:chOff x="1290612" y="1160602"/>
            <a:chExt cx="1956003" cy="3847443"/>
          </a:xfrm>
        </p:grpSpPr>
        <p:sp>
          <p:nvSpPr>
            <p:cNvPr id="13" name="Rectangle 12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Drag picture to placeholder or click icon to add</a:t>
              </a:r>
            </a:p>
          </p:txBody>
        </p:sp>
        <p:pic>
          <p:nvPicPr>
            <p:cNvPr id="14" name="Picture 2" descr="iPhone-5s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612" y="1160602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2989913" y="1642851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998637" y="1615607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7007360" y="1610037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970449" y="1634101"/>
            <a:ext cx="1173162" cy="2030413"/>
          </a:xfrm>
          <a:solidFill>
            <a:schemeClr val="accent6"/>
          </a:solidFill>
        </p:spPr>
        <p:txBody>
          <a:bodyPr>
            <a:normAutofit/>
          </a:bodyPr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71538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5"/>
          </p:nvPr>
        </p:nvSpPr>
        <p:spPr>
          <a:xfrm>
            <a:off x="2881418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4890142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6898866" y="4176713"/>
            <a:ext cx="1389062" cy="71278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/>
            </a:lvl1pPr>
            <a:lvl2pPr marL="457181" indent="0">
              <a:buNone/>
              <a:defRPr sz="1200"/>
            </a:lvl2pPr>
            <a:lvl3pPr marL="914361" indent="0">
              <a:buNone/>
              <a:defRPr sz="1100"/>
            </a:lvl3pPr>
            <a:lvl4pPr marL="1371543" indent="0">
              <a:buNone/>
              <a:defRPr sz="1050"/>
            </a:lvl4pPr>
            <a:lvl5pPr marL="1828723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6707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on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1531" y="1276963"/>
            <a:ext cx="4782820" cy="2886902"/>
            <a:chOff x="86746" y="1232665"/>
            <a:chExt cx="4954989" cy="2990823"/>
          </a:xfrm>
        </p:grpSpPr>
        <p:sp>
          <p:nvSpPr>
            <p:cNvPr id="5" name="Rectangle 4"/>
            <p:cNvSpPr/>
            <p:nvPr/>
          </p:nvSpPr>
          <p:spPr>
            <a:xfrm>
              <a:off x="666217" y="1394965"/>
              <a:ext cx="3796048" cy="238740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Drag picture to placeholder or click icon to add</a:t>
              </a:r>
            </a:p>
          </p:txBody>
        </p:sp>
        <p:pic>
          <p:nvPicPr>
            <p:cNvPr id="6" name="Picture 2" descr="MacBookPro-Ma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46" y="1232665"/>
              <a:ext cx="4954989" cy="29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6800" y="1433513"/>
            <a:ext cx="3607488" cy="230456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252357" y="1422813"/>
            <a:ext cx="3434443" cy="26235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457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766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16511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pPr algn="r"/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912809" y="3064944"/>
            <a:ext cx="3632898" cy="1018955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88277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936032" y="2210331"/>
            <a:ext cx="6609675" cy="854613"/>
          </a:xfrm>
        </p:spPr>
        <p:txBody>
          <a:bodyPr anchor="b">
            <a:noAutofit/>
          </a:bodyPr>
          <a:lstStyle>
            <a:lvl1pPr marL="0" indent="0" algn="r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740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021819" y="1572163"/>
            <a:ext cx="4782820" cy="2886902"/>
            <a:chOff x="86746" y="1232665"/>
            <a:chExt cx="4954989" cy="2990823"/>
          </a:xfrm>
        </p:grpSpPr>
        <p:sp>
          <p:nvSpPr>
            <p:cNvPr id="5" name="Rectangle 4"/>
            <p:cNvSpPr/>
            <p:nvPr/>
          </p:nvSpPr>
          <p:spPr>
            <a:xfrm>
              <a:off x="666217" y="1394965"/>
              <a:ext cx="3796048" cy="238740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Drag picture to placeholder or click icon to add</a:t>
              </a:r>
            </a:p>
          </p:txBody>
        </p:sp>
        <p:pic>
          <p:nvPicPr>
            <p:cNvPr id="6" name="Picture 2" descr="MacBookPro-Ma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46" y="1232665"/>
              <a:ext cx="4954989" cy="29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637088" y="1728713"/>
            <a:ext cx="3607488" cy="230456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34536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5357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– 2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216039" y="1180773"/>
            <a:ext cx="2410191" cy="3904200"/>
            <a:chOff x="1295214" y="1004570"/>
            <a:chExt cx="2406199" cy="3897733"/>
          </a:xfrm>
        </p:grpSpPr>
        <p:sp>
          <p:nvSpPr>
            <p:cNvPr id="5" name="Rectangle 4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6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214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45511" y="1538070"/>
            <a:ext cx="2152822" cy="278193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07774" y="1422813"/>
            <a:ext cx="25248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74618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– 1 Colum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216039" y="1180773"/>
            <a:ext cx="2410191" cy="3904200"/>
            <a:chOff x="1295214" y="1004570"/>
            <a:chExt cx="2406199" cy="3897733"/>
          </a:xfrm>
        </p:grpSpPr>
        <p:sp>
          <p:nvSpPr>
            <p:cNvPr id="5" name="Rectangle 4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6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214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3600" y="508352"/>
            <a:ext cx="8233200" cy="6618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6345511" y="1538070"/>
            <a:ext cx="2152822" cy="2781930"/>
          </a:xfrm>
          <a:solidFill>
            <a:schemeClr val="accent6"/>
          </a:solidFill>
        </p:spPr>
        <p:txBody>
          <a:bodyPr/>
          <a:lstStyle>
            <a:lvl1pPr marL="0" marR="0" indent="0" algn="l" defTabSz="4571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Click to add picture</a:t>
            </a:r>
          </a:p>
          <a:p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55949" y="1422813"/>
            <a:ext cx="5325651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2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65445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884010" y="1348575"/>
            <a:ext cx="1966164" cy="3184932"/>
            <a:chOff x="1287075" y="1004570"/>
            <a:chExt cx="2406199" cy="3897733"/>
          </a:xfrm>
        </p:grpSpPr>
        <p:sp>
          <p:nvSpPr>
            <p:cNvPr id="11" name="Rectangle 10"/>
            <p:cNvSpPr/>
            <p:nvPr/>
          </p:nvSpPr>
          <p:spPr>
            <a:xfrm>
              <a:off x="1415711" y="1311684"/>
              <a:ext cx="2165205" cy="2887092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Drag picture to placeholder or click icon to add</a:t>
              </a:r>
              <a:endParaRPr lang="en-US" dirty="0"/>
            </a:p>
          </p:txBody>
        </p:sp>
        <p:pic>
          <p:nvPicPr>
            <p:cNvPr id="12" name="Picture 3" descr="iPad-Mini-Mockup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7075" y="1004570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89122" y="1599525"/>
            <a:ext cx="1769242" cy="235911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Click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586081"/>
            <a:ext cx="8229600" cy="4532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3305175" y="1268413"/>
            <a:ext cx="3541713" cy="289718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200" b="1"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 sz="1100"/>
            </a:lvl2pPr>
            <a:lvl3pPr marL="914361" indent="0">
              <a:buNone/>
              <a:defRPr sz="1200"/>
            </a:lvl3pPr>
            <a:lvl4pPr marL="1371543" indent="0">
              <a:buNone/>
              <a:defRPr sz="1100"/>
            </a:lvl4pPr>
            <a:lvl5pPr marL="1828723" indent="0">
              <a:buNone/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40321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5578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8675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1253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469453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46945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92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-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sz="quarter" idx="10"/>
          </p:nvPr>
        </p:nvSpPr>
        <p:spPr>
          <a:xfrm>
            <a:off x="1" y="2"/>
            <a:ext cx="9364266" cy="4475793"/>
          </a:xfrm>
          <a:noFill/>
        </p:spPr>
        <p:txBody>
          <a:bodyPr/>
          <a:lstStyle/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35" y="2571750"/>
            <a:ext cx="7772400" cy="977674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9486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2563" y="2060074"/>
            <a:ext cx="7061675" cy="102335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6600" b="1" dirty="0" smtClean="0">
                <a:solidFill>
                  <a:srgbClr val="3F3E3F"/>
                </a:solidFill>
                <a:latin typeface="+mj-lt"/>
                <a:cs typeface="Calibri"/>
              </a:rPr>
              <a:t>Bring IT to Life</a:t>
            </a:r>
            <a:endParaRPr lang="en-US" sz="6600" b="1" dirty="0">
              <a:solidFill>
                <a:srgbClr val="3F3E3F"/>
              </a:solidFill>
              <a:latin typeface="+mj-lt"/>
              <a:cs typeface="Calibri Light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65463" y="4702629"/>
            <a:ext cx="8874034" cy="357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333898" y="4056302"/>
            <a:ext cx="4014652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900" b="0" dirty="0">
                <a:solidFill>
                  <a:schemeClr val="tx2"/>
                </a:solidFill>
              </a:rPr>
              <a:t>© </a:t>
            </a:r>
            <a:r>
              <a:rPr lang="en-US" sz="900" b="0" dirty="0" smtClean="0">
                <a:solidFill>
                  <a:schemeClr val="tx2"/>
                </a:solidFill>
              </a:rPr>
              <a:t>Copyright 2016 </a:t>
            </a:r>
            <a:r>
              <a:rPr lang="en-US" sz="900" b="0" dirty="0">
                <a:solidFill>
                  <a:schemeClr val="tx2"/>
                </a:solidFill>
              </a:rPr>
              <a:t>BMC Software, </a:t>
            </a:r>
            <a:r>
              <a:rPr lang="en-US" sz="900" b="0" dirty="0" smtClean="0">
                <a:solidFill>
                  <a:schemeClr val="tx2"/>
                </a:solidFill>
              </a:rPr>
              <a:t>Inc.</a:t>
            </a:r>
          </a:p>
          <a:p>
            <a:pPr algn="ctr"/>
            <a:endParaRPr lang="en-US" sz="900" b="0" dirty="0" smtClean="0">
              <a:solidFill>
                <a:schemeClr val="tx2"/>
              </a:solidFill>
            </a:endParaRPr>
          </a:p>
          <a:p>
            <a:pPr marL="0" marR="0" indent="0" algn="ctr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BMC Software confidential. For Internal Use Only.</a:t>
            </a:r>
            <a:endParaRPr lang="en-US" sz="9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9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3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4766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/>
        </p:nvSpPr>
        <p:spPr bwMode="auto">
          <a:xfrm>
            <a:off x="563935" y="160395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rgbClr val="FE5000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rgbClr val="F98700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616513" y="3064944"/>
            <a:ext cx="3632898" cy="1018955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2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6325" y="625462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589875" y="221033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875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553413" y="1902031"/>
            <a:ext cx="3131649" cy="1339439"/>
            <a:chOff x="4067175" y="2233613"/>
            <a:chExt cx="263525" cy="112713"/>
          </a:xfrm>
        </p:grpSpPr>
        <p:sp>
          <p:nvSpPr>
            <p:cNvPr id="5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65463" y="4702629"/>
            <a:ext cx="8874034" cy="357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333898" y="4056302"/>
            <a:ext cx="4014652" cy="6463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en-US" sz="900" b="0" dirty="0">
                <a:solidFill>
                  <a:schemeClr val="tx2"/>
                </a:solidFill>
              </a:rPr>
              <a:t>© </a:t>
            </a:r>
            <a:r>
              <a:rPr lang="en-US" sz="900" b="0" dirty="0" smtClean="0">
                <a:solidFill>
                  <a:schemeClr val="tx2"/>
                </a:solidFill>
              </a:rPr>
              <a:t>Copyright 2016 </a:t>
            </a:r>
            <a:r>
              <a:rPr lang="en-US" sz="900" b="0" dirty="0">
                <a:solidFill>
                  <a:schemeClr val="tx2"/>
                </a:solidFill>
              </a:rPr>
              <a:t>BMC Software, </a:t>
            </a:r>
            <a:r>
              <a:rPr lang="en-US" sz="900" b="0" dirty="0" smtClean="0">
                <a:solidFill>
                  <a:schemeClr val="tx2"/>
                </a:solidFill>
              </a:rPr>
              <a:t>Inc.</a:t>
            </a:r>
          </a:p>
          <a:p>
            <a:pPr algn="ctr"/>
            <a:endParaRPr lang="en-US" sz="900" b="0" dirty="0" smtClean="0">
              <a:solidFill>
                <a:schemeClr val="tx2"/>
              </a:solidFill>
            </a:endParaRPr>
          </a:p>
          <a:p>
            <a:pPr marL="0" marR="0" indent="0" algn="ctr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BMC Software confidential. For Internal Use Only.</a:t>
            </a:r>
            <a:endParaRPr lang="en-US" sz="900" b="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en-US" sz="9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30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14886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12436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 smtClean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  <a:endParaRPr lang="en-US" sz="16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7139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 smtClean="0">
                <a:solidFill>
                  <a:schemeClr val="accent4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 smtClean="0">
              <a:solidFill>
                <a:schemeClr val="accent4"/>
              </a:solidFill>
              <a:latin typeface="+mj-lt"/>
              <a:ea typeface="+mn-ea"/>
              <a:cs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421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766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95855" y="3662878"/>
            <a:ext cx="4966143" cy="76123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>
              <a:lnSpc>
                <a:spcPct val="90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>—</a:t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600" b="1" dirty="0" smtClean="0">
                <a:solidFill>
                  <a:schemeClr val="bg1"/>
                </a:solidFill>
                <a:latin typeface="Calibri"/>
                <a:cs typeface="Calibri"/>
              </a:rPr>
              <a:t>Bring IT to Life.</a:t>
            </a:r>
            <a:r>
              <a:rPr lang="en-US" sz="1600" dirty="0" smtClean="0">
                <a:solidFill>
                  <a:schemeClr val="bg1"/>
                </a:solidFill>
                <a:latin typeface="Calibri Light"/>
                <a:cs typeface="Calibri Light"/>
              </a:rPr>
              <a:t>™</a:t>
            </a:r>
            <a:endParaRPr lang="en-US" sz="16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920995" y="3133191"/>
            <a:ext cx="2489657" cy="622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181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4200" b="1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Calibri"/>
              </a:rPr>
              <a:t>Thank You</a:t>
            </a:r>
            <a:endParaRPr lang="en-US" sz="4200" b="1" i="0" kern="1200" cap="none" baseline="0" dirty="0" smtClean="0">
              <a:solidFill>
                <a:schemeClr val="accent2"/>
              </a:solidFill>
              <a:latin typeface="+mj-lt"/>
              <a:ea typeface="+mn-ea"/>
              <a:cs typeface="Calibri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2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cksy_txp80cfbf53qqA000_Large_366168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203871" cy="514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4639" y="0"/>
            <a:ext cx="3679361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/>
        </p:nvSpPr>
        <p:spPr bwMode="auto">
          <a:xfrm>
            <a:off x="1651135" y="2663556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pPr algn="r"/>
            <a:r>
              <a:rPr lang="en-US" sz="40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912809" y="4124546"/>
            <a:ext cx="3632898" cy="517124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936032" y="3269932"/>
            <a:ext cx="6609675" cy="854613"/>
          </a:xfrm>
        </p:spPr>
        <p:txBody>
          <a:bodyPr anchor="b">
            <a:noAutofit/>
          </a:bodyPr>
          <a:lstStyle>
            <a:lvl1pPr marL="0" indent="0" algn="r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88277" y="1374950"/>
            <a:ext cx="5671030" cy="1290917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9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page with images _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ocksy_txp80cfbf53qqA000_Original_272386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06" y="0"/>
            <a:ext cx="3679361" cy="51435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 userDrawn="1"/>
        </p:nvSpPr>
        <p:spPr bwMode="auto">
          <a:xfrm>
            <a:off x="563935" y="2675475"/>
            <a:ext cx="6894572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r>
              <a:rPr lang="en-US" sz="40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—</a:t>
            </a:r>
            <a: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  <a:t/>
            </a:r>
            <a:br>
              <a:rPr lang="en-US" sz="4000" b="0" dirty="0" smtClean="0">
                <a:solidFill>
                  <a:schemeClr val="bg1"/>
                </a:solidFill>
                <a:latin typeface="Calibri"/>
                <a:cs typeface="Calibri"/>
              </a:rPr>
            </a:br>
            <a:endParaRPr lang="en-US" sz="4000" b="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616513" y="4136464"/>
            <a:ext cx="3632898" cy="487787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89875" y="3281851"/>
            <a:ext cx="6609675" cy="854613"/>
          </a:xfrm>
        </p:spPr>
        <p:txBody>
          <a:bodyPr anchor="b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4000" b="0">
                <a:solidFill>
                  <a:schemeClr val="bg1"/>
                </a:solidFill>
              </a:defRPr>
            </a:lvl1pPr>
            <a:lvl2pPr marL="457181" indent="0">
              <a:buNone/>
              <a:defRPr/>
            </a:lvl2pPr>
            <a:lvl3pPr marL="914361" indent="0">
              <a:buNone/>
              <a:defRPr/>
            </a:lvl3pPr>
            <a:lvl4pPr marL="1371543" indent="0">
              <a:buNone/>
              <a:defRPr/>
            </a:lvl4pPr>
            <a:lvl5pPr marL="1828723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89875" y="1403811"/>
            <a:ext cx="5671030" cy="129091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ts val="42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©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Copyright 2016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BMC Software,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Inc.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6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34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62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1854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99797" y="4823763"/>
            <a:ext cx="100539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sz="900" dirty="0" smtClean="0">
                <a:solidFill>
                  <a:schemeClr val="tx2"/>
                </a:solidFill>
              </a:rPr>
              <a:t>BMC Confidential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7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85" r:id="rId4"/>
    <p:sldLayoutId id="2147483687" r:id="rId5"/>
    <p:sldLayoutId id="2147483688" r:id="rId6"/>
    <p:sldLayoutId id="2147483696" r:id="rId7"/>
    <p:sldLayoutId id="2147483695" r:id="rId8"/>
    <p:sldLayoutId id="2147483649" r:id="rId9"/>
    <p:sldLayoutId id="2147483734" r:id="rId10"/>
    <p:sldLayoutId id="2147483650" r:id="rId11"/>
    <p:sldLayoutId id="2147483652" r:id="rId12"/>
    <p:sldLayoutId id="2147483694" r:id="rId13"/>
    <p:sldLayoutId id="2147483653" r:id="rId14"/>
    <p:sldLayoutId id="2147483654" r:id="rId15"/>
    <p:sldLayoutId id="2147483679" r:id="rId16"/>
    <p:sldLayoutId id="2147483691" r:id="rId17"/>
    <p:sldLayoutId id="2147483680" r:id="rId18"/>
    <p:sldLayoutId id="2147483681" r:id="rId19"/>
    <p:sldLayoutId id="2147483690" r:id="rId20"/>
    <p:sldLayoutId id="2147483689" r:id="rId21"/>
    <p:sldLayoutId id="2147483693" r:id="rId22"/>
    <p:sldLayoutId id="2147483682" r:id="rId23"/>
    <p:sldLayoutId id="2147483655" r:id="rId24"/>
    <p:sldLayoutId id="2147483656" r:id="rId25"/>
    <p:sldLayoutId id="2147483657" r:id="rId26"/>
    <p:sldLayoutId id="2147483659" r:id="rId27"/>
    <p:sldLayoutId id="2147483698" r:id="rId28"/>
    <p:sldLayoutId id="2147483699" r:id="rId29"/>
    <p:sldLayoutId id="2147483700" r:id="rId30"/>
    <p:sldLayoutId id="2147483701" r:id="rId3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181" rtl="0" eaLnBrk="1" latinLnBrk="0" hangingPunct="1">
        <a:spcBef>
          <a:spcPct val="0"/>
        </a:spcBef>
        <a:buNone/>
        <a:defRPr lang="en-US" sz="3600" b="1" i="0" kern="1200" cap="none" baseline="0" dirty="0" smtClean="0">
          <a:solidFill>
            <a:srgbClr val="F05323"/>
          </a:solidFill>
          <a:latin typeface="+mj-lt"/>
          <a:ea typeface="+mn-ea"/>
          <a:cs typeface="+mn-cs"/>
        </a:defRPr>
      </a:lvl1pPr>
    </p:titleStyle>
    <p:bodyStyle>
      <a:lvl1pPr marL="0" indent="0" algn="l" defTabSz="457181" rtl="0" eaLnBrk="1" latinLnBrk="0" hangingPunct="1">
        <a:spcBef>
          <a:spcPct val="20000"/>
        </a:spcBef>
        <a:buFont typeface="Arial"/>
        <a:buNone/>
        <a:defRPr sz="2400" b="1" kern="1200">
          <a:solidFill>
            <a:srgbClr val="494949"/>
          </a:solidFill>
          <a:latin typeface="+mn-lt"/>
          <a:ea typeface="+mn-ea"/>
          <a:cs typeface="Arial"/>
        </a:defRPr>
      </a:lvl1pPr>
      <a:lvl2pPr marL="742919" indent="-285738" algn="l" defTabSz="457181" rtl="0" eaLnBrk="1" latinLnBrk="0" hangingPunct="1">
        <a:spcBef>
          <a:spcPct val="20000"/>
        </a:spcBef>
        <a:buFont typeface="Arial"/>
        <a:buChar char="–"/>
        <a:defRPr sz="2200" kern="1200">
          <a:solidFill>
            <a:srgbClr val="494949"/>
          </a:solidFill>
          <a:latin typeface="+mn-lt"/>
          <a:ea typeface="+mn-ea"/>
          <a:cs typeface="Arial"/>
        </a:defRPr>
      </a:lvl2pPr>
      <a:lvl3pPr marL="1142952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83200"/>
          </a:solidFill>
          <a:latin typeface="+mn-lt"/>
          <a:ea typeface="+mn-ea"/>
          <a:cs typeface="Arial"/>
        </a:defRPr>
      </a:lvl3pPr>
      <a:lvl4pPr marL="1600134" indent="-228591" algn="l" defTabSz="45718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3"/>
          </a:solidFill>
          <a:latin typeface="+mn-lt"/>
          <a:ea typeface="+mn-ea"/>
          <a:cs typeface="Arial"/>
        </a:defRPr>
      </a:lvl4pPr>
      <a:lvl5pPr marL="2057314" indent="-228591" algn="l" defTabSz="457181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494949"/>
          </a:solidFill>
          <a:latin typeface="+mn-lt"/>
          <a:ea typeface="+mn-ea"/>
          <a:cs typeface="Arial"/>
        </a:defRPr>
      </a:lvl5pPr>
      <a:lvl6pPr marL="2514495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1854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093355" y="4823763"/>
            <a:ext cx="192872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© </a:t>
            </a:r>
            <a:r>
              <a:rPr lang="en-US" sz="900" dirty="0" smtClean="0">
                <a:solidFill>
                  <a:schemeClr val="tx2"/>
                </a:solidFill>
              </a:rPr>
              <a:t>Copyright 2016 </a:t>
            </a:r>
            <a:r>
              <a:rPr lang="en-US" sz="900" dirty="0">
                <a:solidFill>
                  <a:schemeClr val="tx2"/>
                </a:solidFill>
              </a:rPr>
              <a:t>BMC Software, </a:t>
            </a:r>
            <a:r>
              <a:rPr lang="en-US" sz="900" dirty="0" smtClean="0">
                <a:solidFill>
                  <a:schemeClr val="tx2"/>
                </a:solidFill>
              </a:rPr>
              <a:t>Inc.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99797" y="4823763"/>
            <a:ext cx="1005395" cy="2308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l"/>
            <a:r>
              <a:rPr lang="en-US" sz="900" dirty="0" smtClean="0">
                <a:solidFill>
                  <a:schemeClr val="tx2"/>
                </a:solidFill>
              </a:rPr>
              <a:t>BMC Confidential</a:t>
            </a:r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015586" y="4834140"/>
            <a:ext cx="4913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0" i="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For Internal Use Only.</a:t>
            </a:r>
            <a:endParaRPr lang="en-US" sz="9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181" rtl="0" eaLnBrk="1" latinLnBrk="0" hangingPunct="1">
        <a:spcBef>
          <a:spcPct val="0"/>
        </a:spcBef>
        <a:buNone/>
        <a:defRPr lang="en-US" sz="3600" b="1" i="0" kern="1200" cap="none" baseline="0" dirty="0" smtClean="0">
          <a:solidFill>
            <a:srgbClr val="F05323"/>
          </a:solidFill>
          <a:latin typeface="+mj-lt"/>
          <a:ea typeface="+mn-ea"/>
          <a:cs typeface="+mn-cs"/>
        </a:defRPr>
      </a:lvl1pPr>
    </p:titleStyle>
    <p:bodyStyle>
      <a:lvl1pPr marL="0" indent="0" algn="l" defTabSz="457181" rtl="0" eaLnBrk="1" latinLnBrk="0" hangingPunct="1">
        <a:spcBef>
          <a:spcPct val="20000"/>
        </a:spcBef>
        <a:buFont typeface="Arial"/>
        <a:buNone/>
        <a:defRPr sz="2400" b="1" kern="1200">
          <a:solidFill>
            <a:srgbClr val="494949"/>
          </a:solidFill>
          <a:latin typeface="+mn-lt"/>
          <a:ea typeface="+mn-ea"/>
          <a:cs typeface="Arial"/>
        </a:defRPr>
      </a:lvl1pPr>
      <a:lvl2pPr marL="742919" indent="-285738" algn="l" defTabSz="457181" rtl="0" eaLnBrk="1" latinLnBrk="0" hangingPunct="1">
        <a:spcBef>
          <a:spcPct val="20000"/>
        </a:spcBef>
        <a:buFont typeface="Arial"/>
        <a:buChar char="–"/>
        <a:defRPr sz="2200" kern="1200">
          <a:solidFill>
            <a:srgbClr val="494949"/>
          </a:solidFill>
          <a:latin typeface="+mn-lt"/>
          <a:ea typeface="+mn-ea"/>
          <a:cs typeface="Arial"/>
        </a:defRPr>
      </a:lvl2pPr>
      <a:lvl3pPr marL="1142952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83200"/>
          </a:solidFill>
          <a:latin typeface="+mn-lt"/>
          <a:ea typeface="+mn-ea"/>
          <a:cs typeface="Arial"/>
        </a:defRPr>
      </a:lvl3pPr>
      <a:lvl4pPr marL="1600134" indent="-228591" algn="l" defTabSz="45718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3"/>
          </a:solidFill>
          <a:latin typeface="+mn-lt"/>
          <a:ea typeface="+mn-ea"/>
          <a:cs typeface="Arial"/>
        </a:defRPr>
      </a:lvl4pPr>
      <a:lvl5pPr marL="2057314" indent="-228591" algn="l" defTabSz="457181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494949"/>
          </a:solidFill>
          <a:latin typeface="+mn-lt"/>
          <a:ea typeface="+mn-ea"/>
          <a:cs typeface="Arial"/>
        </a:defRPr>
      </a:lvl5pPr>
      <a:lvl6pPr marL="2514495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45718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4571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saltstack-formulas" TargetMode="Externa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3" Type="http://schemas.openxmlformats.org/officeDocument/2006/relationships/hyperlink" Target="https://github.bmc.com/vinverma/truesightpulse-formula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6" Type="http://schemas.openxmlformats.org/officeDocument/2006/relationships/image" Target="../media/image47.emf"/><Relationship Id="rId7" Type="http://schemas.openxmlformats.org/officeDocument/2006/relationships/image" Target="../media/image48.emf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latin typeface="Calibri Light"/>
                <a:cs typeface="Calibri Light"/>
              </a:rPr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Vinod Verma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Truesight Pulse Meter    Salt - Formula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82" y="137379"/>
            <a:ext cx="1353980" cy="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t"/>
          <a:lstStyle/>
          <a:p>
            <a:r>
              <a:rPr lang="en-US" dirty="0" smtClean="0"/>
              <a:t>What is Salt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556088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SaltStack</a:t>
            </a:r>
            <a:r>
              <a:rPr lang="en-US" sz="2400" dirty="0"/>
              <a:t> platform or Salt is a Python-based open-source configuration management software and remote execution engine. Supporting the "Infrastructure as Code" approach to deployment and cloud management, it competes primarily with Puppet, Chef, and </a:t>
            </a:r>
            <a:r>
              <a:rPr lang="en-US" sz="2400" dirty="0" err="1"/>
              <a:t>Ansible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82" y="137379"/>
            <a:ext cx="1353980" cy="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t"/>
          <a:lstStyle/>
          <a:p>
            <a:r>
              <a:rPr lang="en-US" dirty="0" smtClean="0"/>
              <a:t>What is Salt Stack-formula?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374" y="1169247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 central collection of formula repositories for </a:t>
            </a:r>
            <a:r>
              <a:rPr lang="en-US" sz="2400" b="1" dirty="0" err="1" smtClean="0"/>
              <a:t>SaltStack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Repo URL </a:t>
            </a:r>
            <a:r>
              <a:rPr lang="en-US" sz="2400" b="1" dirty="0"/>
              <a:t>: </a:t>
            </a:r>
            <a:r>
              <a:rPr lang="en-US" sz="2400" b="1" dirty="0">
                <a:hlinkClick r:id="rId2"/>
              </a:rPr>
              <a:t>https://github.com/saltstack-</a:t>
            </a:r>
            <a:r>
              <a:rPr lang="en-US" sz="2400" b="1" dirty="0" smtClean="0">
                <a:hlinkClick r:id="rId2"/>
              </a:rPr>
              <a:t>formulas</a:t>
            </a:r>
            <a:endParaRPr lang="en-US" sz="2400" b="1" dirty="0" smtClean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82" y="137379"/>
            <a:ext cx="1353980" cy="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0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t"/>
          <a:lstStyle/>
          <a:p>
            <a:r>
              <a:rPr lang="en-US" dirty="0" smtClean="0"/>
              <a:t>Why Salt Stack-formula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To Automate Deployment, </a:t>
            </a:r>
            <a:r>
              <a:rPr lang="en-US" dirty="0" err="1" smtClean="0"/>
              <a:t>DevOps</a:t>
            </a:r>
            <a:r>
              <a:rPr lang="en-US" dirty="0" smtClean="0"/>
              <a:t> Team Integrate </a:t>
            </a:r>
            <a:r>
              <a:rPr lang="en-US" dirty="0" err="1" smtClean="0"/>
              <a:t>Truesightpulse</a:t>
            </a:r>
            <a:r>
              <a:rPr lang="en-US" dirty="0" smtClean="0"/>
              <a:t>-formula to their </a:t>
            </a:r>
            <a:r>
              <a:rPr lang="en-US" dirty="0" err="1" smtClean="0"/>
              <a:t>Saltstack</a:t>
            </a:r>
            <a:r>
              <a:rPr lang="en-US" dirty="0" smtClean="0"/>
              <a:t> Configuration.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 err="1" smtClean="0"/>
              <a:t>Truesightpulse</a:t>
            </a:r>
            <a:r>
              <a:rPr lang="en-US" dirty="0" smtClean="0"/>
              <a:t>-formula to be contributed into </a:t>
            </a:r>
            <a:r>
              <a:rPr lang="en-US" dirty="0" err="1" smtClean="0"/>
              <a:t>Saltstack</a:t>
            </a:r>
            <a:r>
              <a:rPr lang="en-US" dirty="0" smtClean="0"/>
              <a:t>-formula community for publically available for Customer.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82" y="137379"/>
            <a:ext cx="1353980" cy="7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200"/>
            <a:ext cx="8229600" cy="1029573"/>
          </a:xfrm>
        </p:spPr>
        <p:txBody>
          <a:bodyPr anchor="t"/>
          <a:lstStyle/>
          <a:p>
            <a:r>
              <a:rPr lang="en-US" dirty="0" err="1" smtClean="0"/>
              <a:t>Truesightpulse</a:t>
            </a:r>
            <a:r>
              <a:rPr lang="en-US" dirty="0" smtClean="0"/>
              <a:t>-formula 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882" y="137379"/>
            <a:ext cx="1353980" cy="7689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79369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Formulas to set up and configure BMC Truesight Pulse Meter agent on server</a:t>
            </a:r>
            <a:r>
              <a:rPr lang="en-US" sz="2400" b="1" dirty="0" smtClean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Repo URL :  </a:t>
            </a:r>
            <a:r>
              <a:rPr lang="en-US" sz="2400" b="1" dirty="0">
                <a:hlinkClick r:id="rId3"/>
              </a:rPr>
              <a:t>https://</a:t>
            </a:r>
            <a:r>
              <a:rPr lang="en-US" sz="2400" b="1" dirty="0" err="1">
                <a:hlinkClick r:id="rId3"/>
              </a:rPr>
              <a:t>github.bmc.com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vinverma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truesightpulse</a:t>
            </a:r>
            <a:r>
              <a:rPr lang="en-US" sz="2400" b="1" dirty="0">
                <a:hlinkClick r:id="rId3"/>
              </a:rPr>
              <a:t>-</a:t>
            </a:r>
            <a:r>
              <a:rPr lang="en-US" sz="2400" b="1" dirty="0" smtClean="0">
                <a:hlinkClick r:id="rId3"/>
              </a:rPr>
              <a:t>formula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Supported </a:t>
            </a:r>
            <a:r>
              <a:rPr lang="en-US" sz="2400" b="1" dirty="0"/>
              <a:t>OS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sz="2400" b="1" dirty="0"/>
              <a:t>OS	</a:t>
            </a:r>
            <a:r>
              <a:rPr lang="en-US" sz="2400" b="1" dirty="0" smtClean="0"/>
              <a:t>            Ubuntu</a:t>
            </a:r>
            <a:r>
              <a:rPr lang="en-US" sz="2400" b="1" dirty="0"/>
              <a:t>	</a:t>
            </a:r>
            <a:r>
              <a:rPr lang="en-US" sz="2400" b="1" dirty="0" smtClean="0"/>
              <a:t>    Centos</a:t>
            </a:r>
            <a:r>
              <a:rPr lang="en-US" sz="2400" b="1" dirty="0"/>
              <a:t>	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Debian</a:t>
            </a:r>
            <a:r>
              <a:rPr lang="en-US" sz="2400" b="1" dirty="0"/>
              <a:t>	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Redhat</a:t>
            </a:r>
            <a:endParaRPr lang="en-US" sz="2400" b="1" dirty="0"/>
          </a:p>
          <a:p>
            <a:r>
              <a:rPr lang="en-US" sz="2400" b="1" dirty="0"/>
              <a:t>Version	12/14	</a:t>
            </a:r>
            <a:r>
              <a:rPr lang="en-US" sz="2400" b="1" dirty="0" smtClean="0"/>
              <a:t>       6</a:t>
            </a:r>
            <a:r>
              <a:rPr lang="en-US" sz="2400" b="1" dirty="0"/>
              <a:t>/7	</a:t>
            </a:r>
            <a:r>
              <a:rPr lang="en-US" sz="2400" b="1" dirty="0" smtClean="0"/>
              <a:t>      7</a:t>
            </a:r>
            <a:r>
              <a:rPr lang="en-US" sz="2400" b="1" dirty="0"/>
              <a:t>/8	</a:t>
            </a:r>
            <a:r>
              <a:rPr lang="en-US" sz="2400" b="1" dirty="0" smtClean="0"/>
              <a:t>             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211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/>
        </p:nvSpPr>
        <p:spPr bwMode="auto">
          <a:xfrm>
            <a:off x="458357" y="512588"/>
            <a:ext cx="5058098" cy="6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bg2"/>
                </a:solidFill>
                <a:latin typeface="PT Sans"/>
                <a:ea typeface="PT Sans" pitchFamily="34" charset="0"/>
                <a:cs typeface="PT San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36526C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B0F0"/>
                </a:solidFill>
                <a:latin typeface="PT Sans" pitchFamily="34" charset="0"/>
                <a:ea typeface="PT Sans" pitchFamily="34" charset="0"/>
                <a:cs typeface="PT Sans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Graphic Elements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835" y="3011026"/>
            <a:ext cx="446676" cy="446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52" y="3011026"/>
            <a:ext cx="446676" cy="446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71" y="3011026"/>
            <a:ext cx="446676" cy="4466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76488" y="3011026"/>
            <a:ext cx="446676" cy="4466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36706" y="3011026"/>
            <a:ext cx="446676" cy="4466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6924" y="3011026"/>
            <a:ext cx="446676" cy="44667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42" y="3011026"/>
            <a:ext cx="446676" cy="44667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7361" y="3011026"/>
            <a:ext cx="446676" cy="4466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7578" y="3011026"/>
            <a:ext cx="446676" cy="4466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37797" y="3011026"/>
            <a:ext cx="446676" cy="4466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48" y="3716021"/>
            <a:ext cx="446676" cy="4466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7915" y="3716021"/>
            <a:ext cx="446676" cy="4466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9782" y="3716021"/>
            <a:ext cx="446676" cy="44667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1649" y="3716021"/>
            <a:ext cx="446676" cy="4466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23516" y="3716021"/>
            <a:ext cx="446676" cy="44667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85383" y="3716021"/>
            <a:ext cx="446676" cy="44667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47250" y="3716021"/>
            <a:ext cx="446676" cy="44667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9117" y="3716021"/>
            <a:ext cx="446676" cy="44667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70984" y="3716021"/>
            <a:ext cx="446676" cy="4466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32851" y="3716021"/>
            <a:ext cx="446676" cy="44667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8014" y="3011026"/>
            <a:ext cx="446676" cy="4466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8232" y="3011026"/>
            <a:ext cx="446676" cy="4466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4719" y="3716021"/>
            <a:ext cx="446676" cy="4466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56585" y="3716021"/>
            <a:ext cx="446676" cy="4466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8450" y="3011026"/>
            <a:ext cx="446676" cy="4466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8450" y="3716021"/>
            <a:ext cx="446676" cy="44667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78508" y="2084752"/>
            <a:ext cx="431693" cy="4075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741344" y="2084752"/>
            <a:ext cx="431693" cy="4075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04180" y="2084752"/>
            <a:ext cx="431693" cy="407581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008408" y="2084752"/>
            <a:ext cx="431693" cy="40758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867016" y="2084752"/>
            <a:ext cx="431693" cy="4075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29852" y="2084752"/>
            <a:ext cx="431693" cy="40758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96427"/>
            <a:ext cx="8229600" cy="1029573"/>
          </a:xfrm>
        </p:spPr>
        <p:txBody>
          <a:bodyPr/>
          <a:lstStyle/>
          <a:p>
            <a:r>
              <a:rPr lang="en-US" dirty="0" smtClean="0"/>
              <a:t>Graphic Elements </a:t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Icon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Colors can be changed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0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9"/>
          <p:cNvSpPr>
            <a:spLocks/>
          </p:cNvSpPr>
          <p:nvPr/>
        </p:nvSpPr>
        <p:spPr bwMode="auto">
          <a:xfrm>
            <a:off x="2136776" y="919163"/>
            <a:ext cx="30163" cy="55563"/>
          </a:xfrm>
          <a:custGeom>
            <a:avLst/>
            <a:gdLst>
              <a:gd name="T0" fmla="*/ 0 w 107"/>
              <a:gd name="T1" fmla="*/ 0 h 197"/>
              <a:gd name="T2" fmla="*/ 107 w 107"/>
              <a:gd name="T3" fmla="*/ 197 h 197"/>
              <a:gd name="T4" fmla="*/ 0 w 107"/>
              <a:gd name="T5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7" h="197">
                <a:moveTo>
                  <a:pt x="0" y="0"/>
                </a:moveTo>
                <a:cubicBezTo>
                  <a:pt x="17" y="74"/>
                  <a:pt x="54" y="140"/>
                  <a:pt x="107" y="197"/>
                </a:cubicBezTo>
                <a:cubicBezTo>
                  <a:pt x="61" y="131"/>
                  <a:pt x="25" y="59"/>
                  <a:pt x="0" y="0"/>
                </a:cubicBezTo>
              </a:path>
            </a:pathLst>
          </a:custGeom>
          <a:solidFill>
            <a:srgbClr val="DF4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7" y="1119189"/>
            <a:ext cx="593725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2" name="Group 1211"/>
          <p:cNvGrpSpPr/>
          <p:nvPr/>
        </p:nvGrpSpPr>
        <p:grpSpPr>
          <a:xfrm>
            <a:off x="7733673" y="542322"/>
            <a:ext cx="847889" cy="362653"/>
            <a:chOff x="4067175" y="2233613"/>
            <a:chExt cx="263525" cy="112713"/>
          </a:xfrm>
        </p:grpSpPr>
        <p:sp>
          <p:nvSpPr>
            <p:cNvPr id="1030" name="Freeform 28"/>
            <p:cNvSpPr>
              <a:spLocks noEditPoints="1"/>
            </p:cNvSpPr>
            <p:nvPr/>
          </p:nvSpPr>
          <p:spPr bwMode="auto">
            <a:xfrm>
              <a:off x="4160838" y="2254251"/>
              <a:ext cx="47625" cy="69850"/>
            </a:xfrm>
            <a:custGeom>
              <a:avLst/>
              <a:gdLst>
                <a:gd name="T0" fmla="*/ 46 w 161"/>
                <a:gd name="T1" fmla="*/ 239 h 242"/>
                <a:gd name="T2" fmla="*/ 0 w 161"/>
                <a:gd name="T3" fmla="*/ 239 h 242"/>
                <a:gd name="T4" fmla="*/ 0 w 161"/>
                <a:gd name="T5" fmla="*/ 0 h 242"/>
                <a:gd name="T6" fmla="*/ 46 w 161"/>
                <a:gd name="T7" fmla="*/ 0 h 242"/>
                <a:gd name="T8" fmla="*/ 46 w 161"/>
                <a:gd name="T9" fmla="*/ 88 h 242"/>
                <a:gd name="T10" fmla="*/ 87 w 161"/>
                <a:gd name="T11" fmla="*/ 71 h 242"/>
                <a:gd name="T12" fmla="*/ 161 w 161"/>
                <a:gd name="T13" fmla="*/ 157 h 242"/>
                <a:gd name="T14" fmla="*/ 87 w 161"/>
                <a:gd name="T15" fmla="*/ 242 h 242"/>
                <a:gd name="T16" fmla="*/ 46 w 161"/>
                <a:gd name="T17" fmla="*/ 225 h 242"/>
                <a:gd name="T18" fmla="*/ 46 w 161"/>
                <a:gd name="T19" fmla="*/ 239 h 242"/>
                <a:gd name="T20" fmla="*/ 46 w 161"/>
                <a:gd name="T21" fmla="*/ 184 h 242"/>
                <a:gd name="T22" fmla="*/ 77 w 161"/>
                <a:gd name="T23" fmla="*/ 203 h 242"/>
                <a:gd name="T24" fmla="*/ 116 w 161"/>
                <a:gd name="T25" fmla="*/ 157 h 242"/>
                <a:gd name="T26" fmla="*/ 77 w 161"/>
                <a:gd name="T27" fmla="*/ 111 h 242"/>
                <a:gd name="T28" fmla="*/ 46 w 161"/>
                <a:gd name="T29" fmla="*/ 130 h 242"/>
                <a:gd name="T30" fmla="*/ 46 w 161"/>
                <a:gd name="T31" fmla="*/ 18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242">
                  <a:moveTo>
                    <a:pt x="46" y="239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3" y="79"/>
                    <a:pt x="69" y="71"/>
                    <a:pt x="87" y="71"/>
                  </a:cubicBezTo>
                  <a:cubicBezTo>
                    <a:pt x="135" y="71"/>
                    <a:pt x="161" y="110"/>
                    <a:pt x="161" y="157"/>
                  </a:cubicBezTo>
                  <a:cubicBezTo>
                    <a:pt x="161" y="204"/>
                    <a:pt x="135" y="242"/>
                    <a:pt x="87" y="242"/>
                  </a:cubicBezTo>
                  <a:cubicBezTo>
                    <a:pt x="69" y="242"/>
                    <a:pt x="53" y="234"/>
                    <a:pt x="46" y="225"/>
                  </a:cubicBezTo>
                  <a:lnTo>
                    <a:pt x="46" y="239"/>
                  </a:lnTo>
                  <a:close/>
                  <a:moveTo>
                    <a:pt x="46" y="184"/>
                  </a:moveTo>
                  <a:cubicBezTo>
                    <a:pt x="51" y="195"/>
                    <a:pt x="63" y="203"/>
                    <a:pt x="77" y="203"/>
                  </a:cubicBezTo>
                  <a:cubicBezTo>
                    <a:pt x="101" y="203"/>
                    <a:pt x="116" y="183"/>
                    <a:pt x="116" y="157"/>
                  </a:cubicBezTo>
                  <a:cubicBezTo>
                    <a:pt x="116" y="130"/>
                    <a:pt x="101" y="111"/>
                    <a:pt x="77" y="111"/>
                  </a:cubicBezTo>
                  <a:cubicBezTo>
                    <a:pt x="63" y="111"/>
                    <a:pt x="51" y="119"/>
                    <a:pt x="46" y="130"/>
                  </a:cubicBezTo>
                  <a:lnTo>
                    <a:pt x="46" y="18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29"/>
            <p:cNvSpPr>
              <a:spLocks/>
            </p:cNvSpPr>
            <p:nvPr/>
          </p:nvSpPr>
          <p:spPr bwMode="auto">
            <a:xfrm>
              <a:off x="4213225" y="2274888"/>
              <a:ext cx="68263" cy="49213"/>
            </a:xfrm>
            <a:custGeom>
              <a:avLst/>
              <a:gdLst>
                <a:gd name="T0" fmla="*/ 180 w 234"/>
                <a:gd name="T1" fmla="*/ 0 h 168"/>
                <a:gd name="T2" fmla="*/ 234 w 234"/>
                <a:gd name="T3" fmla="*/ 60 h 168"/>
                <a:gd name="T4" fmla="*/ 234 w 234"/>
                <a:gd name="T5" fmla="*/ 168 h 168"/>
                <a:gd name="T6" fmla="*/ 189 w 234"/>
                <a:gd name="T7" fmla="*/ 168 h 168"/>
                <a:gd name="T8" fmla="*/ 189 w 234"/>
                <a:gd name="T9" fmla="*/ 70 h 168"/>
                <a:gd name="T10" fmla="*/ 165 w 234"/>
                <a:gd name="T11" fmla="*/ 41 h 168"/>
                <a:gd name="T12" fmla="*/ 140 w 234"/>
                <a:gd name="T13" fmla="*/ 62 h 168"/>
                <a:gd name="T14" fmla="*/ 140 w 234"/>
                <a:gd name="T15" fmla="*/ 168 h 168"/>
                <a:gd name="T16" fmla="*/ 94 w 234"/>
                <a:gd name="T17" fmla="*/ 168 h 168"/>
                <a:gd name="T18" fmla="*/ 94 w 234"/>
                <a:gd name="T19" fmla="*/ 70 h 168"/>
                <a:gd name="T20" fmla="*/ 71 w 234"/>
                <a:gd name="T21" fmla="*/ 41 h 168"/>
                <a:gd name="T22" fmla="*/ 45 w 234"/>
                <a:gd name="T23" fmla="*/ 62 h 168"/>
                <a:gd name="T24" fmla="*/ 45 w 234"/>
                <a:gd name="T25" fmla="*/ 168 h 168"/>
                <a:gd name="T26" fmla="*/ 0 w 234"/>
                <a:gd name="T27" fmla="*/ 168 h 168"/>
                <a:gd name="T28" fmla="*/ 0 w 234"/>
                <a:gd name="T29" fmla="*/ 4 h 168"/>
                <a:gd name="T30" fmla="*/ 45 w 234"/>
                <a:gd name="T31" fmla="*/ 4 h 168"/>
                <a:gd name="T32" fmla="*/ 45 w 234"/>
                <a:gd name="T33" fmla="*/ 17 h 168"/>
                <a:gd name="T34" fmla="*/ 87 w 234"/>
                <a:gd name="T35" fmla="*/ 0 h 168"/>
                <a:gd name="T36" fmla="*/ 131 w 234"/>
                <a:gd name="T37" fmla="*/ 21 h 168"/>
                <a:gd name="T38" fmla="*/ 180 w 234"/>
                <a:gd name="T3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68">
                  <a:moveTo>
                    <a:pt x="180" y="0"/>
                  </a:moveTo>
                  <a:cubicBezTo>
                    <a:pt x="214" y="0"/>
                    <a:pt x="234" y="23"/>
                    <a:pt x="234" y="60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89" y="52"/>
                    <a:pt x="181" y="41"/>
                    <a:pt x="165" y="41"/>
                  </a:cubicBezTo>
                  <a:cubicBezTo>
                    <a:pt x="153" y="41"/>
                    <a:pt x="143" y="48"/>
                    <a:pt x="140" y="62"/>
                  </a:cubicBezTo>
                  <a:cubicBezTo>
                    <a:pt x="140" y="168"/>
                    <a:pt x="140" y="168"/>
                    <a:pt x="140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4" y="52"/>
                    <a:pt x="87" y="41"/>
                    <a:pt x="71" y="41"/>
                  </a:cubicBezTo>
                  <a:cubicBezTo>
                    <a:pt x="59" y="41"/>
                    <a:pt x="48" y="48"/>
                    <a:pt x="45" y="62"/>
                  </a:cubicBezTo>
                  <a:cubicBezTo>
                    <a:pt x="45" y="168"/>
                    <a:pt x="45" y="168"/>
                    <a:pt x="45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3" y="7"/>
                    <a:pt x="68" y="0"/>
                    <a:pt x="87" y="0"/>
                  </a:cubicBezTo>
                  <a:cubicBezTo>
                    <a:pt x="106" y="0"/>
                    <a:pt x="122" y="9"/>
                    <a:pt x="131" y="21"/>
                  </a:cubicBezTo>
                  <a:cubicBezTo>
                    <a:pt x="141" y="9"/>
                    <a:pt x="157" y="0"/>
                    <a:pt x="18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30"/>
            <p:cNvSpPr>
              <a:spLocks/>
            </p:cNvSpPr>
            <p:nvPr/>
          </p:nvSpPr>
          <p:spPr bwMode="auto">
            <a:xfrm>
              <a:off x="4286250" y="2274888"/>
              <a:ext cx="44450" cy="49213"/>
            </a:xfrm>
            <a:custGeom>
              <a:avLst/>
              <a:gdLst>
                <a:gd name="T0" fmla="*/ 79 w 151"/>
                <a:gd name="T1" fmla="*/ 0 h 171"/>
                <a:gd name="T2" fmla="*/ 151 w 151"/>
                <a:gd name="T3" fmla="*/ 59 h 171"/>
                <a:gd name="T4" fmla="*/ 106 w 151"/>
                <a:gd name="T5" fmla="*/ 59 h 171"/>
                <a:gd name="T6" fmla="*/ 79 w 151"/>
                <a:gd name="T7" fmla="*/ 39 h 171"/>
                <a:gd name="T8" fmla="*/ 46 w 151"/>
                <a:gd name="T9" fmla="*/ 86 h 171"/>
                <a:gd name="T10" fmla="*/ 79 w 151"/>
                <a:gd name="T11" fmla="*/ 132 h 171"/>
                <a:gd name="T12" fmla="*/ 106 w 151"/>
                <a:gd name="T13" fmla="*/ 112 h 171"/>
                <a:gd name="T14" fmla="*/ 151 w 151"/>
                <a:gd name="T15" fmla="*/ 112 h 171"/>
                <a:gd name="T16" fmla="*/ 79 w 151"/>
                <a:gd name="T17" fmla="*/ 171 h 171"/>
                <a:gd name="T18" fmla="*/ 0 w 151"/>
                <a:gd name="T19" fmla="*/ 86 h 171"/>
                <a:gd name="T20" fmla="*/ 79 w 151"/>
                <a:gd name="T2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171">
                  <a:moveTo>
                    <a:pt x="79" y="0"/>
                  </a:moveTo>
                  <a:cubicBezTo>
                    <a:pt x="120" y="0"/>
                    <a:pt x="146" y="24"/>
                    <a:pt x="15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4" y="47"/>
                    <a:pt x="94" y="39"/>
                    <a:pt x="79" y="39"/>
                  </a:cubicBezTo>
                  <a:cubicBezTo>
                    <a:pt x="58" y="39"/>
                    <a:pt x="46" y="58"/>
                    <a:pt x="46" y="86"/>
                  </a:cubicBezTo>
                  <a:cubicBezTo>
                    <a:pt x="46" y="113"/>
                    <a:pt x="58" y="132"/>
                    <a:pt x="79" y="132"/>
                  </a:cubicBezTo>
                  <a:cubicBezTo>
                    <a:pt x="94" y="132"/>
                    <a:pt x="104" y="125"/>
                    <a:pt x="106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47"/>
                    <a:pt x="120" y="171"/>
                    <a:pt x="79" y="171"/>
                  </a:cubicBezTo>
                  <a:cubicBezTo>
                    <a:pt x="33" y="171"/>
                    <a:pt x="0" y="136"/>
                    <a:pt x="0" y="86"/>
                  </a:cubicBezTo>
                  <a:cubicBezTo>
                    <a:pt x="0" y="35"/>
                    <a:pt x="33" y="0"/>
                    <a:pt x="79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31"/>
            <p:cNvSpPr>
              <a:spLocks noEditPoints="1"/>
            </p:cNvSpPr>
            <p:nvPr/>
          </p:nvSpPr>
          <p:spPr bwMode="auto">
            <a:xfrm>
              <a:off x="4067175" y="2233613"/>
              <a:ext cx="71438" cy="112713"/>
            </a:xfrm>
            <a:custGeom>
              <a:avLst/>
              <a:gdLst>
                <a:gd name="T0" fmla="*/ 33 w 248"/>
                <a:gd name="T1" fmla="*/ 392 h 392"/>
                <a:gd name="T2" fmla="*/ 0 w 248"/>
                <a:gd name="T3" fmla="*/ 356 h 392"/>
                <a:gd name="T4" fmla="*/ 0 w 248"/>
                <a:gd name="T5" fmla="*/ 301 h 392"/>
                <a:gd name="T6" fmla="*/ 34 w 248"/>
                <a:gd name="T7" fmla="*/ 242 h 392"/>
                <a:gd name="T8" fmla="*/ 111 w 248"/>
                <a:gd name="T9" fmla="*/ 196 h 392"/>
                <a:gd name="T10" fmla="*/ 34 w 248"/>
                <a:gd name="T11" fmla="*/ 150 h 392"/>
                <a:gd name="T12" fmla="*/ 0 w 248"/>
                <a:gd name="T13" fmla="*/ 92 h 392"/>
                <a:gd name="T14" fmla="*/ 0 w 248"/>
                <a:gd name="T15" fmla="*/ 36 h 392"/>
                <a:gd name="T16" fmla="*/ 33 w 248"/>
                <a:gd name="T17" fmla="*/ 0 h 392"/>
                <a:gd name="T18" fmla="*/ 53 w 248"/>
                <a:gd name="T19" fmla="*/ 6 h 392"/>
                <a:gd name="T20" fmla="*/ 229 w 248"/>
                <a:gd name="T21" fmla="*/ 110 h 392"/>
                <a:gd name="T22" fmla="*/ 248 w 248"/>
                <a:gd name="T23" fmla="*/ 141 h 392"/>
                <a:gd name="T24" fmla="*/ 229 w 248"/>
                <a:gd name="T25" fmla="*/ 171 h 392"/>
                <a:gd name="T26" fmla="*/ 187 w 248"/>
                <a:gd name="T27" fmla="*/ 196 h 392"/>
                <a:gd name="T28" fmla="*/ 229 w 248"/>
                <a:gd name="T29" fmla="*/ 221 h 392"/>
                <a:gd name="T30" fmla="*/ 248 w 248"/>
                <a:gd name="T31" fmla="*/ 252 h 392"/>
                <a:gd name="T32" fmla="*/ 229 w 248"/>
                <a:gd name="T33" fmla="*/ 282 h 392"/>
                <a:gd name="T34" fmla="*/ 53 w 248"/>
                <a:gd name="T35" fmla="*/ 386 h 392"/>
                <a:gd name="T36" fmla="*/ 33 w 248"/>
                <a:gd name="T37" fmla="*/ 392 h 392"/>
                <a:gd name="T38" fmla="*/ 149 w 248"/>
                <a:gd name="T39" fmla="*/ 219 h 392"/>
                <a:gd name="T40" fmla="*/ 53 w 248"/>
                <a:gd name="T41" fmla="*/ 275 h 392"/>
                <a:gd name="T42" fmla="*/ 39 w 248"/>
                <a:gd name="T43" fmla="*/ 301 h 392"/>
                <a:gd name="T44" fmla="*/ 39 w 248"/>
                <a:gd name="T45" fmla="*/ 350 h 392"/>
                <a:gd name="T46" fmla="*/ 205 w 248"/>
                <a:gd name="T47" fmla="*/ 252 h 392"/>
                <a:gd name="T48" fmla="*/ 149 w 248"/>
                <a:gd name="T49" fmla="*/ 219 h 392"/>
                <a:gd name="T50" fmla="*/ 39 w 248"/>
                <a:gd name="T51" fmla="*/ 42 h 392"/>
                <a:gd name="T52" fmla="*/ 39 w 248"/>
                <a:gd name="T53" fmla="*/ 92 h 392"/>
                <a:gd name="T54" fmla="*/ 53 w 248"/>
                <a:gd name="T55" fmla="*/ 117 h 392"/>
                <a:gd name="T56" fmla="*/ 149 w 248"/>
                <a:gd name="T57" fmla="*/ 174 h 392"/>
                <a:gd name="T58" fmla="*/ 205 w 248"/>
                <a:gd name="T59" fmla="*/ 141 h 392"/>
                <a:gd name="T60" fmla="*/ 39 w 248"/>
                <a:gd name="T61" fmla="*/ 4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92">
                  <a:moveTo>
                    <a:pt x="33" y="392"/>
                  </a:moveTo>
                  <a:cubicBezTo>
                    <a:pt x="17" y="392"/>
                    <a:pt x="0" y="380"/>
                    <a:pt x="0" y="356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78"/>
                    <a:pt x="15" y="253"/>
                    <a:pt x="34" y="242"/>
                  </a:cubicBezTo>
                  <a:cubicBezTo>
                    <a:pt x="111" y="196"/>
                    <a:pt x="111" y="196"/>
                    <a:pt x="111" y="196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15" y="139"/>
                    <a:pt x="0" y="114"/>
                    <a:pt x="0" y="9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2"/>
                    <a:pt x="17" y="0"/>
                    <a:pt x="33" y="0"/>
                  </a:cubicBezTo>
                  <a:cubicBezTo>
                    <a:pt x="40" y="0"/>
                    <a:pt x="46" y="2"/>
                    <a:pt x="53" y="6"/>
                  </a:cubicBezTo>
                  <a:cubicBezTo>
                    <a:pt x="229" y="110"/>
                    <a:pt x="229" y="110"/>
                    <a:pt x="229" y="110"/>
                  </a:cubicBezTo>
                  <a:cubicBezTo>
                    <a:pt x="241" y="117"/>
                    <a:pt x="248" y="128"/>
                    <a:pt x="248" y="141"/>
                  </a:cubicBezTo>
                  <a:cubicBezTo>
                    <a:pt x="248" y="153"/>
                    <a:pt x="241" y="164"/>
                    <a:pt x="229" y="171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29" y="221"/>
                    <a:pt x="229" y="221"/>
                    <a:pt x="229" y="221"/>
                  </a:cubicBezTo>
                  <a:cubicBezTo>
                    <a:pt x="241" y="228"/>
                    <a:pt x="248" y="239"/>
                    <a:pt x="248" y="252"/>
                  </a:cubicBezTo>
                  <a:cubicBezTo>
                    <a:pt x="248" y="264"/>
                    <a:pt x="241" y="275"/>
                    <a:pt x="229" y="282"/>
                  </a:cubicBezTo>
                  <a:cubicBezTo>
                    <a:pt x="53" y="386"/>
                    <a:pt x="53" y="386"/>
                    <a:pt x="53" y="386"/>
                  </a:cubicBezTo>
                  <a:cubicBezTo>
                    <a:pt x="46" y="390"/>
                    <a:pt x="39" y="392"/>
                    <a:pt x="33" y="392"/>
                  </a:cubicBezTo>
                  <a:close/>
                  <a:moveTo>
                    <a:pt x="149" y="219"/>
                  </a:moveTo>
                  <a:cubicBezTo>
                    <a:pt x="53" y="275"/>
                    <a:pt x="53" y="275"/>
                    <a:pt x="53" y="275"/>
                  </a:cubicBezTo>
                  <a:cubicBezTo>
                    <a:pt x="46" y="280"/>
                    <a:pt x="39" y="292"/>
                    <a:pt x="39" y="301"/>
                  </a:cubicBezTo>
                  <a:cubicBezTo>
                    <a:pt x="39" y="350"/>
                    <a:pt x="39" y="350"/>
                    <a:pt x="39" y="350"/>
                  </a:cubicBezTo>
                  <a:cubicBezTo>
                    <a:pt x="205" y="252"/>
                    <a:pt x="205" y="252"/>
                    <a:pt x="205" y="252"/>
                  </a:cubicBezTo>
                  <a:lnTo>
                    <a:pt x="149" y="219"/>
                  </a:lnTo>
                  <a:close/>
                  <a:moveTo>
                    <a:pt x="39" y="4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39" y="100"/>
                    <a:pt x="46" y="113"/>
                    <a:pt x="53" y="117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205" y="141"/>
                    <a:pt x="205" y="141"/>
                    <a:pt x="205" y="141"/>
                  </a:cubicBezTo>
                  <a:lnTo>
                    <a:pt x="39" y="42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8" name="Group 1217"/>
          <p:cNvGrpSpPr/>
          <p:nvPr/>
        </p:nvGrpSpPr>
        <p:grpSpPr>
          <a:xfrm>
            <a:off x="7546279" y="4056120"/>
            <a:ext cx="300362" cy="300362"/>
            <a:chOff x="3390900" y="4513263"/>
            <a:chExt cx="79375" cy="79375"/>
          </a:xfrm>
        </p:grpSpPr>
        <p:sp>
          <p:nvSpPr>
            <p:cNvPr id="1187" name="Freeform 180"/>
            <p:cNvSpPr>
              <a:spLocks noEditPoints="1"/>
            </p:cNvSpPr>
            <p:nvPr/>
          </p:nvSpPr>
          <p:spPr bwMode="auto">
            <a:xfrm>
              <a:off x="3400425" y="4522788"/>
              <a:ext cx="60325" cy="60325"/>
            </a:xfrm>
            <a:custGeom>
              <a:avLst/>
              <a:gdLst>
                <a:gd name="T0" fmla="*/ 105 w 209"/>
                <a:gd name="T1" fmla="*/ 208 h 208"/>
                <a:gd name="T2" fmla="*/ 0 w 209"/>
                <a:gd name="T3" fmla="*/ 104 h 208"/>
                <a:gd name="T4" fmla="*/ 105 w 209"/>
                <a:gd name="T5" fmla="*/ 0 h 208"/>
                <a:gd name="T6" fmla="*/ 209 w 209"/>
                <a:gd name="T7" fmla="*/ 104 h 208"/>
                <a:gd name="T8" fmla="*/ 105 w 209"/>
                <a:gd name="T9" fmla="*/ 208 h 208"/>
                <a:gd name="T10" fmla="*/ 105 w 209"/>
                <a:gd name="T11" fmla="*/ 14 h 208"/>
                <a:gd name="T12" fmla="*/ 15 w 209"/>
                <a:gd name="T13" fmla="*/ 104 h 208"/>
                <a:gd name="T14" fmla="*/ 105 w 209"/>
                <a:gd name="T15" fmla="*/ 194 h 208"/>
                <a:gd name="T16" fmla="*/ 194 w 209"/>
                <a:gd name="T17" fmla="*/ 104 h 208"/>
                <a:gd name="T18" fmla="*/ 105 w 209"/>
                <a:gd name="T19" fmla="*/ 1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08">
                  <a:moveTo>
                    <a:pt x="105" y="208"/>
                  </a:moveTo>
                  <a:cubicBezTo>
                    <a:pt x="47" y="208"/>
                    <a:pt x="0" y="161"/>
                    <a:pt x="0" y="104"/>
                  </a:cubicBezTo>
                  <a:cubicBezTo>
                    <a:pt x="0" y="46"/>
                    <a:pt x="47" y="0"/>
                    <a:pt x="105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61"/>
                    <a:pt x="162" y="208"/>
                    <a:pt x="105" y="208"/>
                  </a:cubicBezTo>
                  <a:close/>
                  <a:moveTo>
                    <a:pt x="105" y="14"/>
                  </a:moveTo>
                  <a:cubicBezTo>
                    <a:pt x="55" y="14"/>
                    <a:pt x="15" y="54"/>
                    <a:pt x="15" y="104"/>
                  </a:cubicBezTo>
                  <a:cubicBezTo>
                    <a:pt x="15" y="153"/>
                    <a:pt x="55" y="194"/>
                    <a:pt x="105" y="194"/>
                  </a:cubicBezTo>
                  <a:cubicBezTo>
                    <a:pt x="154" y="194"/>
                    <a:pt x="194" y="153"/>
                    <a:pt x="194" y="104"/>
                  </a:cubicBezTo>
                  <a:cubicBezTo>
                    <a:pt x="194" y="54"/>
                    <a:pt x="154" y="14"/>
                    <a:pt x="105" y="1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181"/>
            <p:cNvSpPr>
              <a:spLocks noEditPoints="1"/>
            </p:cNvSpPr>
            <p:nvPr/>
          </p:nvSpPr>
          <p:spPr bwMode="auto">
            <a:xfrm>
              <a:off x="3390900" y="4513263"/>
              <a:ext cx="79375" cy="79375"/>
            </a:xfrm>
            <a:custGeom>
              <a:avLst/>
              <a:gdLst>
                <a:gd name="T0" fmla="*/ 136 w 272"/>
                <a:gd name="T1" fmla="*/ 272 h 272"/>
                <a:gd name="T2" fmla="*/ 0 w 272"/>
                <a:gd name="T3" fmla="*/ 136 h 272"/>
                <a:gd name="T4" fmla="*/ 136 w 272"/>
                <a:gd name="T5" fmla="*/ 0 h 272"/>
                <a:gd name="T6" fmla="*/ 272 w 272"/>
                <a:gd name="T7" fmla="*/ 136 h 272"/>
                <a:gd name="T8" fmla="*/ 136 w 272"/>
                <a:gd name="T9" fmla="*/ 272 h 272"/>
                <a:gd name="T10" fmla="*/ 136 w 272"/>
                <a:gd name="T11" fmla="*/ 14 h 272"/>
                <a:gd name="T12" fmla="*/ 14 w 272"/>
                <a:gd name="T13" fmla="*/ 136 h 272"/>
                <a:gd name="T14" fmla="*/ 136 w 272"/>
                <a:gd name="T15" fmla="*/ 257 h 272"/>
                <a:gd name="T16" fmla="*/ 257 w 272"/>
                <a:gd name="T17" fmla="*/ 136 h 272"/>
                <a:gd name="T18" fmla="*/ 136 w 272"/>
                <a:gd name="T19" fmla="*/ 1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72">
                  <a:moveTo>
                    <a:pt x="136" y="272"/>
                  </a:moveTo>
                  <a:cubicBezTo>
                    <a:pt x="61" y="272"/>
                    <a:pt x="0" y="211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ubicBezTo>
                    <a:pt x="272" y="211"/>
                    <a:pt x="211" y="272"/>
                    <a:pt x="136" y="272"/>
                  </a:cubicBezTo>
                  <a:close/>
                  <a:moveTo>
                    <a:pt x="136" y="14"/>
                  </a:moveTo>
                  <a:cubicBezTo>
                    <a:pt x="69" y="14"/>
                    <a:pt x="14" y="69"/>
                    <a:pt x="14" y="136"/>
                  </a:cubicBezTo>
                  <a:cubicBezTo>
                    <a:pt x="14" y="203"/>
                    <a:pt x="69" y="257"/>
                    <a:pt x="136" y="257"/>
                  </a:cubicBezTo>
                  <a:cubicBezTo>
                    <a:pt x="203" y="257"/>
                    <a:pt x="257" y="203"/>
                    <a:pt x="257" y="136"/>
                  </a:cubicBezTo>
                  <a:cubicBezTo>
                    <a:pt x="257" y="69"/>
                    <a:pt x="203" y="14"/>
                    <a:pt x="136" y="1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82"/>
            <p:cNvSpPr>
              <a:spLocks noEditPoints="1"/>
            </p:cNvSpPr>
            <p:nvPr/>
          </p:nvSpPr>
          <p:spPr bwMode="auto">
            <a:xfrm>
              <a:off x="3413125" y="4532313"/>
              <a:ext cx="34925" cy="39688"/>
            </a:xfrm>
            <a:custGeom>
              <a:avLst/>
              <a:gdLst>
                <a:gd name="T0" fmla="*/ 95 w 118"/>
                <a:gd name="T1" fmla="*/ 58 h 133"/>
                <a:gd name="T2" fmla="*/ 97 w 118"/>
                <a:gd name="T3" fmla="*/ 46 h 133"/>
                <a:gd name="T4" fmla="*/ 59 w 118"/>
                <a:gd name="T5" fmla="*/ 0 h 133"/>
                <a:gd name="T6" fmla="*/ 21 w 118"/>
                <a:gd name="T7" fmla="*/ 46 h 133"/>
                <a:gd name="T8" fmla="*/ 22 w 118"/>
                <a:gd name="T9" fmla="*/ 58 h 133"/>
                <a:gd name="T10" fmla="*/ 0 w 118"/>
                <a:gd name="T11" fmla="*/ 91 h 133"/>
                <a:gd name="T12" fmla="*/ 59 w 118"/>
                <a:gd name="T13" fmla="*/ 133 h 133"/>
                <a:gd name="T14" fmla="*/ 118 w 118"/>
                <a:gd name="T15" fmla="*/ 91 h 133"/>
                <a:gd name="T16" fmla="*/ 95 w 118"/>
                <a:gd name="T17" fmla="*/ 58 h 133"/>
                <a:gd name="T18" fmla="*/ 59 w 118"/>
                <a:gd name="T19" fmla="*/ 15 h 133"/>
                <a:gd name="T20" fmla="*/ 82 w 118"/>
                <a:gd name="T21" fmla="*/ 46 h 133"/>
                <a:gd name="T22" fmla="*/ 59 w 118"/>
                <a:gd name="T23" fmla="*/ 76 h 133"/>
                <a:gd name="T24" fmla="*/ 35 w 118"/>
                <a:gd name="T25" fmla="*/ 46 h 133"/>
                <a:gd name="T26" fmla="*/ 59 w 118"/>
                <a:gd name="T27" fmla="*/ 15 h 133"/>
                <a:gd name="T28" fmla="*/ 59 w 118"/>
                <a:gd name="T29" fmla="*/ 119 h 133"/>
                <a:gd name="T30" fmla="*/ 14 w 118"/>
                <a:gd name="T31" fmla="*/ 91 h 133"/>
                <a:gd name="T32" fmla="*/ 28 w 118"/>
                <a:gd name="T33" fmla="*/ 72 h 133"/>
                <a:gd name="T34" fmla="*/ 59 w 118"/>
                <a:gd name="T35" fmla="*/ 91 h 133"/>
                <a:gd name="T36" fmla="*/ 90 w 118"/>
                <a:gd name="T37" fmla="*/ 72 h 133"/>
                <a:gd name="T38" fmla="*/ 103 w 118"/>
                <a:gd name="T39" fmla="*/ 91 h 133"/>
                <a:gd name="T40" fmla="*/ 59 w 118"/>
                <a:gd name="T41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" h="133">
                  <a:moveTo>
                    <a:pt x="95" y="58"/>
                  </a:moveTo>
                  <a:cubicBezTo>
                    <a:pt x="96" y="54"/>
                    <a:pt x="97" y="50"/>
                    <a:pt x="97" y="46"/>
                  </a:cubicBezTo>
                  <a:cubicBezTo>
                    <a:pt x="97" y="21"/>
                    <a:pt x="80" y="0"/>
                    <a:pt x="59" y="0"/>
                  </a:cubicBezTo>
                  <a:cubicBezTo>
                    <a:pt x="38" y="0"/>
                    <a:pt x="21" y="21"/>
                    <a:pt x="21" y="46"/>
                  </a:cubicBezTo>
                  <a:cubicBezTo>
                    <a:pt x="21" y="50"/>
                    <a:pt x="21" y="54"/>
                    <a:pt x="22" y="58"/>
                  </a:cubicBezTo>
                  <a:cubicBezTo>
                    <a:pt x="8" y="66"/>
                    <a:pt x="0" y="78"/>
                    <a:pt x="0" y="91"/>
                  </a:cubicBezTo>
                  <a:cubicBezTo>
                    <a:pt x="0" y="115"/>
                    <a:pt x="26" y="133"/>
                    <a:pt x="59" y="133"/>
                  </a:cubicBezTo>
                  <a:cubicBezTo>
                    <a:pt x="92" y="133"/>
                    <a:pt x="118" y="115"/>
                    <a:pt x="118" y="91"/>
                  </a:cubicBezTo>
                  <a:cubicBezTo>
                    <a:pt x="118" y="78"/>
                    <a:pt x="109" y="66"/>
                    <a:pt x="95" y="58"/>
                  </a:cubicBezTo>
                  <a:close/>
                  <a:moveTo>
                    <a:pt x="59" y="15"/>
                  </a:moveTo>
                  <a:cubicBezTo>
                    <a:pt x="72" y="15"/>
                    <a:pt x="82" y="29"/>
                    <a:pt x="82" y="46"/>
                  </a:cubicBezTo>
                  <a:cubicBezTo>
                    <a:pt x="82" y="63"/>
                    <a:pt x="72" y="76"/>
                    <a:pt x="59" y="76"/>
                  </a:cubicBezTo>
                  <a:cubicBezTo>
                    <a:pt x="46" y="76"/>
                    <a:pt x="35" y="63"/>
                    <a:pt x="35" y="46"/>
                  </a:cubicBezTo>
                  <a:cubicBezTo>
                    <a:pt x="35" y="29"/>
                    <a:pt x="46" y="15"/>
                    <a:pt x="59" y="15"/>
                  </a:cubicBezTo>
                  <a:close/>
                  <a:moveTo>
                    <a:pt x="59" y="119"/>
                  </a:moveTo>
                  <a:cubicBezTo>
                    <a:pt x="35" y="119"/>
                    <a:pt x="14" y="106"/>
                    <a:pt x="14" y="91"/>
                  </a:cubicBezTo>
                  <a:cubicBezTo>
                    <a:pt x="14" y="84"/>
                    <a:pt x="19" y="77"/>
                    <a:pt x="28" y="72"/>
                  </a:cubicBezTo>
                  <a:cubicBezTo>
                    <a:pt x="35" y="83"/>
                    <a:pt x="46" y="91"/>
                    <a:pt x="59" y="91"/>
                  </a:cubicBezTo>
                  <a:cubicBezTo>
                    <a:pt x="72" y="91"/>
                    <a:pt x="83" y="83"/>
                    <a:pt x="90" y="72"/>
                  </a:cubicBezTo>
                  <a:cubicBezTo>
                    <a:pt x="98" y="77"/>
                    <a:pt x="103" y="84"/>
                    <a:pt x="103" y="91"/>
                  </a:cubicBezTo>
                  <a:cubicBezTo>
                    <a:pt x="103" y="106"/>
                    <a:pt x="83" y="119"/>
                    <a:pt x="59" y="119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7" name="Group 1216"/>
          <p:cNvGrpSpPr/>
          <p:nvPr/>
        </p:nvGrpSpPr>
        <p:grpSpPr>
          <a:xfrm>
            <a:off x="8424166" y="3454280"/>
            <a:ext cx="302849" cy="302849"/>
            <a:chOff x="3571875" y="4352926"/>
            <a:chExt cx="82550" cy="82550"/>
          </a:xfrm>
        </p:grpSpPr>
        <p:sp>
          <p:nvSpPr>
            <p:cNvPr id="1190" name="Freeform 183"/>
            <p:cNvSpPr>
              <a:spLocks noEditPoints="1"/>
            </p:cNvSpPr>
            <p:nvPr/>
          </p:nvSpPr>
          <p:spPr bwMode="auto">
            <a:xfrm>
              <a:off x="3635375" y="4352926"/>
              <a:ext cx="19050" cy="19050"/>
            </a:xfrm>
            <a:custGeom>
              <a:avLst/>
              <a:gdLst>
                <a:gd name="T0" fmla="*/ 32 w 65"/>
                <a:gd name="T1" fmla="*/ 66 h 66"/>
                <a:gd name="T2" fmla="*/ 0 w 65"/>
                <a:gd name="T3" fmla="*/ 33 h 66"/>
                <a:gd name="T4" fmla="*/ 32 w 65"/>
                <a:gd name="T5" fmla="*/ 0 h 66"/>
                <a:gd name="T6" fmla="*/ 65 w 65"/>
                <a:gd name="T7" fmla="*/ 33 h 66"/>
                <a:gd name="T8" fmla="*/ 32 w 65"/>
                <a:gd name="T9" fmla="*/ 66 h 66"/>
                <a:gd name="T10" fmla="*/ 32 w 65"/>
                <a:gd name="T11" fmla="*/ 15 h 66"/>
                <a:gd name="T12" fmla="*/ 14 w 65"/>
                <a:gd name="T13" fmla="*/ 33 h 66"/>
                <a:gd name="T14" fmla="*/ 32 w 65"/>
                <a:gd name="T15" fmla="*/ 51 h 66"/>
                <a:gd name="T16" fmla="*/ 50 w 65"/>
                <a:gd name="T17" fmla="*/ 33 h 66"/>
                <a:gd name="T18" fmla="*/ 32 w 65"/>
                <a:gd name="T19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6">
                  <a:moveTo>
                    <a:pt x="32" y="66"/>
                  </a:moveTo>
                  <a:cubicBezTo>
                    <a:pt x="14" y="66"/>
                    <a:pt x="0" y="51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5" y="15"/>
                    <a:pt x="65" y="33"/>
                  </a:cubicBezTo>
                  <a:cubicBezTo>
                    <a:pt x="65" y="51"/>
                    <a:pt x="50" y="66"/>
                    <a:pt x="32" y="66"/>
                  </a:cubicBezTo>
                  <a:close/>
                  <a:moveTo>
                    <a:pt x="32" y="15"/>
                  </a:moveTo>
                  <a:cubicBezTo>
                    <a:pt x="22" y="15"/>
                    <a:pt x="14" y="23"/>
                    <a:pt x="14" y="33"/>
                  </a:cubicBezTo>
                  <a:cubicBezTo>
                    <a:pt x="14" y="43"/>
                    <a:pt x="22" y="51"/>
                    <a:pt x="32" y="51"/>
                  </a:cubicBezTo>
                  <a:cubicBezTo>
                    <a:pt x="42" y="51"/>
                    <a:pt x="50" y="43"/>
                    <a:pt x="50" y="33"/>
                  </a:cubicBezTo>
                  <a:cubicBezTo>
                    <a:pt x="50" y="23"/>
                    <a:pt x="42" y="15"/>
                    <a:pt x="32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84"/>
            <p:cNvSpPr>
              <a:spLocks noEditPoints="1"/>
            </p:cNvSpPr>
            <p:nvPr/>
          </p:nvSpPr>
          <p:spPr bwMode="auto">
            <a:xfrm>
              <a:off x="3635375" y="4416426"/>
              <a:ext cx="19050" cy="19050"/>
            </a:xfrm>
            <a:custGeom>
              <a:avLst/>
              <a:gdLst>
                <a:gd name="T0" fmla="*/ 32 w 65"/>
                <a:gd name="T1" fmla="*/ 65 h 65"/>
                <a:gd name="T2" fmla="*/ 0 w 65"/>
                <a:gd name="T3" fmla="*/ 32 h 65"/>
                <a:gd name="T4" fmla="*/ 32 w 65"/>
                <a:gd name="T5" fmla="*/ 0 h 65"/>
                <a:gd name="T6" fmla="*/ 65 w 65"/>
                <a:gd name="T7" fmla="*/ 32 h 65"/>
                <a:gd name="T8" fmla="*/ 32 w 65"/>
                <a:gd name="T9" fmla="*/ 65 h 65"/>
                <a:gd name="T10" fmla="*/ 32 w 65"/>
                <a:gd name="T11" fmla="*/ 14 h 65"/>
                <a:gd name="T12" fmla="*/ 14 w 65"/>
                <a:gd name="T13" fmla="*/ 32 h 65"/>
                <a:gd name="T14" fmla="*/ 32 w 65"/>
                <a:gd name="T15" fmla="*/ 50 h 65"/>
                <a:gd name="T16" fmla="*/ 50 w 65"/>
                <a:gd name="T17" fmla="*/ 32 h 65"/>
                <a:gd name="T18" fmla="*/ 32 w 65"/>
                <a:gd name="T19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5">
                  <a:moveTo>
                    <a:pt x="32" y="65"/>
                  </a:moveTo>
                  <a:cubicBezTo>
                    <a:pt x="14" y="65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5" y="14"/>
                    <a:pt x="65" y="32"/>
                  </a:cubicBezTo>
                  <a:cubicBezTo>
                    <a:pt x="65" y="50"/>
                    <a:pt x="50" y="65"/>
                    <a:pt x="32" y="65"/>
                  </a:cubicBezTo>
                  <a:close/>
                  <a:moveTo>
                    <a:pt x="32" y="14"/>
                  </a:moveTo>
                  <a:cubicBezTo>
                    <a:pt x="22" y="14"/>
                    <a:pt x="14" y="22"/>
                    <a:pt x="14" y="32"/>
                  </a:cubicBezTo>
                  <a:cubicBezTo>
                    <a:pt x="14" y="42"/>
                    <a:pt x="22" y="50"/>
                    <a:pt x="32" y="50"/>
                  </a:cubicBezTo>
                  <a:cubicBezTo>
                    <a:pt x="42" y="50"/>
                    <a:pt x="50" y="42"/>
                    <a:pt x="50" y="32"/>
                  </a:cubicBezTo>
                  <a:cubicBezTo>
                    <a:pt x="50" y="22"/>
                    <a:pt x="42" y="14"/>
                    <a:pt x="32" y="1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85"/>
            <p:cNvSpPr>
              <a:spLocks/>
            </p:cNvSpPr>
            <p:nvPr/>
          </p:nvSpPr>
          <p:spPr bwMode="auto">
            <a:xfrm>
              <a:off x="3638550" y="4376738"/>
              <a:ext cx="4763" cy="33338"/>
            </a:xfrm>
            <a:custGeom>
              <a:avLst/>
              <a:gdLst>
                <a:gd name="T0" fmla="*/ 8 w 15"/>
                <a:gd name="T1" fmla="*/ 117 h 117"/>
                <a:gd name="T2" fmla="*/ 0 w 15"/>
                <a:gd name="T3" fmla="*/ 109 h 117"/>
                <a:gd name="T4" fmla="*/ 0 w 15"/>
                <a:gd name="T5" fmla="*/ 7 h 117"/>
                <a:gd name="T6" fmla="*/ 8 w 15"/>
                <a:gd name="T7" fmla="*/ 0 h 117"/>
                <a:gd name="T8" fmla="*/ 15 w 15"/>
                <a:gd name="T9" fmla="*/ 7 h 117"/>
                <a:gd name="T10" fmla="*/ 15 w 15"/>
                <a:gd name="T11" fmla="*/ 109 h 117"/>
                <a:gd name="T12" fmla="*/ 8 w 15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7">
                  <a:moveTo>
                    <a:pt x="8" y="117"/>
                  </a:moveTo>
                  <a:cubicBezTo>
                    <a:pt x="4" y="117"/>
                    <a:pt x="0" y="11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13"/>
                    <a:pt x="12" y="117"/>
                    <a:pt x="8" y="117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86"/>
            <p:cNvSpPr>
              <a:spLocks/>
            </p:cNvSpPr>
            <p:nvPr/>
          </p:nvSpPr>
          <p:spPr bwMode="auto">
            <a:xfrm>
              <a:off x="3648075" y="4376738"/>
              <a:ext cx="4763" cy="33338"/>
            </a:xfrm>
            <a:custGeom>
              <a:avLst/>
              <a:gdLst>
                <a:gd name="T0" fmla="*/ 8 w 15"/>
                <a:gd name="T1" fmla="*/ 117 h 117"/>
                <a:gd name="T2" fmla="*/ 0 w 15"/>
                <a:gd name="T3" fmla="*/ 109 h 117"/>
                <a:gd name="T4" fmla="*/ 0 w 15"/>
                <a:gd name="T5" fmla="*/ 7 h 117"/>
                <a:gd name="T6" fmla="*/ 8 w 15"/>
                <a:gd name="T7" fmla="*/ 0 h 117"/>
                <a:gd name="T8" fmla="*/ 15 w 15"/>
                <a:gd name="T9" fmla="*/ 7 h 117"/>
                <a:gd name="T10" fmla="*/ 15 w 15"/>
                <a:gd name="T11" fmla="*/ 109 h 117"/>
                <a:gd name="T12" fmla="*/ 8 w 15"/>
                <a:gd name="T1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17">
                  <a:moveTo>
                    <a:pt x="8" y="117"/>
                  </a:moveTo>
                  <a:cubicBezTo>
                    <a:pt x="4" y="117"/>
                    <a:pt x="0" y="113"/>
                    <a:pt x="0" y="1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5" y="113"/>
                    <a:pt x="12" y="117"/>
                    <a:pt x="8" y="117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187"/>
            <p:cNvSpPr>
              <a:spLocks noEditPoints="1"/>
            </p:cNvSpPr>
            <p:nvPr/>
          </p:nvSpPr>
          <p:spPr bwMode="auto">
            <a:xfrm>
              <a:off x="3571875" y="4352926"/>
              <a:ext cx="19050" cy="19050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15 h 66"/>
                <a:gd name="T12" fmla="*/ 15 w 66"/>
                <a:gd name="T13" fmla="*/ 33 h 66"/>
                <a:gd name="T14" fmla="*/ 33 w 66"/>
                <a:gd name="T15" fmla="*/ 51 h 66"/>
                <a:gd name="T16" fmla="*/ 51 w 66"/>
                <a:gd name="T17" fmla="*/ 33 h 66"/>
                <a:gd name="T18" fmla="*/ 33 w 66"/>
                <a:gd name="T19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15"/>
                  </a:moveTo>
                  <a:cubicBezTo>
                    <a:pt x="23" y="15"/>
                    <a:pt x="15" y="23"/>
                    <a:pt x="15" y="33"/>
                  </a:cubicBezTo>
                  <a:cubicBezTo>
                    <a:pt x="15" y="43"/>
                    <a:pt x="23" y="51"/>
                    <a:pt x="33" y="51"/>
                  </a:cubicBezTo>
                  <a:cubicBezTo>
                    <a:pt x="43" y="51"/>
                    <a:pt x="51" y="43"/>
                    <a:pt x="51" y="33"/>
                  </a:cubicBezTo>
                  <a:cubicBezTo>
                    <a:pt x="51" y="23"/>
                    <a:pt x="43" y="15"/>
                    <a:pt x="33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188"/>
            <p:cNvSpPr>
              <a:spLocks noEditPoints="1"/>
            </p:cNvSpPr>
            <p:nvPr/>
          </p:nvSpPr>
          <p:spPr bwMode="auto">
            <a:xfrm>
              <a:off x="3571875" y="4416426"/>
              <a:ext cx="19050" cy="19050"/>
            </a:xfrm>
            <a:custGeom>
              <a:avLst/>
              <a:gdLst>
                <a:gd name="T0" fmla="*/ 33 w 66"/>
                <a:gd name="T1" fmla="*/ 65 h 65"/>
                <a:gd name="T2" fmla="*/ 0 w 66"/>
                <a:gd name="T3" fmla="*/ 32 h 65"/>
                <a:gd name="T4" fmla="*/ 33 w 66"/>
                <a:gd name="T5" fmla="*/ 0 h 65"/>
                <a:gd name="T6" fmla="*/ 66 w 66"/>
                <a:gd name="T7" fmla="*/ 32 h 65"/>
                <a:gd name="T8" fmla="*/ 33 w 66"/>
                <a:gd name="T9" fmla="*/ 65 h 65"/>
                <a:gd name="T10" fmla="*/ 33 w 66"/>
                <a:gd name="T11" fmla="*/ 14 h 65"/>
                <a:gd name="T12" fmla="*/ 15 w 66"/>
                <a:gd name="T13" fmla="*/ 32 h 65"/>
                <a:gd name="T14" fmla="*/ 33 w 66"/>
                <a:gd name="T15" fmla="*/ 50 h 65"/>
                <a:gd name="T16" fmla="*/ 51 w 66"/>
                <a:gd name="T17" fmla="*/ 32 h 65"/>
                <a:gd name="T18" fmla="*/ 33 w 66"/>
                <a:gd name="T19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33" y="65"/>
                  </a:move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2"/>
                  </a:cubicBezTo>
                  <a:cubicBezTo>
                    <a:pt x="66" y="50"/>
                    <a:pt x="51" y="65"/>
                    <a:pt x="33" y="65"/>
                  </a:cubicBezTo>
                  <a:close/>
                  <a:moveTo>
                    <a:pt x="33" y="14"/>
                  </a:moveTo>
                  <a:cubicBezTo>
                    <a:pt x="23" y="14"/>
                    <a:pt x="15" y="22"/>
                    <a:pt x="15" y="32"/>
                  </a:cubicBezTo>
                  <a:cubicBezTo>
                    <a:pt x="15" y="42"/>
                    <a:pt x="23" y="50"/>
                    <a:pt x="33" y="50"/>
                  </a:cubicBezTo>
                  <a:cubicBezTo>
                    <a:pt x="43" y="50"/>
                    <a:pt x="51" y="42"/>
                    <a:pt x="51" y="32"/>
                  </a:cubicBezTo>
                  <a:cubicBezTo>
                    <a:pt x="51" y="22"/>
                    <a:pt x="43" y="14"/>
                    <a:pt x="33" y="1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89"/>
            <p:cNvSpPr>
              <a:spLocks/>
            </p:cNvSpPr>
            <p:nvPr/>
          </p:nvSpPr>
          <p:spPr bwMode="auto">
            <a:xfrm>
              <a:off x="3575050" y="4375151"/>
              <a:ext cx="4763" cy="36513"/>
            </a:xfrm>
            <a:custGeom>
              <a:avLst/>
              <a:gdLst>
                <a:gd name="T0" fmla="*/ 8 w 15"/>
                <a:gd name="T1" fmla="*/ 124 h 124"/>
                <a:gd name="T2" fmla="*/ 0 w 15"/>
                <a:gd name="T3" fmla="*/ 117 h 124"/>
                <a:gd name="T4" fmla="*/ 0 w 15"/>
                <a:gd name="T5" fmla="*/ 7 h 124"/>
                <a:gd name="T6" fmla="*/ 8 w 15"/>
                <a:gd name="T7" fmla="*/ 0 h 124"/>
                <a:gd name="T8" fmla="*/ 15 w 15"/>
                <a:gd name="T9" fmla="*/ 7 h 124"/>
                <a:gd name="T10" fmla="*/ 15 w 15"/>
                <a:gd name="T11" fmla="*/ 117 h 124"/>
                <a:gd name="T12" fmla="*/ 8 w 1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4">
                  <a:moveTo>
                    <a:pt x="8" y="124"/>
                  </a:moveTo>
                  <a:cubicBezTo>
                    <a:pt x="4" y="124"/>
                    <a:pt x="0" y="121"/>
                    <a:pt x="0" y="1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21"/>
                    <a:pt x="12" y="124"/>
                    <a:pt x="8" y="12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190"/>
            <p:cNvSpPr>
              <a:spLocks/>
            </p:cNvSpPr>
            <p:nvPr/>
          </p:nvSpPr>
          <p:spPr bwMode="auto">
            <a:xfrm>
              <a:off x="3584575" y="4375151"/>
              <a:ext cx="3175" cy="36513"/>
            </a:xfrm>
            <a:custGeom>
              <a:avLst/>
              <a:gdLst>
                <a:gd name="T0" fmla="*/ 7 w 15"/>
                <a:gd name="T1" fmla="*/ 124 h 124"/>
                <a:gd name="T2" fmla="*/ 0 w 15"/>
                <a:gd name="T3" fmla="*/ 117 h 124"/>
                <a:gd name="T4" fmla="*/ 0 w 15"/>
                <a:gd name="T5" fmla="*/ 7 h 124"/>
                <a:gd name="T6" fmla="*/ 7 w 15"/>
                <a:gd name="T7" fmla="*/ 0 h 124"/>
                <a:gd name="T8" fmla="*/ 15 w 15"/>
                <a:gd name="T9" fmla="*/ 7 h 124"/>
                <a:gd name="T10" fmla="*/ 15 w 15"/>
                <a:gd name="T11" fmla="*/ 117 h 124"/>
                <a:gd name="T12" fmla="*/ 7 w 15"/>
                <a:gd name="T1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4">
                  <a:moveTo>
                    <a:pt x="7" y="124"/>
                  </a:moveTo>
                  <a:cubicBezTo>
                    <a:pt x="3" y="124"/>
                    <a:pt x="0" y="121"/>
                    <a:pt x="0" y="1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5" y="3"/>
                    <a:pt x="15" y="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15" y="121"/>
                    <a:pt x="11" y="124"/>
                    <a:pt x="7" y="12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91"/>
            <p:cNvSpPr>
              <a:spLocks/>
            </p:cNvSpPr>
            <p:nvPr/>
          </p:nvSpPr>
          <p:spPr bwMode="auto">
            <a:xfrm>
              <a:off x="3597275" y="4364038"/>
              <a:ext cx="33338" cy="4763"/>
            </a:xfrm>
            <a:custGeom>
              <a:avLst/>
              <a:gdLst>
                <a:gd name="T0" fmla="*/ 109 w 117"/>
                <a:gd name="T1" fmla="*/ 15 h 15"/>
                <a:gd name="T2" fmla="*/ 7 w 117"/>
                <a:gd name="T3" fmla="*/ 15 h 15"/>
                <a:gd name="T4" fmla="*/ 0 w 117"/>
                <a:gd name="T5" fmla="*/ 7 h 15"/>
                <a:gd name="T6" fmla="*/ 7 w 117"/>
                <a:gd name="T7" fmla="*/ 0 h 15"/>
                <a:gd name="T8" fmla="*/ 109 w 117"/>
                <a:gd name="T9" fmla="*/ 0 h 15"/>
                <a:gd name="T10" fmla="*/ 117 w 117"/>
                <a:gd name="T11" fmla="*/ 7 h 15"/>
                <a:gd name="T12" fmla="*/ 109 w 11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">
                  <a:moveTo>
                    <a:pt x="109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7" y="3"/>
                    <a:pt x="117" y="7"/>
                  </a:cubicBezTo>
                  <a:cubicBezTo>
                    <a:pt x="117" y="11"/>
                    <a:pt x="113" y="15"/>
                    <a:pt x="109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92"/>
            <p:cNvSpPr>
              <a:spLocks/>
            </p:cNvSpPr>
            <p:nvPr/>
          </p:nvSpPr>
          <p:spPr bwMode="auto">
            <a:xfrm>
              <a:off x="3597275" y="4354513"/>
              <a:ext cx="33338" cy="4763"/>
            </a:xfrm>
            <a:custGeom>
              <a:avLst/>
              <a:gdLst>
                <a:gd name="T0" fmla="*/ 109 w 117"/>
                <a:gd name="T1" fmla="*/ 15 h 15"/>
                <a:gd name="T2" fmla="*/ 7 w 117"/>
                <a:gd name="T3" fmla="*/ 15 h 15"/>
                <a:gd name="T4" fmla="*/ 0 w 117"/>
                <a:gd name="T5" fmla="*/ 8 h 15"/>
                <a:gd name="T6" fmla="*/ 7 w 117"/>
                <a:gd name="T7" fmla="*/ 0 h 15"/>
                <a:gd name="T8" fmla="*/ 109 w 117"/>
                <a:gd name="T9" fmla="*/ 0 h 15"/>
                <a:gd name="T10" fmla="*/ 117 w 117"/>
                <a:gd name="T11" fmla="*/ 8 h 15"/>
                <a:gd name="T12" fmla="*/ 109 w 11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">
                  <a:moveTo>
                    <a:pt x="109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3" y="0"/>
                    <a:pt x="117" y="4"/>
                    <a:pt x="117" y="8"/>
                  </a:cubicBezTo>
                  <a:cubicBezTo>
                    <a:pt x="117" y="12"/>
                    <a:pt x="113" y="15"/>
                    <a:pt x="109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193"/>
            <p:cNvSpPr>
              <a:spLocks/>
            </p:cNvSpPr>
            <p:nvPr/>
          </p:nvSpPr>
          <p:spPr bwMode="auto">
            <a:xfrm>
              <a:off x="3595688" y="4427538"/>
              <a:ext cx="36513" cy="4763"/>
            </a:xfrm>
            <a:custGeom>
              <a:avLst/>
              <a:gdLst>
                <a:gd name="T0" fmla="*/ 117 w 124"/>
                <a:gd name="T1" fmla="*/ 15 h 15"/>
                <a:gd name="T2" fmla="*/ 7 w 124"/>
                <a:gd name="T3" fmla="*/ 15 h 15"/>
                <a:gd name="T4" fmla="*/ 0 w 124"/>
                <a:gd name="T5" fmla="*/ 8 h 15"/>
                <a:gd name="T6" fmla="*/ 7 w 124"/>
                <a:gd name="T7" fmla="*/ 0 h 15"/>
                <a:gd name="T8" fmla="*/ 117 w 124"/>
                <a:gd name="T9" fmla="*/ 0 h 15"/>
                <a:gd name="T10" fmla="*/ 124 w 124"/>
                <a:gd name="T11" fmla="*/ 8 h 15"/>
                <a:gd name="T12" fmla="*/ 117 w 12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5">
                  <a:moveTo>
                    <a:pt x="11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1" y="0"/>
                    <a:pt x="124" y="4"/>
                    <a:pt x="124" y="8"/>
                  </a:cubicBezTo>
                  <a:cubicBezTo>
                    <a:pt x="124" y="12"/>
                    <a:pt x="121" y="15"/>
                    <a:pt x="117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94"/>
            <p:cNvSpPr>
              <a:spLocks/>
            </p:cNvSpPr>
            <p:nvPr/>
          </p:nvSpPr>
          <p:spPr bwMode="auto">
            <a:xfrm>
              <a:off x="3595688" y="4419601"/>
              <a:ext cx="36513" cy="3175"/>
            </a:xfrm>
            <a:custGeom>
              <a:avLst/>
              <a:gdLst>
                <a:gd name="T0" fmla="*/ 117 w 124"/>
                <a:gd name="T1" fmla="*/ 14 h 14"/>
                <a:gd name="T2" fmla="*/ 7 w 124"/>
                <a:gd name="T3" fmla="*/ 14 h 14"/>
                <a:gd name="T4" fmla="*/ 0 w 124"/>
                <a:gd name="T5" fmla="*/ 7 h 14"/>
                <a:gd name="T6" fmla="*/ 7 w 124"/>
                <a:gd name="T7" fmla="*/ 0 h 14"/>
                <a:gd name="T8" fmla="*/ 117 w 124"/>
                <a:gd name="T9" fmla="*/ 0 h 14"/>
                <a:gd name="T10" fmla="*/ 124 w 124"/>
                <a:gd name="T11" fmla="*/ 7 h 14"/>
                <a:gd name="T12" fmla="*/ 117 w 1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4">
                  <a:moveTo>
                    <a:pt x="11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1" y="0"/>
                    <a:pt x="124" y="3"/>
                    <a:pt x="124" y="7"/>
                  </a:cubicBezTo>
                  <a:cubicBezTo>
                    <a:pt x="124" y="11"/>
                    <a:pt x="121" y="14"/>
                    <a:pt x="117" y="1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6" name="Group 1215"/>
          <p:cNvGrpSpPr/>
          <p:nvPr/>
        </p:nvGrpSpPr>
        <p:grpSpPr>
          <a:xfrm>
            <a:off x="8424166" y="2754722"/>
            <a:ext cx="300210" cy="300210"/>
            <a:chOff x="3573463" y="4514851"/>
            <a:chExt cx="76200" cy="76200"/>
          </a:xfrm>
        </p:grpSpPr>
        <p:sp>
          <p:nvSpPr>
            <p:cNvPr id="1202" name="Freeform 195"/>
            <p:cNvSpPr>
              <a:spLocks noEditPoints="1"/>
            </p:cNvSpPr>
            <p:nvPr/>
          </p:nvSpPr>
          <p:spPr bwMode="auto">
            <a:xfrm>
              <a:off x="3573463" y="4514851"/>
              <a:ext cx="76200" cy="76200"/>
            </a:xfrm>
            <a:custGeom>
              <a:avLst/>
              <a:gdLst>
                <a:gd name="T0" fmla="*/ 227 w 264"/>
                <a:gd name="T1" fmla="*/ 264 h 264"/>
                <a:gd name="T2" fmla="*/ 38 w 264"/>
                <a:gd name="T3" fmla="*/ 264 h 264"/>
                <a:gd name="T4" fmla="*/ 0 w 264"/>
                <a:gd name="T5" fmla="*/ 227 h 264"/>
                <a:gd name="T6" fmla="*/ 0 w 264"/>
                <a:gd name="T7" fmla="*/ 37 h 264"/>
                <a:gd name="T8" fmla="*/ 38 w 264"/>
                <a:gd name="T9" fmla="*/ 0 h 264"/>
                <a:gd name="T10" fmla="*/ 227 w 264"/>
                <a:gd name="T11" fmla="*/ 0 h 264"/>
                <a:gd name="T12" fmla="*/ 264 w 264"/>
                <a:gd name="T13" fmla="*/ 37 h 264"/>
                <a:gd name="T14" fmla="*/ 264 w 264"/>
                <a:gd name="T15" fmla="*/ 227 h 264"/>
                <a:gd name="T16" fmla="*/ 227 w 264"/>
                <a:gd name="T17" fmla="*/ 264 h 264"/>
                <a:gd name="T18" fmla="*/ 38 w 264"/>
                <a:gd name="T19" fmla="*/ 14 h 264"/>
                <a:gd name="T20" fmla="*/ 15 w 264"/>
                <a:gd name="T21" fmla="*/ 37 h 264"/>
                <a:gd name="T22" fmla="*/ 15 w 264"/>
                <a:gd name="T23" fmla="*/ 227 h 264"/>
                <a:gd name="T24" fmla="*/ 38 w 264"/>
                <a:gd name="T25" fmla="*/ 249 h 264"/>
                <a:gd name="T26" fmla="*/ 227 w 264"/>
                <a:gd name="T27" fmla="*/ 249 h 264"/>
                <a:gd name="T28" fmla="*/ 250 w 264"/>
                <a:gd name="T29" fmla="*/ 227 h 264"/>
                <a:gd name="T30" fmla="*/ 250 w 264"/>
                <a:gd name="T31" fmla="*/ 37 h 264"/>
                <a:gd name="T32" fmla="*/ 227 w 264"/>
                <a:gd name="T33" fmla="*/ 14 h 264"/>
                <a:gd name="T34" fmla="*/ 38 w 264"/>
                <a:gd name="T35" fmla="*/ 1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4" h="264">
                  <a:moveTo>
                    <a:pt x="227" y="264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17" y="264"/>
                    <a:pt x="0" y="247"/>
                    <a:pt x="0" y="22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48" y="0"/>
                    <a:pt x="264" y="17"/>
                    <a:pt x="264" y="37"/>
                  </a:cubicBezTo>
                  <a:cubicBezTo>
                    <a:pt x="264" y="227"/>
                    <a:pt x="264" y="227"/>
                    <a:pt x="264" y="227"/>
                  </a:cubicBezTo>
                  <a:cubicBezTo>
                    <a:pt x="264" y="247"/>
                    <a:pt x="248" y="264"/>
                    <a:pt x="227" y="264"/>
                  </a:cubicBezTo>
                  <a:close/>
                  <a:moveTo>
                    <a:pt x="38" y="14"/>
                  </a:moveTo>
                  <a:cubicBezTo>
                    <a:pt x="25" y="14"/>
                    <a:pt x="15" y="25"/>
                    <a:pt x="15" y="37"/>
                  </a:cubicBezTo>
                  <a:cubicBezTo>
                    <a:pt x="15" y="227"/>
                    <a:pt x="15" y="227"/>
                    <a:pt x="15" y="227"/>
                  </a:cubicBezTo>
                  <a:cubicBezTo>
                    <a:pt x="15" y="239"/>
                    <a:pt x="25" y="249"/>
                    <a:pt x="38" y="249"/>
                  </a:cubicBezTo>
                  <a:cubicBezTo>
                    <a:pt x="227" y="249"/>
                    <a:pt x="227" y="249"/>
                    <a:pt x="227" y="249"/>
                  </a:cubicBezTo>
                  <a:cubicBezTo>
                    <a:pt x="240" y="249"/>
                    <a:pt x="250" y="239"/>
                    <a:pt x="250" y="227"/>
                  </a:cubicBezTo>
                  <a:cubicBezTo>
                    <a:pt x="250" y="37"/>
                    <a:pt x="250" y="37"/>
                    <a:pt x="250" y="37"/>
                  </a:cubicBezTo>
                  <a:cubicBezTo>
                    <a:pt x="250" y="25"/>
                    <a:pt x="240" y="14"/>
                    <a:pt x="227" y="14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96"/>
            <p:cNvSpPr>
              <a:spLocks noEditPoints="1"/>
            </p:cNvSpPr>
            <p:nvPr/>
          </p:nvSpPr>
          <p:spPr bwMode="auto">
            <a:xfrm>
              <a:off x="3587750" y="4548188"/>
              <a:ext cx="47625" cy="31750"/>
            </a:xfrm>
            <a:custGeom>
              <a:avLst/>
              <a:gdLst>
                <a:gd name="T0" fmla="*/ 73 w 161"/>
                <a:gd name="T1" fmla="*/ 112 h 112"/>
                <a:gd name="T2" fmla="*/ 24 w 161"/>
                <a:gd name="T3" fmla="*/ 108 h 112"/>
                <a:gd name="T4" fmla="*/ 10 w 161"/>
                <a:gd name="T5" fmla="*/ 95 h 112"/>
                <a:gd name="T6" fmla="*/ 10 w 161"/>
                <a:gd name="T7" fmla="*/ 19 h 112"/>
                <a:gd name="T8" fmla="*/ 25 w 161"/>
                <a:gd name="T9" fmla="*/ 4 h 112"/>
                <a:gd name="T10" fmla="*/ 28 w 161"/>
                <a:gd name="T11" fmla="*/ 3 h 112"/>
                <a:gd name="T12" fmla="*/ 69 w 161"/>
                <a:gd name="T13" fmla="*/ 0 h 112"/>
                <a:gd name="T14" fmla="*/ 132 w 161"/>
                <a:gd name="T15" fmla="*/ 4 h 112"/>
                <a:gd name="T16" fmla="*/ 133 w 161"/>
                <a:gd name="T17" fmla="*/ 4 h 112"/>
                <a:gd name="T18" fmla="*/ 151 w 161"/>
                <a:gd name="T19" fmla="*/ 17 h 112"/>
                <a:gd name="T20" fmla="*/ 150 w 161"/>
                <a:gd name="T21" fmla="*/ 94 h 112"/>
                <a:gd name="T22" fmla="*/ 135 w 161"/>
                <a:gd name="T23" fmla="*/ 108 h 112"/>
                <a:gd name="T24" fmla="*/ 73 w 161"/>
                <a:gd name="T25" fmla="*/ 112 h 112"/>
                <a:gd name="T26" fmla="*/ 69 w 161"/>
                <a:gd name="T27" fmla="*/ 15 h 112"/>
                <a:gd name="T28" fmla="*/ 30 w 161"/>
                <a:gd name="T29" fmla="*/ 18 h 112"/>
                <a:gd name="T30" fmla="*/ 27 w 161"/>
                <a:gd name="T31" fmla="*/ 18 h 112"/>
                <a:gd name="T32" fmla="*/ 24 w 161"/>
                <a:gd name="T33" fmla="*/ 23 h 112"/>
                <a:gd name="T34" fmla="*/ 24 w 161"/>
                <a:gd name="T35" fmla="*/ 91 h 112"/>
                <a:gd name="T36" fmla="*/ 26 w 161"/>
                <a:gd name="T37" fmla="*/ 94 h 112"/>
                <a:gd name="T38" fmla="*/ 27 w 161"/>
                <a:gd name="T39" fmla="*/ 94 h 112"/>
                <a:gd name="T40" fmla="*/ 73 w 161"/>
                <a:gd name="T41" fmla="*/ 98 h 112"/>
                <a:gd name="T42" fmla="*/ 134 w 161"/>
                <a:gd name="T43" fmla="*/ 94 h 112"/>
                <a:gd name="T44" fmla="*/ 136 w 161"/>
                <a:gd name="T45" fmla="*/ 93 h 112"/>
                <a:gd name="T46" fmla="*/ 136 w 161"/>
                <a:gd name="T47" fmla="*/ 92 h 112"/>
                <a:gd name="T48" fmla="*/ 137 w 161"/>
                <a:gd name="T49" fmla="*/ 22 h 112"/>
                <a:gd name="T50" fmla="*/ 132 w 161"/>
                <a:gd name="T51" fmla="*/ 18 h 112"/>
                <a:gd name="T52" fmla="*/ 69 w 161"/>
                <a:gd name="T53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112">
                  <a:moveTo>
                    <a:pt x="73" y="112"/>
                  </a:moveTo>
                  <a:cubicBezTo>
                    <a:pt x="54" y="112"/>
                    <a:pt x="38" y="111"/>
                    <a:pt x="24" y="108"/>
                  </a:cubicBezTo>
                  <a:cubicBezTo>
                    <a:pt x="20" y="108"/>
                    <a:pt x="12" y="104"/>
                    <a:pt x="10" y="95"/>
                  </a:cubicBezTo>
                  <a:cubicBezTo>
                    <a:pt x="10" y="93"/>
                    <a:pt x="0" y="60"/>
                    <a:pt x="10" y="19"/>
                  </a:cubicBezTo>
                  <a:cubicBezTo>
                    <a:pt x="10" y="17"/>
                    <a:pt x="14" y="5"/>
                    <a:pt x="25" y="4"/>
                  </a:cubicBezTo>
                  <a:cubicBezTo>
                    <a:pt x="26" y="4"/>
                    <a:pt x="27" y="4"/>
                    <a:pt x="28" y="3"/>
                  </a:cubicBezTo>
                  <a:cubicBezTo>
                    <a:pt x="34" y="2"/>
                    <a:pt x="46" y="0"/>
                    <a:pt x="69" y="0"/>
                  </a:cubicBezTo>
                  <a:cubicBezTo>
                    <a:pt x="87" y="0"/>
                    <a:pt x="108" y="2"/>
                    <a:pt x="132" y="4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7" y="4"/>
                    <a:pt x="148" y="7"/>
                    <a:pt x="151" y="17"/>
                  </a:cubicBezTo>
                  <a:cubicBezTo>
                    <a:pt x="151" y="18"/>
                    <a:pt x="161" y="47"/>
                    <a:pt x="150" y="94"/>
                  </a:cubicBezTo>
                  <a:cubicBezTo>
                    <a:pt x="150" y="99"/>
                    <a:pt x="146" y="107"/>
                    <a:pt x="135" y="108"/>
                  </a:cubicBezTo>
                  <a:cubicBezTo>
                    <a:pt x="134" y="108"/>
                    <a:pt x="106" y="112"/>
                    <a:pt x="73" y="112"/>
                  </a:cubicBezTo>
                  <a:close/>
                  <a:moveTo>
                    <a:pt x="69" y="15"/>
                  </a:moveTo>
                  <a:cubicBezTo>
                    <a:pt x="47" y="15"/>
                    <a:pt x="36" y="17"/>
                    <a:pt x="30" y="18"/>
                  </a:cubicBezTo>
                  <a:cubicBezTo>
                    <a:pt x="29" y="18"/>
                    <a:pt x="28" y="18"/>
                    <a:pt x="27" y="18"/>
                  </a:cubicBezTo>
                  <a:cubicBezTo>
                    <a:pt x="26" y="19"/>
                    <a:pt x="24" y="21"/>
                    <a:pt x="24" y="23"/>
                  </a:cubicBezTo>
                  <a:cubicBezTo>
                    <a:pt x="15" y="60"/>
                    <a:pt x="24" y="91"/>
                    <a:pt x="24" y="91"/>
                  </a:cubicBezTo>
                  <a:cubicBezTo>
                    <a:pt x="25" y="94"/>
                    <a:pt x="26" y="94"/>
                    <a:pt x="26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39" y="97"/>
                    <a:pt x="55" y="98"/>
                    <a:pt x="73" y="98"/>
                  </a:cubicBezTo>
                  <a:cubicBezTo>
                    <a:pt x="105" y="98"/>
                    <a:pt x="133" y="94"/>
                    <a:pt x="134" y="94"/>
                  </a:cubicBezTo>
                  <a:cubicBezTo>
                    <a:pt x="135" y="94"/>
                    <a:pt x="136" y="93"/>
                    <a:pt x="136" y="93"/>
                  </a:cubicBezTo>
                  <a:cubicBezTo>
                    <a:pt x="136" y="92"/>
                    <a:pt x="136" y="92"/>
                    <a:pt x="136" y="92"/>
                  </a:cubicBezTo>
                  <a:cubicBezTo>
                    <a:pt x="146" y="48"/>
                    <a:pt x="137" y="22"/>
                    <a:pt x="137" y="22"/>
                  </a:cubicBezTo>
                  <a:cubicBezTo>
                    <a:pt x="136" y="19"/>
                    <a:pt x="132" y="18"/>
                    <a:pt x="132" y="18"/>
                  </a:cubicBezTo>
                  <a:cubicBezTo>
                    <a:pt x="107" y="16"/>
                    <a:pt x="87" y="15"/>
                    <a:pt x="69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97"/>
            <p:cNvSpPr>
              <a:spLocks/>
            </p:cNvSpPr>
            <p:nvPr/>
          </p:nvSpPr>
          <p:spPr bwMode="auto">
            <a:xfrm>
              <a:off x="3594100" y="4525963"/>
              <a:ext cx="34925" cy="25400"/>
            </a:xfrm>
            <a:custGeom>
              <a:avLst/>
              <a:gdLst>
                <a:gd name="T0" fmla="*/ 116 w 120"/>
                <a:gd name="T1" fmla="*/ 86 h 86"/>
                <a:gd name="T2" fmla="*/ 102 w 120"/>
                <a:gd name="T3" fmla="*/ 85 h 86"/>
                <a:gd name="T4" fmla="*/ 87 w 120"/>
                <a:gd name="T5" fmla="*/ 26 h 86"/>
                <a:gd name="T6" fmla="*/ 60 w 120"/>
                <a:gd name="T7" fmla="*/ 15 h 86"/>
                <a:gd name="T8" fmla="*/ 33 w 120"/>
                <a:gd name="T9" fmla="*/ 26 h 86"/>
                <a:gd name="T10" fmla="*/ 19 w 120"/>
                <a:gd name="T11" fmla="*/ 84 h 86"/>
                <a:gd name="T12" fmla="*/ 5 w 120"/>
                <a:gd name="T13" fmla="*/ 85 h 86"/>
                <a:gd name="T14" fmla="*/ 22 w 120"/>
                <a:gd name="T15" fmla="*/ 16 h 86"/>
                <a:gd name="T16" fmla="*/ 60 w 120"/>
                <a:gd name="T17" fmla="*/ 0 h 86"/>
                <a:gd name="T18" fmla="*/ 98 w 120"/>
                <a:gd name="T19" fmla="*/ 16 h 86"/>
                <a:gd name="T20" fmla="*/ 116 w 120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86">
                  <a:moveTo>
                    <a:pt x="116" y="86"/>
                  </a:moveTo>
                  <a:cubicBezTo>
                    <a:pt x="102" y="85"/>
                    <a:pt x="102" y="85"/>
                    <a:pt x="102" y="85"/>
                  </a:cubicBezTo>
                  <a:cubicBezTo>
                    <a:pt x="102" y="84"/>
                    <a:pt x="105" y="45"/>
                    <a:pt x="87" y="26"/>
                  </a:cubicBezTo>
                  <a:cubicBezTo>
                    <a:pt x="80" y="18"/>
                    <a:pt x="71" y="15"/>
                    <a:pt x="60" y="15"/>
                  </a:cubicBezTo>
                  <a:cubicBezTo>
                    <a:pt x="48" y="15"/>
                    <a:pt x="39" y="18"/>
                    <a:pt x="33" y="26"/>
                  </a:cubicBezTo>
                  <a:cubicBezTo>
                    <a:pt x="15" y="45"/>
                    <a:pt x="19" y="83"/>
                    <a:pt x="19" y="84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4" y="83"/>
                    <a:pt x="0" y="40"/>
                    <a:pt x="22" y="16"/>
                  </a:cubicBezTo>
                  <a:cubicBezTo>
                    <a:pt x="31" y="6"/>
                    <a:pt x="44" y="0"/>
                    <a:pt x="60" y="0"/>
                  </a:cubicBezTo>
                  <a:cubicBezTo>
                    <a:pt x="75" y="0"/>
                    <a:pt x="88" y="6"/>
                    <a:pt x="98" y="16"/>
                  </a:cubicBezTo>
                  <a:cubicBezTo>
                    <a:pt x="120" y="40"/>
                    <a:pt x="117" y="84"/>
                    <a:pt x="116" y="86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98"/>
            <p:cNvSpPr>
              <a:spLocks/>
            </p:cNvSpPr>
            <p:nvPr/>
          </p:nvSpPr>
          <p:spPr bwMode="auto">
            <a:xfrm>
              <a:off x="3603625" y="4533901"/>
              <a:ext cx="15875" cy="15875"/>
            </a:xfrm>
            <a:custGeom>
              <a:avLst/>
              <a:gdLst>
                <a:gd name="T0" fmla="*/ 59 w 60"/>
                <a:gd name="T1" fmla="*/ 57 h 57"/>
                <a:gd name="T2" fmla="*/ 44 w 60"/>
                <a:gd name="T3" fmla="*/ 56 h 57"/>
                <a:gd name="T4" fmla="*/ 36 w 60"/>
                <a:gd name="T5" fmla="*/ 18 h 57"/>
                <a:gd name="T6" fmla="*/ 29 w 60"/>
                <a:gd name="T7" fmla="*/ 15 h 57"/>
                <a:gd name="T8" fmla="*/ 14 w 60"/>
                <a:gd name="T9" fmla="*/ 55 h 57"/>
                <a:gd name="T10" fmla="*/ 0 w 60"/>
                <a:gd name="T11" fmla="*/ 55 h 57"/>
                <a:gd name="T12" fmla="*/ 3 w 60"/>
                <a:gd name="T13" fmla="*/ 29 h 57"/>
                <a:gd name="T14" fmla="*/ 29 w 60"/>
                <a:gd name="T15" fmla="*/ 0 h 57"/>
                <a:gd name="T16" fmla="*/ 46 w 60"/>
                <a:gd name="T17" fmla="*/ 7 h 57"/>
                <a:gd name="T18" fmla="*/ 59 w 60"/>
                <a:gd name="T1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57">
                  <a:moveTo>
                    <a:pt x="59" y="57"/>
                  </a:moveTo>
                  <a:cubicBezTo>
                    <a:pt x="44" y="56"/>
                    <a:pt x="44" y="56"/>
                    <a:pt x="44" y="56"/>
                  </a:cubicBezTo>
                  <a:cubicBezTo>
                    <a:pt x="45" y="45"/>
                    <a:pt x="43" y="25"/>
                    <a:pt x="36" y="18"/>
                  </a:cubicBezTo>
                  <a:cubicBezTo>
                    <a:pt x="34" y="16"/>
                    <a:pt x="32" y="15"/>
                    <a:pt x="29" y="15"/>
                  </a:cubicBezTo>
                  <a:cubicBezTo>
                    <a:pt x="18" y="15"/>
                    <a:pt x="14" y="42"/>
                    <a:pt x="1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42"/>
                    <a:pt x="3" y="29"/>
                  </a:cubicBezTo>
                  <a:cubicBezTo>
                    <a:pt x="8" y="5"/>
                    <a:pt x="20" y="0"/>
                    <a:pt x="29" y="0"/>
                  </a:cubicBezTo>
                  <a:cubicBezTo>
                    <a:pt x="36" y="0"/>
                    <a:pt x="42" y="3"/>
                    <a:pt x="46" y="7"/>
                  </a:cubicBezTo>
                  <a:cubicBezTo>
                    <a:pt x="60" y="22"/>
                    <a:pt x="59" y="53"/>
                    <a:pt x="59" y="57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5" name="Group 1214"/>
          <p:cNvGrpSpPr/>
          <p:nvPr/>
        </p:nvGrpSpPr>
        <p:grpSpPr>
          <a:xfrm>
            <a:off x="8416081" y="1993743"/>
            <a:ext cx="292365" cy="265296"/>
            <a:chOff x="3749675" y="4514850"/>
            <a:chExt cx="85725" cy="77788"/>
          </a:xfrm>
        </p:grpSpPr>
        <p:sp>
          <p:nvSpPr>
            <p:cNvPr id="10" name="Freeform 206"/>
            <p:cNvSpPr>
              <a:spLocks/>
            </p:cNvSpPr>
            <p:nvPr/>
          </p:nvSpPr>
          <p:spPr bwMode="auto">
            <a:xfrm>
              <a:off x="3749675" y="4587875"/>
              <a:ext cx="85725" cy="4763"/>
            </a:xfrm>
            <a:custGeom>
              <a:avLst/>
              <a:gdLst>
                <a:gd name="T0" fmla="*/ 291 w 298"/>
                <a:gd name="T1" fmla="*/ 15 h 15"/>
                <a:gd name="T2" fmla="*/ 7 w 298"/>
                <a:gd name="T3" fmla="*/ 15 h 15"/>
                <a:gd name="T4" fmla="*/ 0 w 298"/>
                <a:gd name="T5" fmla="*/ 7 h 15"/>
                <a:gd name="T6" fmla="*/ 7 w 298"/>
                <a:gd name="T7" fmla="*/ 0 h 15"/>
                <a:gd name="T8" fmla="*/ 291 w 298"/>
                <a:gd name="T9" fmla="*/ 0 h 15"/>
                <a:gd name="T10" fmla="*/ 298 w 298"/>
                <a:gd name="T11" fmla="*/ 7 h 15"/>
                <a:gd name="T12" fmla="*/ 291 w 298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15">
                  <a:moveTo>
                    <a:pt x="291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5" y="0"/>
                    <a:pt x="298" y="3"/>
                    <a:pt x="298" y="7"/>
                  </a:cubicBezTo>
                  <a:cubicBezTo>
                    <a:pt x="298" y="11"/>
                    <a:pt x="295" y="15"/>
                    <a:pt x="291" y="15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7"/>
            <p:cNvSpPr>
              <a:spLocks noEditPoints="1"/>
            </p:cNvSpPr>
            <p:nvPr/>
          </p:nvSpPr>
          <p:spPr bwMode="auto">
            <a:xfrm>
              <a:off x="3817938" y="4514850"/>
              <a:ext cx="12700" cy="68263"/>
            </a:xfrm>
            <a:custGeom>
              <a:avLst/>
              <a:gdLst>
                <a:gd name="T0" fmla="*/ 24 w 46"/>
                <a:gd name="T1" fmla="*/ 237 h 237"/>
                <a:gd name="T2" fmla="*/ 22 w 46"/>
                <a:gd name="T3" fmla="*/ 237 h 237"/>
                <a:gd name="T4" fmla="*/ 0 w 46"/>
                <a:gd name="T5" fmla="*/ 215 h 237"/>
                <a:gd name="T6" fmla="*/ 0 w 46"/>
                <a:gd name="T7" fmla="*/ 22 h 237"/>
                <a:gd name="T8" fmla="*/ 22 w 46"/>
                <a:gd name="T9" fmla="*/ 0 h 237"/>
                <a:gd name="T10" fmla="*/ 24 w 46"/>
                <a:gd name="T11" fmla="*/ 0 h 237"/>
                <a:gd name="T12" fmla="*/ 46 w 46"/>
                <a:gd name="T13" fmla="*/ 22 h 237"/>
                <a:gd name="T14" fmla="*/ 46 w 46"/>
                <a:gd name="T15" fmla="*/ 215 h 237"/>
                <a:gd name="T16" fmla="*/ 24 w 46"/>
                <a:gd name="T17" fmla="*/ 237 h 237"/>
                <a:gd name="T18" fmla="*/ 22 w 46"/>
                <a:gd name="T19" fmla="*/ 15 h 237"/>
                <a:gd name="T20" fmla="*/ 15 w 46"/>
                <a:gd name="T21" fmla="*/ 22 h 237"/>
                <a:gd name="T22" fmla="*/ 15 w 46"/>
                <a:gd name="T23" fmla="*/ 215 h 237"/>
                <a:gd name="T24" fmla="*/ 22 w 46"/>
                <a:gd name="T25" fmla="*/ 223 h 237"/>
                <a:gd name="T26" fmla="*/ 24 w 46"/>
                <a:gd name="T27" fmla="*/ 223 h 237"/>
                <a:gd name="T28" fmla="*/ 31 w 46"/>
                <a:gd name="T29" fmla="*/ 215 h 237"/>
                <a:gd name="T30" fmla="*/ 31 w 46"/>
                <a:gd name="T31" fmla="*/ 22 h 237"/>
                <a:gd name="T32" fmla="*/ 24 w 46"/>
                <a:gd name="T33" fmla="*/ 15 h 237"/>
                <a:gd name="T34" fmla="*/ 22 w 46"/>
                <a:gd name="T35" fmla="*/ 1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237">
                  <a:moveTo>
                    <a:pt x="24" y="237"/>
                  </a:moveTo>
                  <a:cubicBezTo>
                    <a:pt x="22" y="237"/>
                    <a:pt x="22" y="237"/>
                    <a:pt x="22" y="237"/>
                  </a:cubicBezTo>
                  <a:cubicBezTo>
                    <a:pt x="10" y="237"/>
                    <a:pt x="0" y="228"/>
                    <a:pt x="0" y="2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6" y="10"/>
                    <a:pt x="46" y="22"/>
                  </a:cubicBezTo>
                  <a:cubicBezTo>
                    <a:pt x="46" y="215"/>
                    <a:pt x="46" y="215"/>
                    <a:pt x="46" y="215"/>
                  </a:cubicBezTo>
                  <a:cubicBezTo>
                    <a:pt x="46" y="228"/>
                    <a:pt x="36" y="237"/>
                    <a:pt x="24" y="237"/>
                  </a:cubicBezTo>
                  <a:close/>
                  <a:moveTo>
                    <a:pt x="22" y="15"/>
                  </a:moveTo>
                  <a:cubicBezTo>
                    <a:pt x="18" y="15"/>
                    <a:pt x="15" y="18"/>
                    <a:pt x="15" y="22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9"/>
                    <a:pt x="18" y="223"/>
                    <a:pt x="22" y="223"/>
                  </a:cubicBezTo>
                  <a:cubicBezTo>
                    <a:pt x="24" y="223"/>
                    <a:pt x="24" y="223"/>
                    <a:pt x="24" y="223"/>
                  </a:cubicBezTo>
                  <a:cubicBezTo>
                    <a:pt x="28" y="223"/>
                    <a:pt x="31" y="219"/>
                    <a:pt x="31" y="21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8"/>
                    <a:pt x="28" y="15"/>
                    <a:pt x="24" y="15"/>
                  </a:cubicBezTo>
                  <a:lnTo>
                    <a:pt x="22" y="15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8"/>
            <p:cNvSpPr>
              <a:spLocks noEditPoints="1"/>
            </p:cNvSpPr>
            <p:nvPr/>
          </p:nvSpPr>
          <p:spPr bwMode="auto">
            <a:xfrm>
              <a:off x="3795713" y="4525963"/>
              <a:ext cx="14288" cy="57150"/>
            </a:xfrm>
            <a:custGeom>
              <a:avLst/>
              <a:gdLst>
                <a:gd name="T0" fmla="*/ 24 w 46"/>
                <a:gd name="T1" fmla="*/ 196 h 196"/>
                <a:gd name="T2" fmla="*/ 22 w 46"/>
                <a:gd name="T3" fmla="*/ 196 h 196"/>
                <a:gd name="T4" fmla="*/ 0 w 46"/>
                <a:gd name="T5" fmla="*/ 174 h 196"/>
                <a:gd name="T6" fmla="*/ 0 w 46"/>
                <a:gd name="T7" fmla="*/ 22 h 196"/>
                <a:gd name="T8" fmla="*/ 22 w 46"/>
                <a:gd name="T9" fmla="*/ 0 h 196"/>
                <a:gd name="T10" fmla="*/ 24 w 46"/>
                <a:gd name="T11" fmla="*/ 0 h 196"/>
                <a:gd name="T12" fmla="*/ 46 w 46"/>
                <a:gd name="T13" fmla="*/ 22 h 196"/>
                <a:gd name="T14" fmla="*/ 46 w 46"/>
                <a:gd name="T15" fmla="*/ 174 h 196"/>
                <a:gd name="T16" fmla="*/ 24 w 46"/>
                <a:gd name="T17" fmla="*/ 196 h 196"/>
                <a:gd name="T18" fmla="*/ 22 w 46"/>
                <a:gd name="T19" fmla="*/ 14 h 196"/>
                <a:gd name="T20" fmla="*/ 15 w 46"/>
                <a:gd name="T21" fmla="*/ 22 h 196"/>
                <a:gd name="T22" fmla="*/ 15 w 46"/>
                <a:gd name="T23" fmla="*/ 174 h 196"/>
                <a:gd name="T24" fmla="*/ 22 w 46"/>
                <a:gd name="T25" fmla="*/ 182 h 196"/>
                <a:gd name="T26" fmla="*/ 24 w 46"/>
                <a:gd name="T27" fmla="*/ 182 h 196"/>
                <a:gd name="T28" fmla="*/ 31 w 46"/>
                <a:gd name="T29" fmla="*/ 174 h 196"/>
                <a:gd name="T30" fmla="*/ 31 w 46"/>
                <a:gd name="T31" fmla="*/ 22 h 196"/>
                <a:gd name="T32" fmla="*/ 24 w 46"/>
                <a:gd name="T33" fmla="*/ 14 h 196"/>
                <a:gd name="T34" fmla="*/ 22 w 46"/>
                <a:gd name="T35" fmla="*/ 1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196">
                  <a:moveTo>
                    <a:pt x="24" y="196"/>
                  </a:moveTo>
                  <a:cubicBezTo>
                    <a:pt x="22" y="196"/>
                    <a:pt x="22" y="196"/>
                    <a:pt x="22" y="196"/>
                  </a:cubicBezTo>
                  <a:cubicBezTo>
                    <a:pt x="10" y="196"/>
                    <a:pt x="0" y="187"/>
                    <a:pt x="0" y="17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6" y="10"/>
                    <a:pt x="46" y="22"/>
                  </a:cubicBezTo>
                  <a:cubicBezTo>
                    <a:pt x="46" y="174"/>
                    <a:pt x="46" y="174"/>
                    <a:pt x="46" y="174"/>
                  </a:cubicBezTo>
                  <a:cubicBezTo>
                    <a:pt x="46" y="187"/>
                    <a:pt x="36" y="196"/>
                    <a:pt x="24" y="196"/>
                  </a:cubicBezTo>
                  <a:close/>
                  <a:moveTo>
                    <a:pt x="22" y="14"/>
                  </a:moveTo>
                  <a:cubicBezTo>
                    <a:pt x="18" y="14"/>
                    <a:pt x="15" y="18"/>
                    <a:pt x="15" y="22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15" y="178"/>
                    <a:pt x="18" y="182"/>
                    <a:pt x="22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8" y="182"/>
                    <a:pt x="31" y="178"/>
                    <a:pt x="31" y="174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8"/>
                    <a:pt x="28" y="14"/>
                    <a:pt x="24" y="14"/>
                  </a:cubicBezTo>
                  <a:lnTo>
                    <a:pt x="22" y="14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9"/>
            <p:cNvSpPr>
              <a:spLocks noEditPoints="1"/>
            </p:cNvSpPr>
            <p:nvPr/>
          </p:nvSpPr>
          <p:spPr bwMode="auto">
            <a:xfrm>
              <a:off x="3775075" y="4540250"/>
              <a:ext cx="14288" cy="42863"/>
            </a:xfrm>
            <a:custGeom>
              <a:avLst/>
              <a:gdLst>
                <a:gd name="T0" fmla="*/ 24 w 46"/>
                <a:gd name="T1" fmla="*/ 149 h 149"/>
                <a:gd name="T2" fmla="*/ 22 w 46"/>
                <a:gd name="T3" fmla="*/ 149 h 149"/>
                <a:gd name="T4" fmla="*/ 0 w 46"/>
                <a:gd name="T5" fmla="*/ 127 h 149"/>
                <a:gd name="T6" fmla="*/ 0 w 46"/>
                <a:gd name="T7" fmla="*/ 21 h 149"/>
                <a:gd name="T8" fmla="*/ 22 w 46"/>
                <a:gd name="T9" fmla="*/ 0 h 149"/>
                <a:gd name="T10" fmla="*/ 24 w 46"/>
                <a:gd name="T11" fmla="*/ 0 h 149"/>
                <a:gd name="T12" fmla="*/ 46 w 46"/>
                <a:gd name="T13" fmla="*/ 21 h 149"/>
                <a:gd name="T14" fmla="*/ 46 w 46"/>
                <a:gd name="T15" fmla="*/ 127 h 149"/>
                <a:gd name="T16" fmla="*/ 24 w 46"/>
                <a:gd name="T17" fmla="*/ 149 h 149"/>
                <a:gd name="T18" fmla="*/ 22 w 46"/>
                <a:gd name="T19" fmla="*/ 14 h 149"/>
                <a:gd name="T20" fmla="*/ 15 w 46"/>
                <a:gd name="T21" fmla="*/ 21 h 149"/>
                <a:gd name="T22" fmla="*/ 15 w 46"/>
                <a:gd name="T23" fmla="*/ 127 h 149"/>
                <a:gd name="T24" fmla="*/ 22 w 46"/>
                <a:gd name="T25" fmla="*/ 135 h 149"/>
                <a:gd name="T26" fmla="*/ 24 w 46"/>
                <a:gd name="T27" fmla="*/ 135 h 149"/>
                <a:gd name="T28" fmla="*/ 31 w 46"/>
                <a:gd name="T29" fmla="*/ 127 h 149"/>
                <a:gd name="T30" fmla="*/ 31 w 46"/>
                <a:gd name="T31" fmla="*/ 21 h 149"/>
                <a:gd name="T32" fmla="*/ 24 w 46"/>
                <a:gd name="T33" fmla="*/ 14 h 149"/>
                <a:gd name="T34" fmla="*/ 22 w 46"/>
                <a:gd name="T35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149">
                  <a:moveTo>
                    <a:pt x="24" y="149"/>
                  </a:moveTo>
                  <a:cubicBezTo>
                    <a:pt x="22" y="149"/>
                    <a:pt x="22" y="149"/>
                    <a:pt x="22" y="149"/>
                  </a:cubicBezTo>
                  <a:cubicBezTo>
                    <a:pt x="10" y="149"/>
                    <a:pt x="0" y="140"/>
                    <a:pt x="0" y="1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6" y="9"/>
                    <a:pt x="46" y="21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6" y="140"/>
                    <a:pt x="36" y="149"/>
                    <a:pt x="24" y="149"/>
                  </a:cubicBezTo>
                  <a:close/>
                  <a:moveTo>
                    <a:pt x="22" y="14"/>
                  </a:moveTo>
                  <a:cubicBezTo>
                    <a:pt x="18" y="14"/>
                    <a:pt x="15" y="17"/>
                    <a:pt x="15" y="21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5" y="131"/>
                    <a:pt x="18" y="135"/>
                    <a:pt x="22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8" y="135"/>
                    <a:pt x="31" y="131"/>
                    <a:pt x="31" y="12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17"/>
                    <a:pt x="28" y="14"/>
                    <a:pt x="24" y="14"/>
                  </a:cubicBezTo>
                  <a:lnTo>
                    <a:pt x="22" y="14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0"/>
            <p:cNvSpPr>
              <a:spLocks noEditPoints="1"/>
            </p:cNvSpPr>
            <p:nvPr/>
          </p:nvSpPr>
          <p:spPr bwMode="auto">
            <a:xfrm>
              <a:off x="3754438" y="4551363"/>
              <a:ext cx="14288" cy="31750"/>
            </a:xfrm>
            <a:custGeom>
              <a:avLst/>
              <a:gdLst>
                <a:gd name="T0" fmla="*/ 24 w 46"/>
                <a:gd name="T1" fmla="*/ 107 h 107"/>
                <a:gd name="T2" fmla="*/ 22 w 46"/>
                <a:gd name="T3" fmla="*/ 107 h 107"/>
                <a:gd name="T4" fmla="*/ 0 w 46"/>
                <a:gd name="T5" fmla="*/ 85 h 107"/>
                <a:gd name="T6" fmla="*/ 0 w 46"/>
                <a:gd name="T7" fmla="*/ 22 h 107"/>
                <a:gd name="T8" fmla="*/ 22 w 46"/>
                <a:gd name="T9" fmla="*/ 0 h 107"/>
                <a:gd name="T10" fmla="*/ 24 w 46"/>
                <a:gd name="T11" fmla="*/ 0 h 107"/>
                <a:gd name="T12" fmla="*/ 46 w 46"/>
                <a:gd name="T13" fmla="*/ 22 h 107"/>
                <a:gd name="T14" fmla="*/ 46 w 46"/>
                <a:gd name="T15" fmla="*/ 85 h 107"/>
                <a:gd name="T16" fmla="*/ 24 w 46"/>
                <a:gd name="T17" fmla="*/ 107 h 107"/>
                <a:gd name="T18" fmla="*/ 22 w 46"/>
                <a:gd name="T19" fmla="*/ 15 h 107"/>
                <a:gd name="T20" fmla="*/ 15 w 46"/>
                <a:gd name="T21" fmla="*/ 22 h 107"/>
                <a:gd name="T22" fmla="*/ 15 w 46"/>
                <a:gd name="T23" fmla="*/ 85 h 107"/>
                <a:gd name="T24" fmla="*/ 22 w 46"/>
                <a:gd name="T25" fmla="*/ 93 h 107"/>
                <a:gd name="T26" fmla="*/ 24 w 46"/>
                <a:gd name="T27" fmla="*/ 93 h 107"/>
                <a:gd name="T28" fmla="*/ 31 w 46"/>
                <a:gd name="T29" fmla="*/ 85 h 107"/>
                <a:gd name="T30" fmla="*/ 31 w 46"/>
                <a:gd name="T31" fmla="*/ 22 h 107"/>
                <a:gd name="T32" fmla="*/ 24 w 46"/>
                <a:gd name="T33" fmla="*/ 15 h 107"/>
                <a:gd name="T34" fmla="*/ 22 w 46"/>
                <a:gd name="T35" fmla="*/ 1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107">
                  <a:moveTo>
                    <a:pt x="24" y="107"/>
                  </a:moveTo>
                  <a:cubicBezTo>
                    <a:pt x="22" y="107"/>
                    <a:pt x="22" y="107"/>
                    <a:pt x="22" y="107"/>
                  </a:cubicBezTo>
                  <a:cubicBezTo>
                    <a:pt x="10" y="107"/>
                    <a:pt x="0" y="98"/>
                    <a:pt x="0" y="8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6" y="0"/>
                    <a:pt x="46" y="10"/>
                    <a:pt x="46" y="22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98"/>
                    <a:pt x="36" y="107"/>
                    <a:pt x="24" y="107"/>
                  </a:cubicBezTo>
                  <a:close/>
                  <a:moveTo>
                    <a:pt x="22" y="15"/>
                  </a:moveTo>
                  <a:cubicBezTo>
                    <a:pt x="18" y="15"/>
                    <a:pt x="15" y="18"/>
                    <a:pt x="15" y="22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9"/>
                    <a:pt x="18" y="93"/>
                    <a:pt x="22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8" y="93"/>
                    <a:pt x="31" y="89"/>
                    <a:pt x="31" y="85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18"/>
                    <a:pt x="28" y="15"/>
                    <a:pt x="24" y="15"/>
                  </a:cubicBezTo>
                  <a:lnTo>
                    <a:pt x="22" y="15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4" name="Group 1213"/>
          <p:cNvGrpSpPr/>
          <p:nvPr/>
        </p:nvGrpSpPr>
        <p:grpSpPr>
          <a:xfrm>
            <a:off x="8397437" y="1280637"/>
            <a:ext cx="340800" cy="334116"/>
            <a:chOff x="3754438" y="4354513"/>
            <a:chExt cx="80963" cy="79375"/>
          </a:xfrm>
        </p:grpSpPr>
        <p:sp>
          <p:nvSpPr>
            <p:cNvPr id="15" name="Freeform 211"/>
            <p:cNvSpPr>
              <a:spLocks noEditPoints="1"/>
            </p:cNvSpPr>
            <p:nvPr/>
          </p:nvSpPr>
          <p:spPr bwMode="auto">
            <a:xfrm>
              <a:off x="3773488" y="4373563"/>
              <a:ext cx="41275" cy="41275"/>
            </a:xfrm>
            <a:custGeom>
              <a:avLst/>
              <a:gdLst>
                <a:gd name="T0" fmla="*/ 119 w 141"/>
                <a:gd name="T1" fmla="*/ 141 h 141"/>
                <a:gd name="T2" fmla="*/ 23 w 141"/>
                <a:gd name="T3" fmla="*/ 141 h 141"/>
                <a:gd name="T4" fmla="*/ 0 w 141"/>
                <a:gd name="T5" fmla="*/ 118 h 141"/>
                <a:gd name="T6" fmla="*/ 0 w 141"/>
                <a:gd name="T7" fmla="*/ 22 h 141"/>
                <a:gd name="T8" fmla="*/ 23 w 141"/>
                <a:gd name="T9" fmla="*/ 0 h 141"/>
                <a:gd name="T10" fmla="*/ 119 w 141"/>
                <a:gd name="T11" fmla="*/ 0 h 141"/>
                <a:gd name="T12" fmla="*/ 141 w 141"/>
                <a:gd name="T13" fmla="*/ 22 h 141"/>
                <a:gd name="T14" fmla="*/ 141 w 141"/>
                <a:gd name="T15" fmla="*/ 118 h 141"/>
                <a:gd name="T16" fmla="*/ 119 w 141"/>
                <a:gd name="T17" fmla="*/ 141 h 141"/>
                <a:gd name="T18" fmla="*/ 23 w 141"/>
                <a:gd name="T19" fmla="*/ 14 h 141"/>
                <a:gd name="T20" fmla="*/ 15 w 141"/>
                <a:gd name="T21" fmla="*/ 22 h 141"/>
                <a:gd name="T22" fmla="*/ 15 w 141"/>
                <a:gd name="T23" fmla="*/ 118 h 141"/>
                <a:gd name="T24" fmla="*/ 23 w 141"/>
                <a:gd name="T25" fmla="*/ 126 h 141"/>
                <a:gd name="T26" fmla="*/ 119 w 141"/>
                <a:gd name="T27" fmla="*/ 126 h 141"/>
                <a:gd name="T28" fmla="*/ 127 w 141"/>
                <a:gd name="T29" fmla="*/ 118 h 141"/>
                <a:gd name="T30" fmla="*/ 127 w 141"/>
                <a:gd name="T31" fmla="*/ 22 h 141"/>
                <a:gd name="T32" fmla="*/ 119 w 141"/>
                <a:gd name="T33" fmla="*/ 14 h 141"/>
                <a:gd name="T34" fmla="*/ 23 w 141"/>
                <a:gd name="T35" fmla="*/ 1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41">
                  <a:moveTo>
                    <a:pt x="119" y="141"/>
                  </a:moveTo>
                  <a:cubicBezTo>
                    <a:pt x="23" y="141"/>
                    <a:pt x="23" y="141"/>
                    <a:pt x="23" y="141"/>
                  </a:cubicBezTo>
                  <a:cubicBezTo>
                    <a:pt x="10" y="141"/>
                    <a:pt x="0" y="131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41" y="10"/>
                    <a:pt x="141" y="22"/>
                  </a:cubicBezTo>
                  <a:cubicBezTo>
                    <a:pt x="141" y="118"/>
                    <a:pt x="141" y="118"/>
                    <a:pt x="141" y="118"/>
                  </a:cubicBezTo>
                  <a:cubicBezTo>
                    <a:pt x="141" y="131"/>
                    <a:pt x="131" y="141"/>
                    <a:pt x="119" y="141"/>
                  </a:cubicBezTo>
                  <a:close/>
                  <a:moveTo>
                    <a:pt x="23" y="14"/>
                  </a:moveTo>
                  <a:cubicBezTo>
                    <a:pt x="18" y="14"/>
                    <a:pt x="15" y="18"/>
                    <a:pt x="15" y="22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5" y="122"/>
                    <a:pt x="18" y="126"/>
                    <a:pt x="23" y="126"/>
                  </a:cubicBezTo>
                  <a:cubicBezTo>
                    <a:pt x="119" y="126"/>
                    <a:pt x="119" y="126"/>
                    <a:pt x="119" y="126"/>
                  </a:cubicBezTo>
                  <a:cubicBezTo>
                    <a:pt x="123" y="126"/>
                    <a:pt x="127" y="122"/>
                    <a:pt x="127" y="118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18"/>
                    <a:pt x="123" y="14"/>
                    <a:pt x="119" y="14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3783013" y="4354513"/>
              <a:ext cx="22225" cy="12700"/>
            </a:xfrm>
            <a:custGeom>
              <a:avLst/>
              <a:gdLst>
                <a:gd name="T0" fmla="*/ 8 w 79"/>
                <a:gd name="T1" fmla="*/ 44 h 44"/>
                <a:gd name="T2" fmla="*/ 3 w 79"/>
                <a:gd name="T3" fmla="*/ 41 h 44"/>
                <a:gd name="T4" fmla="*/ 3 w 79"/>
                <a:gd name="T5" fmla="*/ 31 h 44"/>
                <a:gd name="T6" fmla="*/ 30 w 79"/>
                <a:gd name="T7" fmla="*/ 4 h 44"/>
                <a:gd name="T8" fmla="*/ 40 w 79"/>
                <a:gd name="T9" fmla="*/ 0 h 44"/>
                <a:gd name="T10" fmla="*/ 40 w 79"/>
                <a:gd name="T11" fmla="*/ 0 h 44"/>
                <a:gd name="T12" fmla="*/ 49 w 79"/>
                <a:gd name="T13" fmla="*/ 4 h 44"/>
                <a:gd name="T14" fmla="*/ 76 w 79"/>
                <a:gd name="T15" fmla="*/ 31 h 44"/>
                <a:gd name="T16" fmla="*/ 76 w 79"/>
                <a:gd name="T17" fmla="*/ 41 h 44"/>
                <a:gd name="T18" fmla="*/ 66 w 79"/>
                <a:gd name="T19" fmla="*/ 41 h 44"/>
                <a:gd name="T20" fmla="*/ 40 w 79"/>
                <a:gd name="T21" fmla="*/ 15 h 44"/>
                <a:gd name="T22" fmla="*/ 14 w 79"/>
                <a:gd name="T23" fmla="*/ 41 h 44"/>
                <a:gd name="T24" fmla="*/ 8 w 79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44">
                  <a:moveTo>
                    <a:pt x="8" y="44"/>
                  </a:moveTo>
                  <a:cubicBezTo>
                    <a:pt x="7" y="44"/>
                    <a:pt x="5" y="43"/>
                    <a:pt x="3" y="41"/>
                  </a:cubicBezTo>
                  <a:cubicBezTo>
                    <a:pt x="0" y="39"/>
                    <a:pt x="0" y="34"/>
                    <a:pt x="3" y="3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3" y="2"/>
                    <a:pt x="36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7" y="2"/>
                    <a:pt x="49" y="4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4"/>
                    <a:pt x="79" y="39"/>
                    <a:pt x="76" y="41"/>
                  </a:cubicBezTo>
                  <a:cubicBezTo>
                    <a:pt x="73" y="44"/>
                    <a:pt x="69" y="44"/>
                    <a:pt x="66" y="41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2" y="43"/>
                    <a:pt x="10" y="44"/>
                    <a:pt x="8" y="4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3821113" y="4383088"/>
              <a:ext cx="14288" cy="22225"/>
            </a:xfrm>
            <a:custGeom>
              <a:avLst/>
              <a:gdLst>
                <a:gd name="T0" fmla="*/ 8 w 46"/>
                <a:gd name="T1" fmla="*/ 78 h 78"/>
                <a:gd name="T2" fmla="*/ 3 w 46"/>
                <a:gd name="T3" fmla="*/ 76 h 78"/>
                <a:gd name="T4" fmla="*/ 3 w 46"/>
                <a:gd name="T5" fmla="*/ 65 h 78"/>
                <a:gd name="T6" fmla="*/ 29 w 46"/>
                <a:gd name="T7" fmla="*/ 39 h 78"/>
                <a:gd name="T8" fmla="*/ 3 w 46"/>
                <a:gd name="T9" fmla="*/ 13 h 78"/>
                <a:gd name="T10" fmla="*/ 3 w 46"/>
                <a:gd name="T11" fmla="*/ 3 h 78"/>
                <a:gd name="T12" fmla="*/ 14 w 46"/>
                <a:gd name="T13" fmla="*/ 3 h 78"/>
                <a:gd name="T14" fmla="*/ 41 w 46"/>
                <a:gd name="T15" fmla="*/ 30 h 78"/>
                <a:gd name="T16" fmla="*/ 41 w 46"/>
                <a:gd name="T17" fmla="*/ 49 h 78"/>
                <a:gd name="T18" fmla="*/ 14 w 46"/>
                <a:gd name="T19" fmla="*/ 76 h 78"/>
                <a:gd name="T20" fmla="*/ 8 w 46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78">
                  <a:moveTo>
                    <a:pt x="8" y="78"/>
                  </a:moveTo>
                  <a:cubicBezTo>
                    <a:pt x="7" y="78"/>
                    <a:pt x="5" y="77"/>
                    <a:pt x="3" y="76"/>
                  </a:cubicBezTo>
                  <a:cubicBezTo>
                    <a:pt x="0" y="73"/>
                    <a:pt x="0" y="68"/>
                    <a:pt x="3" y="65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6" y="35"/>
                    <a:pt x="46" y="43"/>
                    <a:pt x="41" y="49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2" y="77"/>
                    <a:pt x="10" y="78"/>
                    <a:pt x="8" y="78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3783013" y="4421188"/>
              <a:ext cx="22225" cy="12700"/>
            </a:xfrm>
            <a:custGeom>
              <a:avLst/>
              <a:gdLst>
                <a:gd name="T0" fmla="*/ 40 w 79"/>
                <a:gd name="T1" fmla="*/ 44 h 44"/>
                <a:gd name="T2" fmla="*/ 30 w 79"/>
                <a:gd name="T3" fmla="*/ 40 h 44"/>
                <a:gd name="T4" fmla="*/ 3 w 79"/>
                <a:gd name="T5" fmla="*/ 13 h 44"/>
                <a:gd name="T6" fmla="*/ 3 w 79"/>
                <a:gd name="T7" fmla="*/ 3 h 44"/>
                <a:gd name="T8" fmla="*/ 14 w 79"/>
                <a:gd name="T9" fmla="*/ 3 h 44"/>
                <a:gd name="T10" fmla="*/ 40 w 79"/>
                <a:gd name="T11" fmla="*/ 29 h 44"/>
                <a:gd name="T12" fmla="*/ 66 w 79"/>
                <a:gd name="T13" fmla="*/ 3 h 44"/>
                <a:gd name="T14" fmla="*/ 76 w 79"/>
                <a:gd name="T15" fmla="*/ 3 h 44"/>
                <a:gd name="T16" fmla="*/ 76 w 79"/>
                <a:gd name="T17" fmla="*/ 13 h 44"/>
                <a:gd name="T18" fmla="*/ 49 w 79"/>
                <a:gd name="T19" fmla="*/ 40 h 44"/>
                <a:gd name="T20" fmla="*/ 40 w 79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44">
                  <a:moveTo>
                    <a:pt x="40" y="44"/>
                  </a:moveTo>
                  <a:cubicBezTo>
                    <a:pt x="36" y="44"/>
                    <a:pt x="33" y="43"/>
                    <a:pt x="30" y="4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9" y="0"/>
                    <a:pt x="73" y="0"/>
                    <a:pt x="76" y="3"/>
                  </a:cubicBezTo>
                  <a:cubicBezTo>
                    <a:pt x="79" y="6"/>
                    <a:pt x="79" y="10"/>
                    <a:pt x="76" y="1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7" y="43"/>
                    <a:pt x="43" y="44"/>
                    <a:pt x="40" y="44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3754438" y="4383088"/>
              <a:ext cx="12700" cy="22225"/>
            </a:xfrm>
            <a:custGeom>
              <a:avLst/>
              <a:gdLst>
                <a:gd name="T0" fmla="*/ 37 w 45"/>
                <a:gd name="T1" fmla="*/ 78 h 78"/>
                <a:gd name="T2" fmla="*/ 32 w 45"/>
                <a:gd name="T3" fmla="*/ 76 h 78"/>
                <a:gd name="T4" fmla="*/ 5 w 45"/>
                <a:gd name="T5" fmla="*/ 49 h 78"/>
                <a:gd name="T6" fmla="*/ 5 w 45"/>
                <a:gd name="T7" fmla="*/ 30 h 78"/>
                <a:gd name="T8" fmla="*/ 32 w 45"/>
                <a:gd name="T9" fmla="*/ 3 h 78"/>
                <a:gd name="T10" fmla="*/ 42 w 45"/>
                <a:gd name="T11" fmla="*/ 3 h 78"/>
                <a:gd name="T12" fmla="*/ 42 w 45"/>
                <a:gd name="T13" fmla="*/ 13 h 78"/>
                <a:gd name="T14" fmla="*/ 16 w 45"/>
                <a:gd name="T15" fmla="*/ 39 h 78"/>
                <a:gd name="T16" fmla="*/ 42 w 45"/>
                <a:gd name="T17" fmla="*/ 65 h 78"/>
                <a:gd name="T18" fmla="*/ 42 w 45"/>
                <a:gd name="T19" fmla="*/ 76 h 78"/>
                <a:gd name="T20" fmla="*/ 37 w 45"/>
                <a:gd name="T21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78">
                  <a:moveTo>
                    <a:pt x="37" y="78"/>
                  </a:moveTo>
                  <a:cubicBezTo>
                    <a:pt x="35" y="78"/>
                    <a:pt x="33" y="77"/>
                    <a:pt x="32" y="76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0" y="43"/>
                    <a:pt x="0" y="35"/>
                    <a:pt x="5" y="3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5" y="0"/>
                    <a:pt x="39" y="0"/>
                    <a:pt x="42" y="3"/>
                  </a:cubicBezTo>
                  <a:cubicBezTo>
                    <a:pt x="45" y="6"/>
                    <a:pt x="45" y="10"/>
                    <a:pt x="42" y="1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5" y="68"/>
                    <a:pt x="45" y="73"/>
                    <a:pt x="42" y="76"/>
                  </a:cubicBezTo>
                  <a:cubicBezTo>
                    <a:pt x="41" y="77"/>
                    <a:pt x="39" y="78"/>
                    <a:pt x="37" y="78"/>
                  </a:cubicBezTo>
                  <a:close/>
                </a:path>
              </a:pathLst>
            </a:custGeom>
            <a:solidFill>
              <a:srgbClr val="FE5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37" y="4104701"/>
            <a:ext cx="279400" cy="2032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33" y="1279137"/>
            <a:ext cx="215900" cy="3429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741" y="1994493"/>
            <a:ext cx="342900" cy="3429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741" y="3452051"/>
            <a:ext cx="342900" cy="3429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2880" y="2744807"/>
            <a:ext cx="403013" cy="3200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30959" y="1290680"/>
            <a:ext cx="431693" cy="40758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493795" y="1290680"/>
            <a:ext cx="431693" cy="40758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2556631" y="1290680"/>
            <a:ext cx="431693" cy="407581"/>
          </a:xfrm>
          <a:prstGeom prst="rect">
            <a:avLst/>
          </a:prstGeom>
          <a:solidFill>
            <a:srgbClr val="F582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760859" y="1290680"/>
            <a:ext cx="431693" cy="40758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619467" y="1290680"/>
            <a:ext cx="431693" cy="40758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682303" y="1290680"/>
            <a:ext cx="431693" cy="40758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364267" y="2402818"/>
            <a:ext cx="3701329" cy="2234116"/>
            <a:chOff x="87270" y="1226197"/>
            <a:chExt cx="4954989" cy="2990823"/>
          </a:xfrm>
        </p:grpSpPr>
        <p:sp>
          <p:nvSpPr>
            <p:cNvPr id="66" name="Rectangle 65"/>
            <p:cNvSpPr/>
            <p:nvPr/>
          </p:nvSpPr>
          <p:spPr>
            <a:xfrm>
              <a:off x="666217" y="1394965"/>
              <a:ext cx="3796048" cy="238740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 can be added behind device</a:t>
              </a:r>
            </a:p>
          </p:txBody>
        </p:sp>
        <p:pic>
          <p:nvPicPr>
            <p:cNvPr id="67" name="Picture 2" descr="MacBookPro-Mas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70" y="1226197"/>
              <a:ext cx="4954989" cy="299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 67"/>
          <p:cNvGrpSpPr/>
          <p:nvPr/>
        </p:nvGrpSpPr>
        <p:grpSpPr>
          <a:xfrm>
            <a:off x="1788889" y="2420683"/>
            <a:ext cx="1412305" cy="2287753"/>
            <a:chOff x="1262619" y="975239"/>
            <a:chExt cx="2406199" cy="3897733"/>
          </a:xfrm>
        </p:grpSpPr>
        <p:sp>
          <p:nvSpPr>
            <p:cNvPr id="69" name="Rectangle 68"/>
            <p:cNvSpPr/>
            <p:nvPr/>
          </p:nvSpPr>
          <p:spPr>
            <a:xfrm>
              <a:off x="1415711" y="1311685"/>
              <a:ext cx="2165206" cy="288709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Images can be added behind device</a:t>
              </a:r>
              <a:endParaRPr lang="en-US" dirty="0"/>
            </a:p>
          </p:txBody>
        </p:sp>
        <p:pic>
          <p:nvPicPr>
            <p:cNvPr id="70" name="Picture 3" descr="iPad-Mini-Mockup_V2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619" y="975239"/>
              <a:ext cx="2406199" cy="3897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1" name="Group 70"/>
          <p:cNvGrpSpPr/>
          <p:nvPr/>
        </p:nvGrpSpPr>
        <p:grpSpPr>
          <a:xfrm>
            <a:off x="307984" y="2420683"/>
            <a:ext cx="1178035" cy="2317187"/>
            <a:chOff x="1277697" y="1168804"/>
            <a:chExt cx="1956003" cy="3847443"/>
          </a:xfrm>
        </p:grpSpPr>
        <p:sp>
          <p:nvSpPr>
            <p:cNvPr id="72" name="Rectangle 71"/>
            <p:cNvSpPr/>
            <p:nvPr/>
          </p:nvSpPr>
          <p:spPr>
            <a:xfrm>
              <a:off x="1583278" y="1623264"/>
              <a:ext cx="1394892" cy="24766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Images can be added behind device</a:t>
              </a:r>
            </a:p>
            <a:p>
              <a:pPr algn="ctr"/>
              <a:r>
                <a:rPr lang="en-US" sz="1600" dirty="0" smtClean="0"/>
                <a:t>add</a:t>
              </a:r>
              <a:endParaRPr lang="en-US" sz="1600" dirty="0"/>
            </a:p>
          </p:txBody>
        </p:sp>
        <p:pic>
          <p:nvPicPr>
            <p:cNvPr id="73" name="Picture 2" descr="iPhone-5s-Mockup_V2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697" y="1168804"/>
              <a:ext cx="1956003" cy="384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" name="Title 2"/>
          <p:cNvSpPr txBox="1">
            <a:spLocks/>
          </p:cNvSpPr>
          <p:nvPr/>
        </p:nvSpPr>
        <p:spPr>
          <a:xfrm>
            <a:off x="457200" y="151200"/>
            <a:ext cx="8229600" cy="102957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 algn="ctr" defTabSz="457181" rtl="0" eaLnBrk="1" latinLnBrk="0" hangingPunct="1">
              <a:spcBef>
                <a:spcPct val="0"/>
              </a:spcBef>
              <a:buNone/>
              <a:defRPr lang="en-US" sz="3600" b="1" i="0" kern="1200" cap="none" baseline="0" dirty="0" smtClean="0">
                <a:solidFill>
                  <a:srgbClr val="F05323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US" dirty="0" smtClean="0"/>
              <a:t>Additional Graphic Elements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6227" y="1877961"/>
            <a:ext cx="62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easiest layout choose device layouts from layout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2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MC - Game On">
      <a:dk1>
        <a:srgbClr val="414042"/>
      </a:dk1>
      <a:lt1>
        <a:sysClr val="window" lastClr="FFFFFF"/>
      </a:lt1>
      <a:dk2>
        <a:srgbClr val="414042"/>
      </a:dk2>
      <a:lt2>
        <a:srgbClr val="F2F2F2"/>
      </a:lt2>
      <a:accent1>
        <a:srgbClr val="414042"/>
      </a:accent1>
      <a:accent2>
        <a:srgbClr val="FE5000"/>
      </a:accent2>
      <a:accent3>
        <a:srgbClr val="F86E00"/>
      </a:accent3>
      <a:accent4>
        <a:srgbClr val="F98700"/>
      </a:accent4>
      <a:accent5>
        <a:srgbClr val="00A79D"/>
      </a:accent5>
      <a:accent6>
        <a:srgbClr val="A7A99D"/>
      </a:accent6>
      <a:hlink>
        <a:srgbClr val="00A79D"/>
      </a:hlink>
      <a:folHlink>
        <a:srgbClr val="41404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rnal Use Only Master">
  <a:themeElements>
    <a:clrScheme name="BMC - Game On">
      <a:dk1>
        <a:srgbClr val="414042"/>
      </a:dk1>
      <a:lt1>
        <a:sysClr val="window" lastClr="FFFFFF"/>
      </a:lt1>
      <a:dk2>
        <a:srgbClr val="414042"/>
      </a:dk2>
      <a:lt2>
        <a:srgbClr val="F2F2F2"/>
      </a:lt2>
      <a:accent1>
        <a:srgbClr val="414042"/>
      </a:accent1>
      <a:accent2>
        <a:srgbClr val="FE5000"/>
      </a:accent2>
      <a:accent3>
        <a:srgbClr val="F86E00"/>
      </a:accent3>
      <a:accent4>
        <a:srgbClr val="F98700"/>
      </a:accent4>
      <a:accent5>
        <a:srgbClr val="00A79D"/>
      </a:accent5>
      <a:accent6>
        <a:srgbClr val="A7A99D"/>
      </a:accent6>
      <a:hlink>
        <a:srgbClr val="00A79D"/>
      </a:hlink>
      <a:folHlink>
        <a:srgbClr val="41404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22726</TotalTime>
  <Words>198</Words>
  <Application>Microsoft Macintosh PowerPoint</Application>
  <PresentationFormat>On-screen Show (16:9)</PresentationFormat>
  <Paragraphs>31</Paragraphs>
  <Slides>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Internal Use Only Master</vt:lpstr>
      <vt:lpstr>Truesight Pulse Meter    Salt - Formula</vt:lpstr>
      <vt:lpstr>What is Salt ?</vt:lpstr>
      <vt:lpstr>What is Salt Stack-formula?</vt:lpstr>
      <vt:lpstr>Why Salt Stack-formula ?</vt:lpstr>
      <vt:lpstr>Truesightpulse-formula ?</vt:lpstr>
      <vt:lpstr>Graphic Elements  Icon Colors can be changed </vt:lpstr>
      <vt:lpstr>PowerPoint Presentation</vt:lpstr>
    </vt:vector>
  </TitlesOfParts>
  <Company>BMC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Irene Huang</dc:creator>
  <cp:lastModifiedBy>Vinod Verma</cp:lastModifiedBy>
  <cp:revision>473</cp:revision>
  <cp:lastPrinted>2014-06-30T16:35:05Z</cp:lastPrinted>
  <dcterms:created xsi:type="dcterms:W3CDTF">2014-06-02T22:55:02Z</dcterms:created>
  <dcterms:modified xsi:type="dcterms:W3CDTF">2016-09-13T16:06:00Z</dcterms:modified>
</cp:coreProperties>
</file>