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8" r:id="rId6"/>
    <p:sldId id="266" r:id="rId7"/>
    <p:sldId id="268" r:id="rId8"/>
    <p:sldId id="267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13/05/17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13/05/17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13/05/17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Future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6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mr-IN" dirty="0"/>
              <a:t>–</a:t>
            </a:r>
            <a:r>
              <a:rPr lang="en-US" dirty="0"/>
              <a:t>I</a:t>
            </a:r>
            <a:br>
              <a:rPr lang="en-US" dirty="0"/>
            </a:br>
            <a:r>
              <a:rPr lang="en-US" dirty="0" err="1"/>
              <a:t>DevOps</a:t>
            </a:r>
            <a:r>
              <a:rPr lang="en-US" dirty="0"/>
              <a:t> Fundamentals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DevOps</a:t>
            </a:r>
            <a:endParaRPr lang="en-US" dirty="0"/>
          </a:p>
          <a:p>
            <a:r>
              <a:rPr lang="en-US" dirty="0" err="1" smtClean="0"/>
              <a:t>DevOps</a:t>
            </a:r>
            <a:r>
              <a:rPr lang="en-US" dirty="0" smtClean="0"/>
              <a:t> Skills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Ecosystem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Use Case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8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mr-IN" dirty="0"/>
              <a:t>–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Build </a:t>
            </a:r>
            <a:r>
              <a:rPr lang="en-US" dirty="0" smtClean="0"/>
              <a:t>Tools-1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Management :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command for managing code</a:t>
            </a:r>
          </a:p>
          <a:p>
            <a:r>
              <a:rPr lang="en-US" dirty="0" smtClean="0"/>
              <a:t>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branching &amp; code merging</a:t>
            </a:r>
          </a:p>
          <a:p>
            <a:r>
              <a:rPr lang="en-US" dirty="0" smtClean="0"/>
              <a:t>Demo : Source Code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1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mr-IN" dirty="0" smtClean="0"/>
              <a:t>–</a:t>
            </a:r>
            <a:r>
              <a:rPr lang="en-US" dirty="0" smtClean="0"/>
              <a:t> III</a:t>
            </a:r>
            <a:br>
              <a:rPr lang="en-US" dirty="0" smtClean="0"/>
            </a:br>
            <a:r>
              <a:rPr lang="en-US" dirty="0" smtClean="0"/>
              <a:t>Build Tools-2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Jenkins</a:t>
            </a:r>
          </a:p>
          <a:p>
            <a:r>
              <a:rPr lang="en-US" dirty="0" smtClean="0"/>
              <a:t>Jenkins Server setup</a:t>
            </a:r>
          </a:p>
          <a:p>
            <a:r>
              <a:rPr lang="en-US" dirty="0" smtClean="0"/>
              <a:t>Continuous Integration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Jenkins Plugins Management</a:t>
            </a:r>
          </a:p>
          <a:p>
            <a:r>
              <a:rPr lang="en-US" dirty="0" smtClean="0"/>
              <a:t>Demo : CI (Jenkins &amp;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2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mr-IN" dirty="0" smtClean="0"/>
              <a:t>–</a:t>
            </a:r>
            <a:r>
              <a:rPr lang="en-US" dirty="0" smtClean="0"/>
              <a:t> IV</a:t>
            </a:r>
            <a:br>
              <a:rPr lang="en-US" dirty="0" smtClean="0"/>
            </a:br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Continuous Integration </a:t>
            </a:r>
          </a:p>
          <a:p>
            <a:r>
              <a:rPr lang="en-US" dirty="0" smtClean="0"/>
              <a:t>Build setup </a:t>
            </a:r>
          </a:p>
          <a:p>
            <a:r>
              <a:rPr lang="en-US" dirty="0" smtClean="0"/>
              <a:t>Test Automation</a:t>
            </a:r>
          </a:p>
          <a:p>
            <a:r>
              <a:rPr lang="en-US" dirty="0" smtClean="0"/>
              <a:t>Notification Systems</a:t>
            </a:r>
          </a:p>
          <a:p>
            <a:r>
              <a:rPr lang="en-US" dirty="0" smtClean="0"/>
              <a:t>Continuous Delivery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0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mr-IN" dirty="0" smtClean="0"/>
              <a:t>–</a:t>
            </a:r>
            <a:r>
              <a:rPr lang="en-US" dirty="0" smtClean="0"/>
              <a:t> V</a:t>
            </a:r>
            <a:br>
              <a:rPr lang="en-US" dirty="0" smtClean="0"/>
            </a:br>
            <a:r>
              <a:rPr lang="en-US" dirty="0" smtClean="0"/>
              <a:t>Cloud Infra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Overview : Public, Private &amp; Hybrid</a:t>
            </a:r>
          </a:p>
          <a:p>
            <a:r>
              <a:rPr lang="en-US" dirty="0" smtClean="0"/>
              <a:t>AWS Server &amp; </a:t>
            </a:r>
            <a:r>
              <a:rPr lang="en-US" dirty="0"/>
              <a:t>Security</a:t>
            </a:r>
            <a:r>
              <a:rPr lang="en-US" dirty="0" smtClean="0"/>
              <a:t> : EC2, S3, VPC</a:t>
            </a:r>
          </a:p>
          <a:p>
            <a:r>
              <a:rPr lang="en-US" dirty="0" smtClean="0"/>
              <a:t>AWS  : IAM, Route53,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r>
              <a:rPr lang="en-US" dirty="0" smtClean="0"/>
              <a:t>Demo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5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mr-IN" dirty="0" smtClean="0"/>
              <a:t>–</a:t>
            </a:r>
            <a:r>
              <a:rPr lang="en-US" dirty="0" smtClean="0"/>
              <a:t> VI</a:t>
            </a:r>
            <a:br>
              <a:rPr lang="en-US" dirty="0" smtClean="0"/>
            </a:br>
            <a:r>
              <a:rPr lang="en-US" dirty="0" smtClean="0"/>
              <a:t>Continuous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 : Blue-Green Deployment</a:t>
            </a:r>
          </a:p>
          <a:p>
            <a:r>
              <a:rPr lang="en-US" dirty="0" err="1" smtClean="0"/>
              <a:t>Microservice</a:t>
            </a:r>
            <a:r>
              <a:rPr lang="en-US" dirty="0" smtClean="0"/>
              <a:t> Architecture Concepts </a:t>
            </a:r>
          </a:p>
          <a:p>
            <a:r>
              <a:rPr lang="en-US" dirty="0" err="1" smtClean="0"/>
              <a:t>Microservice</a:t>
            </a:r>
            <a:r>
              <a:rPr lang="en-US" dirty="0" smtClean="0"/>
              <a:t> Deployment</a:t>
            </a:r>
          </a:p>
          <a:p>
            <a:r>
              <a:rPr lang="en-US" dirty="0" smtClean="0"/>
              <a:t>Live Demo : AWS </a:t>
            </a:r>
            <a:r>
              <a:rPr lang="en-US" dirty="0" err="1" smtClean="0"/>
              <a:t>CloudFormation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mr-IN" dirty="0" smtClean="0"/>
              <a:t>–</a:t>
            </a:r>
            <a:r>
              <a:rPr lang="en-US" dirty="0" smtClean="0"/>
              <a:t> VII</a:t>
            </a:r>
            <a:br>
              <a:rPr lang="en-US" dirty="0" smtClean="0"/>
            </a:br>
            <a:r>
              <a:rPr lang="en-US" dirty="0" smtClean="0"/>
              <a:t>Monitoring &amp; Alert/Alarm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check &amp; Service Discovery : Consul &amp; Consul-template</a:t>
            </a:r>
          </a:p>
          <a:p>
            <a:r>
              <a:rPr lang="en-US" dirty="0" smtClean="0"/>
              <a:t>Log Management : </a:t>
            </a:r>
            <a:r>
              <a:rPr lang="en-US" dirty="0" err="1" smtClean="0"/>
              <a:t>Splunk</a:t>
            </a:r>
            <a:endParaRPr lang="en-US" dirty="0" smtClean="0"/>
          </a:p>
          <a:p>
            <a:r>
              <a:rPr lang="en-US" dirty="0" smtClean="0"/>
              <a:t>Alert : </a:t>
            </a:r>
            <a:r>
              <a:rPr lang="en-US" dirty="0" err="1" smtClean="0"/>
              <a:t>NewRelic</a:t>
            </a:r>
            <a:r>
              <a:rPr lang="en-US" dirty="0" smtClean="0"/>
              <a:t>, Pulse, </a:t>
            </a:r>
            <a:r>
              <a:rPr lang="en-US" dirty="0" err="1" smtClean="0"/>
              <a:t>CloudWatch</a:t>
            </a:r>
            <a:endParaRPr lang="en-US" dirty="0"/>
          </a:p>
          <a:p>
            <a:r>
              <a:rPr lang="en-US" dirty="0" smtClean="0"/>
              <a:t>Alarm : </a:t>
            </a:r>
            <a:r>
              <a:rPr lang="en-US" dirty="0" err="1" smtClean="0"/>
              <a:t>PagerDuty</a:t>
            </a:r>
            <a:r>
              <a:rPr lang="en-US" dirty="0" smtClean="0"/>
              <a:t>, </a:t>
            </a:r>
            <a:r>
              <a:rPr lang="en-US" dirty="0" err="1" smtClean="0"/>
              <a:t>OpsGenie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1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mr-IN" dirty="0" smtClean="0"/>
              <a:t>–</a:t>
            </a:r>
            <a:r>
              <a:rPr lang="en-US" dirty="0" smtClean="0"/>
              <a:t> VIII</a:t>
            </a:r>
            <a:br>
              <a:rPr lang="en-US" dirty="0" smtClean="0"/>
            </a:b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err="1" smtClean="0"/>
              <a:t>Whitepappers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practices in Industry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Architecture </a:t>
            </a:r>
            <a:r>
              <a:rPr lang="en-US" dirty="0" err="1" smtClean="0"/>
              <a:t>Whitepappers</a:t>
            </a:r>
            <a:endParaRPr lang="en-US" dirty="0" smtClean="0"/>
          </a:p>
          <a:p>
            <a:r>
              <a:rPr lang="en-US" dirty="0" smtClean="0"/>
              <a:t>QA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9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1418</TotalTime>
  <Words>172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Sky</vt:lpstr>
      <vt:lpstr>DevOps </vt:lpstr>
      <vt:lpstr>Session –I DevOps Fundamentals </vt:lpstr>
      <vt:lpstr>Session – II Build Tools-1</vt:lpstr>
      <vt:lpstr>Session – III Build Tools-2</vt:lpstr>
      <vt:lpstr>Session – IV Continuous Integration</vt:lpstr>
      <vt:lpstr>Session – V Cloud Infra</vt:lpstr>
      <vt:lpstr>Session – VI Continuous Deployment</vt:lpstr>
      <vt:lpstr>Session – VII Monitoring &amp; Alert/Alarm</vt:lpstr>
      <vt:lpstr>Session – VIII DevOps Whitepappers</vt:lpstr>
    </vt:vector>
  </TitlesOfParts>
  <Company>BMC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Vinod Verma</dc:creator>
  <cp:lastModifiedBy>Vinod Verma</cp:lastModifiedBy>
  <cp:revision>21</cp:revision>
  <dcterms:created xsi:type="dcterms:W3CDTF">2017-05-13T06:16:49Z</dcterms:created>
  <dcterms:modified xsi:type="dcterms:W3CDTF">2017-05-14T05:55:04Z</dcterms:modified>
</cp:coreProperties>
</file>