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4"/>
  </p:sldMasterIdLst>
  <p:sldIdLst>
    <p:sldId id="256" r:id="rId5"/>
    <p:sldId id="258" r:id="rId6"/>
    <p:sldId id="261" r:id="rId7"/>
    <p:sldId id="264" r:id="rId8"/>
    <p:sldId id="265" r:id="rId9"/>
    <p:sldId id="262" r:id="rId10"/>
    <p:sldId id="260" r:id="rId11"/>
    <p:sldId id="267" r:id="rId12"/>
    <p:sldId id="263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022018-AB05-4095-B612-DCF1E8FAC836}" v="13" dt="2024-11-05T17:15:23.2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oth Kumar Sankar" userId="13788ab3-eef0-4319-94da-1f1349f1dbc4" providerId="ADAL" clId="{A7022018-AB05-4095-B612-DCF1E8FAC836}"/>
    <pc:docChg chg="undo custSel modSld">
      <pc:chgData name="Vinoth Kumar Sankar" userId="13788ab3-eef0-4319-94da-1f1349f1dbc4" providerId="ADAL" clId="{A7022018-AB05-4095-B612-DCF1E8FAC836}" dt="2024-11-05T17:23:09.352" v="891" actId="20577"/>
      <pc:docMkLst>
        <pc:docMk/>
      </pc:docMkLst>
      <pc:sldChg chg="delSp modSp mod setBg">
        <pc:chgData name="Vinoth Kumar Sankar" userId="13788ab3-eef0-4319-94da-1f1349f1dbc4" providerId="ADAL" clId="{A7022018-AB05-4095-B612-DCF1E8FAC836}" dt="2024-11-05T16:32:12.199" v="119"/>
        <pc:sldMkLst>
          <pc:docMk/>
          <pc:sldMk cId="1721376673" sldId="256"/>
        </pc:sldMkLst>
        <pc:spChg chg="mod">
          <ac:chgData name="Vinoth Kumar Sankar" userId="13788ab3-eef0-4319-94da-1f1349f1dbc4" providerId="ADAL" clId="{A7022018-AB05-4095-B612-DCF1E8FAC836}" dt="2024-11-05T16:13:23.932" v="4" actId="20577"/>
          <ac:spMkLst>
            <pc:docMk/>
            <pc:sldMk cId="1721376673" sldId="256"/>
            <ac:spMk id="4" creationId="{3B06191F-0706-4180-A7C9-8817F2DF2E78}"/>
          </ac:spMkLst>
        </pc:spChg>
        <pc:spChg chg="del mod">
          <ac:chgData name="Vinoth Kumar Sankar" userId="13788ab3-eef0-4319-94da-1f1349f1dbc4" providerId="ADAL" clId="{A7022018-AB05-4095-B612-DCF1E8FAC836}" dt="2024-11-05T16:14:51.150" v="6" actId="21"/>
          <ac:spMkLst>
            <pc:docMk/>
            <pc:sldMk cId="1721376673" sldId="256"/>
            <ac:spMk id="5" creationId="{C79A4F65-049B-44A1-8A09-93164FA66A78}"/>
          </ac:spMkLst>
        </pc:spChg>
        <pc:spChg chg="mod">
          <ac:chgData name="Vinoth Kumar Sankar" userId="13788ab3-eef0-4319-94da-1f1349f1dbc4" providerId="ADAL" clId="{A7022018-AB05-4095-B612-DCF1E8FAC836}" dt="2024-11-05T16:19:24.364" v="79" actId="20577"/>
          <ac:spMkLst>
            <pc:docMk/>
            <pc:sldMk cId="1721376673" sldId="256"/>
            <ac:spMk id="8" creationId="{6D5969A6-A9F2-4AD2-A1B1-D13C5C336AEC}"/>
          </ac:spMkLst>
        </pc:spChg>
        <pc:picChg chg="mod">
          <ac:chgData name="Vinoth Kumar Sankar" userId="13788ab3-eef0-4319-94da-1f1349f1dbc4" providerId="ADAL" clId="{A7022018-AB05-4095-B612-DCF1E8FAC836}" dt="2024-11-05T16:31:52.915" v="117" actId="1076"/>
          <ac:picMkLst>
            <pc:docMk/>
            <pc:sldMk cId="1721376673" sldId="256"/>
            <ac:picMk id="7" creationId="{3B74BB27-9305-41A6-840B-7F93F93A3295}"/>
          </ac:picMkLst>
        </pc:picChg>
      </pc:sldChg>
      <pc:sldChg chg="modSp mod">
        <pc:chgData name="Vinoth Kumar Sankar" userId="13788ab3-eef0-4319-94da-1f1349f1dbc4" providerId="ADAL" clId="{A7022018-AB05-4095-B612-DCF1E8FAC836}" dt="2024-11-05T16:35:11.847" v="122" actId="14100"/>
        <pc:sldMkLst>
          <pc:docMk/>
          <pc:sldMk cId="2012311046" sldId="258"/>
        </pc:sldMkLst>
        <pc:spChg chg="mod">
          <ac:chgData name="Vinoth Kumar Sankar" userId="13788ab3-eef0-4319-94da-1f1349f1dbc4" providerId="ADAL" clId="{A7022018-AB05-4095-B612-DCF1E8FAC836}" dt="2024-11-05T16:35:11.847" v="122" actId="14100"/>
          <ac:spMkLst>
            <pc:docMk/>
            <pc:sldMk cId="2012311046" sldId="258"/>
            <ac:spMk id="6" creationId="{89F097CC-A6C5-4D1A-8DE8-E45E1A3815BA}"/>
          </ac:spMkLst>
        </pc:spChg>
        <pc:spChg chg="mod">
          <ac:chgData name="Vinoth Kumar Sankar" userId="13788ab3-eef0-4319-94da-1f1349f1dbc4" providerId="ADAL" clId="{A7022018-AB05-4095-B612-DCF1E8FAC836}" dt="2024-11-05T16:24:04.536" v="101" actId="6549"/>
          <ac:spMkLst>
            <pc:docMk/>
            <pc:sldMk cId="2012311046" sldId="258"/>
            <ac:spMk id="8" creationId="{98ED4BE0-C9BB-48D1-9BCB-883975C6253A}"/>
          </ac:spMkLst>
        </pc:spChg>
        <pc:picChg chg="mod">
          <ac:chgData name="Vinoth Kumar Sankar" userId="13788ab3-eef0-4319-94da-1f1349f1dbc4" providerId="ADAL" clId="{A7022018-AB05-4095-B612-DCF1E8FAC836}" dt="2024-11-05T16:34:52.662" v="120" actId="14826"/>
          <ac:picMkLst>
            <pc:docMk/>
            <pc:sldMk cId="2012311046" sldId="258"/>
            <ac:picMk id="3" creationId="{4369830B-4C1A-4F83-AEDC-9C9757B6363E}"/>
          </ac:picMkLst>
        </pc:picChg>
      </pc:sldChg>
      <pc:sldChg chg="modSp mod">
        <pc:chgData name="Vinoth Kumar Sankar" userId="13788ab3-eef0-4319-94da-1f1349f1dbc4" providerId="ADAL" clId="{A7022018-AB05-4095-B612-DCF1E8FAC836}" dt="2024-11-05T17:12:43.079" v="666" actId="20577"/>
        <pc:sldMkLst>
          <pc:docMk/>
          <pc:sldMk cId="1241332297" sldId="260"/>
        </pc:sldMkLst>
        <pc:spChg chg="mod">
          <ac:chgData name="Vinoth Kumar Sankar" userId="13788ab3-eef0-4319-94da-1f1349f1dbc4" providerId="ADAL" clId="{A7022018-AB05-4095-B612-DCF1E8FAC836}" dt="2024-11-05T17:12:20.457" v="661" actId="20577"/>
          <ac:spMkLst>
            <pc:docMk/>
            <pc:sldMk cId="1241332297" sldId="260"/>
            <ac:spMk id="5" creationId="{AACA1A2D-C97E-45B3-8A6A-83E860D9B3A5}"/>
          </ac:spMkLst>
        </pc:spChg>
        <pc:spChg chg="mod">
          <ac:chgData name="Vinoth Kumar Sankar" userId="13788ab3-eef0-4319-94da-1f1349f1dbc4" providerId="ADAL" clId="{A7022018-AB05-4095-B612-DCF1E8FAC836}" dt="2024-11-05T17:12:43.079" v="666" actId="20577"/>
          <ac:spMkLst>
            <pc:docMk/>
            <pc:sldMk cId="1241332297" sldId="260"/>
            <ac:spMk id="6" creationId="{89F097CC-A6C5-4D1A-8DE8-E45E1A3815BA}"/>
          </ac:spMkLst>
        </pc:spChg>
        <pc:picChg chg="mod">
          <ac:chgData name="Vinoth Kumar Sankar" userId="13788ab3-eef0-4319-94da-1f1349f1dbc4" providerId="ADAL" clId="{A7022018-AB05-4095-B612-DCF1E8FAC836}" dt="2024-11-05T17:12:35.976" v="662" actId="14826"/>
          <ac:picMkLst>
            <pc:docMk/>
            <pc:sldMk cId="1241332297" sldId="260"/>
            <ac:picMk id="3" creationId="{4369830B-4C1A-4F83-AEDC-9C9757B6363E}"/>
          </ac:picMkLst>
        </pc:picChg>
      </pc:sldChg>
      <pc:sldChg chg="modSp mod">
        <pc:chgData name="Vinoth Kumar Sankar" userId="13788ab3-eef0-4319-94da-1f1349f1dbc4" providerId="ADAL" clId="{A7022018-AB05-4095-B612-DCF1E8FAC836}" dt="2024-11-05T17:08:59.047" v="526" actId="20577"/>
        <pc:sldMkLst>
          <pc:docMk/>
          <pc:sldMk cId="182391729" sldId="261"/>
        </pc:sldMkLst>
        <pc:spChg chg="mod">
          <ac:chgData name="Vinoth Kumar Sankar" userId="13788ab3-eef0-4319-94da-1f1349f1dbc4" providerId="ADAL" clId="{A7022018-AB05-4095-B612-DCF1E8FAC836}" dt="2024-11-05T17:08:59.047" v="526" actId="20577"/>
          <ac:spMkLst>
            <pc:docMk/>
            <pc:sldMk cId="182391729" sldId="261"/>
            <ac:spMk id="5" creationId="{C1FC8AA1-0BC6-4777-B6B9-6CCA6F20AC93}"/>
          </ac:spMkLst>
        </pc:spChg>
        <pc:spChg chg="mod">
          <ac:chgData name="Vinoth Kumar Sankar" userId="13788ab3-eef0-4319-94da-1f1349f1dbc4" providerId="ADAL" clId="{A7022018-AB05-4095-B612-DCF1E8FAC836}" dt="2024-11-05T16:35:23.241" v="124" actId="14100"/>
          <ac:spMkLst>
            <pc:docMk/>
            <pc:sldMk cId="182391729" sldId="261"/>
            <ac:spMk id="6" creationId="{89F097CC-A6C5-4D1A-8DE8-E45E1A3815BA}"/>
          </ac:spMkLst>
        </pc:spChg>
        <pc:picChg chg="mod">
          <ac:chgData name="Vinoth Kumar Sankar" userId="13788ab3-eef0-4319-94da-1f1349f1dbc4" providerId="ADAL" clId="{A7022018-AB05-4095-B612-DCF1E8FAC836}" dt="2024-11-05T16:35:34.199" v="125" actId="14826"/>
          <ac:picMkLst>
            <pc:docMk/>
            <pc:sldMk cId="182391729" sldId="261"/>
            <ac:picMk id="3" creationId="{4369830B-4C1A-4F83-AEDC-9C9757B6363E}"/>
          </ac:picMkLst>
        </pc:picChg>
      </pc:sldChg>
      <pc:sldChg chg="modSp mod">
        <pc:chgData name="Vinoth Kumar Sankar" userId="13788ab3-eef0-4319-94da-1f1349f1dbc4" providerId="ADAL" clId="{A7022018-AB05-4095-B612-DCF1E8FAC836}" dt="2024-11-05T17:23:09.352" v="891" actId="20577"/>
        <pc:sldMkLst>
          <pc:docMk/>
          <pc:sldMk cId="64315799" sldId="262"/>
        </pc:sldMkLst>
        <pc:spChg chg="mod">
          <ac:chgData name="Vinoth Kumar Sankar" userId="13788ab3-eef0-4319-94da-1f1349f1dbc4" providerId="ADAL" clId="{A7022018-AB05-4095-B612-DCF1E8FAC836}" dt="2024-11-05T17:02:59.984" v="405" actId="20577"/>
          <ac:spMkLst>
            <pc:docMk/>
            <pc:sldMk cId="64315799" sldId="262"/>
            <ac:spMk id="4" creationId="{18CA3FDB-5169-418C-9A57-7DAFAA7A688A}"/>
          </ac:spMkLst>
        </pc:spChg>
        <pc:spChg chg="mod">
          <ac:chgData name="Vinoth Kumar Sankar" userId="13788ab3-eef0-4319-94da-1f1349f1dbc4" providerId="ADAL" clId="{A7022018-AB05-4095-B612-DCF1E8FAC836}" dt="2024-11-05T17:08:06.382" v="443" actId="20577"/>
          <ac:spMkLst>
            <pc:docMk/>
            <pc:sldMk cId="64315799" sldId="262"/>
            <ac:spMk id="6" creationId="{89F097CC-A6C5-4D1A-8DE8-E45E1A3815BA}"/>
          </ac:spMkLst>
        </pc:spChg>
        <pc:spChg chg="mod">
          <ac:chgData name="Vinoth Kumar Sankar" userId="13788ab3-eef0-4319-94da-1f1349f1dbc4" providerId="ADAL" clId="{A7022018-AB05-4095-B612-DCF1E8FAC836}" dt="2024-11-05T17:01:46.937" v="349" actId="20577"/>
          <ac:spMkLst>
            <pc:docMk/>
            <pc:sldMk cId="64315799" sldId="262"/>
            <ac:spMk id="9" creationId="{D1FF7DCE-74FC-493F-8021-6A8D5FCCB14E}"/>
          </ac:spMkLst>
        </pc:spChg>
        <pc:spChg chg="mod">
          <ac:chgData name="Vinoth Kumar Sankar" userId="13788ab3-eef0-4319-94da-1f1349f1dbc4" providerId="ADAL" clId="{A7022018-AB05-4095-B612-DCF1E8FAC836}" dt="2024-11-05T17:23:09.352" v="891" actId="20577"/>
          <ac:spMkLst>
            <pc:docMk/>
            <pc:sldMk cId="64315799" sldId="262"/>
            <ac:spMk id="10" creationId="{2AEDFA3A-FFC0-450B-A28E-E9244E833DB9}"/>
          </ac:spMkLst>
        </pc:spChg>
        <pc:spChg chg="mod">
          <ac:chgData name="Vinoth Kumar Sankar" userId="13788ab3-eef0-4319-94da-1f1349f1dbc4" providerId="ADAL" clId="{A7022018-AB05-4095-B612-DCF1E8FAC836}" dt="2024-11-05T17:19:56.659" v="881" actId="20577"/>
          <ac:spMkLst>
            <pc:docMk/>
            <pc:sldMk cId="64315799" sldId="262"/>
            <ac:spMk id="11" creationId="{93DD62ED-9B70-4E6C-AE9E-29CBBB2F9175}"/>
          </ac:spMkLst>
        </pc:spChg>
        <pc:spChg chg="mod">
          <ac:chgData name="Vinoth Kumar Sankar" userId="13788ab3-eef0-4319-94da-1f1349f1dbc4" providerId="ADAL" clId="{A7022018-AB05-4095-B612-DCF1E8FAC836}" dt="2024-11-05T17:03:18.772" v="412" actId="20577"/>
          <ac:spMkLst>
            <pc:docMk/>
            <pc:sldMk cId="64315799" sldId="262"/>
            <ac:spMk id="13" creationId="{0A45434F-E25B-49A5-A9F8-082DC6D3F88C}"/>
          </ac:spMkLst>
        </pc:spChg>
        <pc:spChg chg="mod">
          <ac:chgData name="Vinoth Kumar Sankar" userId="13788ab3-eef0-4319-94da-1f1349f1dbc4" providerId="ADAL" clId="{A7022018-AB05-4095-B612-DCF1E8FAC836}" dt="2024-11-05T17:02:51.390" v="397" actId="6549"/>
          <ac:spMkLst>
            <pc:docMk/>
            <pc:sldMk cId="64315799" sldId="262"/>
            <ac:spMk id="34" creationId="{2E7140F8-D542-424B-B901-C0DC39A92FE8}"/>
          </ac:spMkLst>
        </pc:spChg>
        <pc:picChg chg="mod">
          <ac:chgData name="Vinoth Kumar Sankar" userId="13788ab3-eef0-4319-94da-1f1349f1dbc4" providerId="ADAL" clId="{A7022018-AB05-4095-B612-DCF1E8FAC836}" dt="2024-11-05T17:01:36.088" v="329" actId="14826"/>
          <ac:picMkLst>
            <pc:docMk/>
            <pc:sldMk cId="64315799" sldId="262"/>
            <ac:picMk id="3" creationId="{4369830B-4C1A-4F83-AEDC-9C9757B6363E}"/>
          </ac:picMkLst>
        </pc:picChg>
      </pc:sldChg>
      <pc:sldChg chg="modSp mod">
        <pc:chgData name="Vinoth Kumar Sankar" userId="13788ab3-eef0-4319-94da-1f1349f1dbc4" providerId="ADAL" clId="{A7022018-AB05-4095-B612-DCF1E8FAC836}" dt="2024-11-05T17:15:14.288" v="851" actId="20577"/>
        <pc:sldMkLst>
          <pc:docMk/>
          <pc:sldMk cId="4180095953" sldId="263"/>
        </pc:sldMkLst>
        <pc:spChg chg="mod">
          <ac:chgData name="Vinoth Kumar Sankar" userId="13788ab3-eef0-4319-94da-1f1349f1dbc4" providerId="ADAL" clId="{A7022018-AB05-4095-B612-DCF1E8FAC836}" dt="2024-11-05T17:15:14.288" v="851" actId="20577"/>
          <ac:spMkLst>
            <pc:docMk/>
            <pc:sldMk cId="4180095953" sldId="263"/>
            <ac:spMk id="6" creationId="{89F097CC-A6C5-4D1A-8DE8-E45E1A3815BA}"/>
          </ac:spMkLst>
        </pc:spChg>
        <pc:picChg chg="mod">
          <ac:chgData name="Vinoth Kumar Sankar" userId="13788ab3-eef0-4319-94da-1f1349f1dbc4" providerId="ADAL" clId="{A7022018-AB05-4095-B612-DCF1E8FAC836}" dt="2024-11-05T17:15:10.897" v="847" actId="14826"/>
          <ac:picMkLst>
            <pc:docMk/>
            <pc:sldMk cId="4180095953" sldId="263"/>
            <ac:picMk id="3" creationId="{4369830B-4C1A-4F83-AEDC-9C9757B6363E}"/>
          </ac:picMkLst>
        </pc:picChg>
      </pc:sldChg>
      <pc:sldChg chg="addSp delSp modSp mod">
        <pc:chgData name="Vinoth Kumar Sankar" userId="13788ab3-eef0-4319-94da-1f1349f1dbc4" providerId="ADAL" clId="{A7022018-AB05-4095-B612-DCF1E8FAC836}" dt="2024-11-05T17:19:17.272" v="878" actId="20577"/>
        <pc:sldMkLst>
          <pc:docMk/>
          <pc:sldMk cId="3999366649" sldId="264"/>
        </pc:sldMkLst>
        <pc:spChg chg="add mod">
          <ac:chgData name="Vinoth Kumar Sankar" userId="13788ab3-eef0-4319-94da-1f1349f1dbc4" providerId="ADAL" clId="{A7022018-AB05-4095-B612-DCF1E8FAC836}" dt="2024-11-05T17:07:37.143" v="435" actId="1076"/>
          <ac:spMkLst>
            <pc:docMk/>
            <pc:sldMk cId="3999366649" sldId="264"/>
            <ac:spMk id="4" creationId="{0A2E3C4F-C4AA-4253-A38C-8739A48D02DD}"/>
          </ac:spMkLst>
        </pc:spChg>
        <pc:spChg chg="mod">
          <ac:chgData name="Vinoth Kumar Sankar" userId="13788ab3-eef0-4319-94da-1f1349f1dbc4" providerId="ADAL" clId="{A7022018-AB05-4095-B612-DCF1E8FAC836}" dt="2024-11-05T16:44:35.184" v="215" actId="20577"/>
          <ac:spMkLst>
            <pc:docMk/>
            <pc:sldMk cId="3999366649" sldId="264"/>
            <ac:spMk id="6" creationId="{89F097CC-A6C5-4D1A-8DE8-E45E1A3815BA}"/>
          </ac:spMkLst>
        </pc:spChg>
        <pc:spChg chg="mod">
          <ac:chgData name="Vinoth Kumar Sankar" userId="13788ab3-eef0-4319-94da-1f1349f1dbc4" providerId="ADAL" clId="{A7022018-AB05-4095-B612-DCF1E8FAC836}" dt="2024-11-05T16:50:04.899" v="237" actId="20577"/>
          <ac:spMkLst>
            <pc:docMk/>
            <pc:sldMk cId="3999366649" sldId="264"/>
            <ac:spMk id="12" creationId="{04948112-00B9-4D1B-BEBC-69FFB52CDF7B}"/>
          </ac:spMkLst>
        </pc:spChg>
        <pc:spChg chg="mod">
          <ac:chgData name="Vinoth Kumar Sankar" userId="13788ab3-eef0-4319-94da-1f1349f1dbc4" providerId="ADAL" clId="{A7022018-AB05-4095-B612-DCF1E8FAC836}" dt="2024-11-05T16:39:55.035" v="159" actId="20577"/>
          <ac:spMkLst>
            <pc:docMk/>
            <pc:sldMk cId="3999366649" sldId="264"/>
            <ac:spMk id="13" creationId="{F4C78FD7-298C-45FF-B0EF-597EA8840434}"/>
          </ac:spMkLst>
        </pc:spChg>
        <pc:spChg chg="add del mod">
          <ac:chgData name="Vinoth Kumar Sankar" userId="13788ab3-eef0-4319-94da-1f1349f1dbc4" providerId="ADAL" clId="{A7022018-AB05-4095-B612-DCF1E8FAC836}" dt="2024-11-05T16:43:12.749" v="201" actId="20577"/>
          <ac:spMkLst>
            <pc:docMk/>
            <pc:sldMk cId="3999366649" sldId="264"/>
            <ac:spMk id="19" creationId="{E1E6DE19-CBEF-45AA-90FD-E5C4B58C1EBC}"/>
          </ac:spMkLst>
        </pc:spChg>
        <pc:spChg chg="mod">
          <ac:chgData name="Vinoth Kumar Sankar" userId="13788ab3-eef0-4319-94da-1f1349f1dbc4" providerId="ADAL" clId="{A7022018-AB05-4095-B612-DCF1E8FAC836}" dt="2024-11-05T16:43:32.246" v="211" actId="20577"/>
          <ac:spMkLst>
            <pc:docMk/>
            <pc:sldMk cId="3999366649" sldId="264"/>
            <ac:spMk id="20" creationId="{40C8E242-A862-4055-A0A0-6C3BFB5F4034}"/>
          </ac:spMkLst>
        </pc:spChg>
        <pc:spChg chg="mod">
          <ac:chgData name="Vinoth Kumar Sankar" userId="13788ab3-eef0-4319-94da-1f1349f1dbc4" providerId="ADAL" clId="{A7022018-AB05-4095-B612-DCF1E8FAC836}" dt="2024-11-05T16:43:20.842" v="202"/>
          <ac:spMkLst>
            <pc:docMk/>
            <pc:sldMk cId="3999366649" sldId="264"/>
            <ac:spMk id="22" creationId="{FFC8F67C-71C6-48E3-B096-5235DB6B52A9}"/>
          </ac:spMkLst>
        </pc:spChg>
        <pc:spChg chg="mod">
          <ac:chgData name="Vinoth Kumar Sankar" userId="13788ab3-eef0-4319-94da-1f1349f1dbc4" providerId="ADAL" clId="{A7022018-AB05-4095-B612-DCF1E8FAC836}" dt="2024-11-05T16:40:09.389" v="161" actId="20577"/>
          <ac:spMkLst>
            <pc:docMk/>
            <pc:sldMk cId="3999366649" sldId="264"/>
            <ac:spMk id="25" creationId="{106D40A5-93EB-4891-9BE0-5AD069C31E06}"/>
          </ac:spMkLst>
        </pc:spChg>
        <pc:spChg chg="mod">
          <ac:chgData name="Vinoth Kumar Sankar" userId="13788ab3-eef0-4319-94da-1f1349f1dbc4" providerId="ADAL" clId="{A7022018-AB05-4095-B612-DCF1E8FAC836}" dt="2024-11-05T17:19:17.272" v="878" actId="20577"/>
          <ac:spMkLst>
            <pc:docMk/>
            <pc:sldMk cId="3999366649" sldId="264"/>
            <ac:spMk id="27" creationId="{53A1714B-A85E-4B99-ADE7-A2C223AD437F}"/>
          </ac:spMkLst>
        </pc:spChg>
        <pc:spChg chg="add mod">
          <ac:chgData name="Vinoth Kumar Sankar" userId="13788ab3-eef0-4319-94da-1f1349f1dbc4" providerId="ADAL" clId="{A7022018-AB05-4095-B612-DCF1E8FAC836}" dt="2024-11-05T17:06:51.710" v="414" actId="1076"/>
          <ac:spMkLst>
            <pc:docMk/>
            <pc:sldMk cId="3999366649" sldId="264"/>
            <ac:spMk id="28" creationId="{3803D9A0-007E-4CC5-8228-1A68AA0B2EC1}"/>
          </ac:spMkLst>
        </pc:spChg>
        <pc:spChg chg="add mod">
          <ac:chgData name="Vinoth Kumar Sankar" userId="13788ab3-eef0-4319-94da-1f1349f1dbc4" providerId="ADAL" clId="{A7022018-AB05-4095-B612-DCF1E8FAC836}" dt="2024-11-05T17:06:51.710" v="414" actId="1076"/>
          <ac:spMkLst>
            <pc:docMk/>
            <pc:sldMk cId="3999366649" sldId="264"/>
            <ac:spMk id="33" creationId="{70B7A81C-2D94-42C4-9EC5-50EA4B3D4A39}"/>
          </ac:spMkLst>
        </pc:spChg>
        <pc:spChg chg="mod">
          <ac:chgData name="Vinoth Kumar Sankar" userId="13788ab3-eef0-4319-94da-1f1349f1dbc4" providerId="ADAL" clId="{A7022018-AB05-4095-B612-DCF1E8FAC836}" dt="2024-11-05T17:08:19.134" v="444" actId="6549"/>
          <ac:spMkLst>
            <pc:docMk/>
            <pc:sldMk cId="3999366649" sldId="264"/>
            <ac:spMk id="35" creationId="{471A80DD-F853-43DE-9F59-814A14C89A0E}"/>
          </ac:spMkLst>
        </pc:spChg>
        <pc:spChg chg="del">
          <ac:chgData name="Vinoth Kumar Sankar" userId="13788ab3-eef0-4319-94da-1f1349f1dbc4" providerId="ADAL" clId="{A7022018-AB05-4095-B612-DCF1E8FAC836}" dt="2024-11-05T16:40:21.650" v="162" actId="478"/>
          <ac:spMkLst>
            <pc:docMk/>
            <pc:sldMk cId="3999366649" sldId="264"/>
            <ac:spMk id="36" creationId="{0A2E3C4F-C4AA-4253-A38C-8739A48D02DD}"/>
          </ac:spMkLst>
        </pc:spChg>
        <pc:spChg chg="del">
          <ac:chgData name="Vinoth Kumar Sankar" userId="13788ab3-eef0-4319-94da-1f1349f1dbc4" providerId="ADAL" clId="{A7022018-AB05-4095-B612-DCF1E8FAC836}" dt="2024-11-05T16:40:21.650" v="162" actId="478"/>
          <ac:spMkLst>
            <pc:docMk/>
            <pc:sldMk cId="3999366649" sldId="264"/>
            <ac:spMk id="37" creationId="{3803D9A0-007E-4CC5-8228-1A68AA0B2EC1}"/>
          </ac:spMkLst>
        </pc:spChg>
        <pc:spChg chg="del">
          <ac:chgData name="Vinoth Kumar Sankar" userId="13788ab3-eef0-4319-94da-1f1349f1dbc4" providerId="ADAL" clId="{A7022018-AB05-4095-B612-DCF1E8FAC836}" dt="2024-11-05T16:40:21.650" v="162" actId="478"/>
          <ac:spMkLst>
            <pc:docMk/>
            <pc:sldMk cId="3999366649" sldId="264"/>
            <ac:spMk id="39" creationId="{70B7A81C-2D94-42C4-9EC5-50EA4B3D4A39}"/>
          </ac:spMkLst>
        </pc:spChg>
        <pc:picChg chg="add mod">
          <ac:chgData name="Vinoth Kumar Sankar" userId="13788ab3-eef0-4319-94da-1f1349f1dbc4" providerId="ADAL" clId="{A7022018-AB05-4095-B612-DCF1E8FAC836}" dt="2024-11-05T17:06:51.710" v="414" actId="1076"/>
          <ac:picMkLst>
            <pc:docMk/>
            <pc:sldMk cId="3999366649" sldId="264"/>
            <ac:picMk id="2" creationId="{0865BCBB-E264-478A-8C15-034216B0B416}"/>
          </ac:picMkLst>
        </pc:picChg>
        <pc:picChg chg="mod">
          <ac:chgData name="Vinoth Kumar Sankar" userId="13788ab3-eef0-4319-94da-1f1349f1dbc4" providerId="ADAL" clId="{A7022018-AB05-4095-B612-DCF1E8FAC836}" dt="2024-11-05T16:51:21.896" v="238" actId="14826"/>
          <ac:picMkLst>
            <pc:docMk/>
            <pc:sldMk cId="3999366649" sldId="264"/>
            <ac:picMk id="3" creationId="{4369830B-4C1A-4F83-AEDC-9C9757B6363E}"/>
          </ac:picMkLst>
        </pc:picChg>
        <pc:picChg chg="del">
          <ac:chgData name="Vinoth Kumar Sankar" userId="13788ab3-eef0-4319-94da-1f1349f1dbc4" providerId="ADAL" clId="{A7022018-AB05-4095-B612-DCF1E8FAC836}" dt="2024-11-05T16:40:21.650" v="162" actId="478"/>
          <ac:picMkLst>
            <pc:docMk/>
            <pc:sldMk cId="3999366649" sldId="264"/>
            <ac:picMk id="11" creationId="{0865BCBB-E264-478A-8C15-034216B0B416}"/>
          </ac:picMkLst>
        </pc:picChg>
      </pc:sldChg>
      <pc:sldChg chg="modSp mod">
        <pc:chgData name="Vinoth Kumar Sankar" userId="13788ab3-eef0-4319-94da-1f1349f1dbc4" providerId="ADAL" clId="{A7022018-AB05-4095-B612-DCF1E8FAC836}" dt="2024-11-05T17:08:01.098" v="439" actId="20577"/>
        <pc:sldMkLst>
          <pc:docMk/>
          <pc:sldMk cId="1785935046" sldId="265"/>
        </pc:sldMkLst>
        <pc:spChg chg="mod">
          <ac:chgData name="Vinoth Kumar Sankar" userId="13788ab3-eef0-4319-94da-1f1349f1dbc4" providerId="ADAL" clId="{A7022018-AB05-4095-B612-DCF1E8FAC836}" dt="2024-11-05T17:08:01.098" v="439" actId="20577"/>
          <ac:spMkLst>
            <pc:docMk/>
            <pc:sldMk cId="1785935046" sldId="265"/>
            <ac:spMk id="6" creationId="{89F097CC-A6C5-4D1A-8DE8-E45E1A3815BA}"/>
          </ac:spMkLst>
        </pc:spChg>
        <pc:spChg chg="mod">
          <ac:chgData name="Vinoth Kumar Sankar" userId="13788ab3-eef0-4319-94da-1f1349f1dbc4" providerId="ADAL" clId="{A7022018-AB05-4095-B612-DCF1E8FAC836}" dt="2024-11-05T17:01:04.030" v="327" actId="20577"/>
          <ac:spMkLst>
            <pc:docMk/>
            <pc:sldMk cId="1785935046" sldId="265"/>
            <ac:spMk id="7" creationId="{CB46972C-46A2-4EDE-928E-FD852D46BE11}"/>
          </ac:spMkLst>
        </pc:spChg>
        <pc:picChg chg="mod">
          <ac:chgData name="Vinoth Kumar Sankar" userId="13788ab3-eef0-4319-94da-1f1349f1dbc4" providerId="ADAL" clId="{A7022018-AB05-4095-B612-DCF1E8FAC836}" dt="2024-11-05T17:01:21.766" v="328" actId="14826"/>
          <ac:picMkLst>
            <pc:docMk/>
            <pc:sldMk cId="1785935046" sldId="265"/>
            <ac:picMk id="3" creationId="{4369830B-4C1A-4F83-AEDC-9C9757B6363E}"/>
          </ac:picMkLst>
        </pc:picChg>
      </pc:sldChg>
      <pc:sldChg chg="modSp mod">
        <pc:chgData name="Vinoth Kumar Sankar" userId="13788ab3-eef0-4319-94da-1f1349f1dbc4" providerId="ADAL" clId="{A7022018-AB05-4095-B612-DCF1E8FAC836}" dt="2024-11-05T17:15:30.460" v="856" actId="20577"/>
        <pc:sldMkLst>
          <pc:docMk/>
          <pc:sldMk cId="1314176384" sldId="266"/>
        </pc:sldMkLst>
        <pc:spChg chg="mod">
          <ac:chgData name="Vinoth Kumar Sankar" userId="13788ab3-eef0-4319-94da-1f1349f1dbc4" providerId="ADAL" clId="{A7022018-AB05-4095-B612-DCF1E8FAC836}" dt="2024-11-05T17:15:30.460" v="856" actId="20577"/>
          <ac:spMkLst>
            <pc:docMk/>
            <pc:sldMk cId="1314176384" sldId="266"/>
            <ac:spMk id="6" creationId="{89F097CC-A6C5-4D1A-8DE8-E45E1A3815BA}"/>
          </ac:spMkLst>
        </pc:spChg>
        <pc:picChg chg="mod">
          <ac:chgData name="Vinoth Kumar Sankar" userId="13788ab3-eef0-4319-94da-1f1349f1dbc4" providerId="ADAL" clId="{A7022018-AB05-4095-B612-DCF1E8FAC836}" dt="2024-11-05T17:15:23.277" v="852" actId="14826"/>
          <ac:picMkLst>
            <pc:docMk/>
            <pc:sldMk cId="1314176384" sldId="266"/>
            <ac:picMk id="3" creationId="{4369830B-4C1A-4F83-AEDC-9C9757B6363E}"/>
          </ac:picMkLst>
        </pc:picChg>
      </pc:sldChg>
      <pc:sldChg chg="modSp mod">
        <pc:chgData name="Vinoth Kumar Sankar" userId="13788ab3-eef0-4319-94da-1f1349f1dbc4" providerId="ADAL" clId="{A7022018-AB05-4095-B612-DCF1E8FAC836}" dt="2024-11-05T17:14:56.694" v="846" actId="14826"/>
        <pc:sldMkLst>
          <pc:docMk/>
          <pc:sldMk cId="3971097408" sldId="267"/>
        </pc:sldMkLst>
        <pc:spChg chg="mod">
          <ac:chgData name="Vinoth Kumar Sankar" userId="13788ab3-eef0-4319-94da-1f1349f1dbc4" providerId="ADAL" clId="{A7022018-AB05-4095-B612-DCF1E8FAC836}" dt="2024-11-05T17:13:09.650" v="690" actId="20577"/>
          <ac:spMkLst>
            <pc:docMk/>
            <pc:sldMk cId="3971097408" sldId="267"/>
            <ac:spMk id="4" creationId="{5F5377E0-D584-4CBE-B9B1-A0146AC855F3}"/>
          </ac:spMkLst>
        </pc:spChg>
        <pc:spChg chg="mod">
          <ac:chgData name="Vinoth Kumar Sankar" userId="13788ab3-eef0-4319-94da-1f1349f1dbc4" providerId="ADAL" clId="{A7022018-AB05-4095-B612-DCF1E8FAC836}" dt="2024-11-05T17:14:41.256" v="841" actId="20577"/>
          <ac:spMkLst>
            <pc:docMk/>
            <pc:sldMk cId="3971097408" sldId="267"/>
            <ac:spMk id="5" creationId="{AACA1A2D-C97E-45B3-8A6A-83E860D9B3A5}"/>
          </ac:spMkLst>
        </pc:spChg>
        <pc:spChg chg="mod">
          <ac:chgData name="Vinoth Kumar Sankar" userId="13788ab3-eef0-4319-94da-1f1349f1dbc4" providerId="ADAL" clId="{A7022018-AB05-4095-B612-DCF1E8FAC836}" dt="2024-11-05T17:14:48.664" v="845" actId="20577"/>
          <ac:spMkLst>
            <pc:docMk/>
            <pc:sldMk cId="3971097408" sldId="267"/>
            <ac:spMk id="6" creationId="{89F097CC-A6C5-4D1A-8DE8-E45E1A3815BA}"/>
          </ac:spMkLst>
        </pc:spChg>
        <pc:picChg chg="mod">
          <ac:chgData name="Vinoth Kumar Sankar" userId="13788ab3-eef0-4319-94da-1f1349f1dbc4" providerId="ADAL" clId="{A7022018-AB05-4095-B612-DCF1E8FAC836}" dt="2024-11-05T17:14:56.694" v="846" actId="14826"/>
          <ac:picMkLst>
            <pc:docMk/>
            <pc:sldMk cId="3971097408" sldId="267"/>
            <ac:picMk id="3" creationId="{4369830B-4C1A-4F83-AEDC-9C9757B6363E}"/>
          </ac:picMkLst>
        </pc:picChg>
      </pc:sldChg>
    </pc:docChg>
  </pc:docChgLst>
  <pc:docChgLst>
    <pc:chgData name="Vinoth Kumar Sankar" userId="13788ab3-eef0-4319-94da-1f1349f1dbc4" providerId="ADAL" clId="{4917672C-6679-42DB-AFE0-8C3A51428104}"/>
    <pc:docChg chg="modSld">
      <pc:chgData name="Vinoth Kumar Sankar" userId="13788ab3-eef0-4319-94da-1f1349f1dbc4" providerId="ADAL" clId="{4917672C-6679-42DB-AFE0-8C3A51428104}" dt="2024-11-05T17:41:08.414" v="37" actId="108"/>
      <pc:docMkLst>
        <pc:docMk/>
      </pc:docMkLst>
      <pc:sldChg chg="modSp mod">
        <pc:chgData name="Vinoth Kumar Sankar" userId="13788ab3-eef0-4319-94da-1f1349f1dbc4" providerId="ADAL" clId="{4917672C-6679-42DB-AFE0-8C3A51428104}" dt="2024-11-05T17:41:08.414" v="37" actId="108"/>
        <pc:sldMkLst>
          <pc:docMk/>
          <pc:sldMk cId="182391729" sldId="261"/>
        </pc:sldMkLst>
        <pc:spChg chg="mod">
          <ac:chgData name="Vinoth Kumar Sankar" userId="13788ab3-eef0-4319-94da-1f1349f1dbc4" providerId="ADAL" clId="{4917672C-6679-42DB-AFE0-8C3A51428104}" dt="2024-11-05T17:41:08.414" v="37" actId="108"/>
          <ac:spMkLst>
            <pc:docMk/>
            <pc:sldMk cId="182391729" sldId="261"/>
            <ac:spMk id="5" creationId="{C1FC8AA1-0BC6-4777-B6B9-6CCA6F20AC9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9440-5327-485D-9D9C-A125B801431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DEEB-BD93-49C7-B5AB-F25C07425A9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83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9440-5327-485D-9D9C-A125B801431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DEEB-BD93-49C7-B5AB-F25C07425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51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9440-5327-485D-9D9C-A125B801431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DEEB-BD93-49C7-B5AB-F25C07425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32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9440-5327-485D-9D9C-A125B801431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DEEB-BD93-49C7-B5AB-F25C07425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271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9440-5327-485D-9D9C-A125B801431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DEEB-BD93-49C7-B5AB-F25C07425A9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262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9440-5327-485D-9D9C-A125B801431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DEEB-BD93-49C7-B5AB-F25C07425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25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9440-5327-485D-9D9C-A125B801431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DEEB-BD93-49C7-B5AB-F25C07425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4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9440-5327-485D-9D9C-A125B801431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DEEB-BD93-49C7-B5AB-F25C07425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4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9440-5327-485D-9D9C-A125B801431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DEEB-BD93-49C7-B5AB-F25C07425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1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5889440-5327-485D-9D9C-A125B801431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4C2DEEB-BD93-49C7-B5AB-F25C07425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46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9440-5327-485D-9D9C-A125B801431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2DEEB-BD93-49C7-B5AB-F25C07425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34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5889440-5327-485D-9D9C-A125B801431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4C2DEEB-BD93-49C7-B5AB-F25C07425A9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94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06191F-0706-4180-A7C9-8817F2DF2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11117"/>
            <a:ext cx="6948791" cy="1355750"/>
          </a:xfrm>
        </p:spPr>
        <p:txBody>
          <a:bodyPr>
            <a:normAutofit/>
          </a:bodyPr>
          <a:lstStyle/>
          <a:p>
            <a:pPr algn="l"/>
            <a:r>
              <a:rPr lang="en-IN" sz="4600" b="1" dirty="0"/>
              <a:t>PSEA</a:t>
            </a:r>
            <a:r>
              <a:rPr lang="en-IN" sz="4600" dirty="0"/>
              <a:t> </a:t>
            </a:r>
            <a:r>
              <a:rPr lang="en-IN" sz="4600" b="1" dirty="0"/>
              <a:t>– Automation Framework</a:t>
            </a:r>
            <a:endParaRPr lang="en-US" sz="46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74BB27-9305-41A6-840B-7F93F93A3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07774" y="3011117"/>
            <a:ext cx="3079129" cy="11723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5969A6-A9F2-4AD2-A1B1-D13C5C336AEC}"/>
              </a:ext>
            </a:extLst>
          </p:cNvPr>
          <p:cNvSpPr txBox="1"/>
          <p:nvPr/>
        </p:nvSpPr>
        <p:spPr>
          <a:xfrm>
            <a:off x="308408" y="6429676"/>
            <a:ext cx="468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PSEA</a:t>
            </a:r>
          </a:p>
        </p:txBody>
      </p:sp>
    </p:spTree>
    <p:extLst>
      <p:ext uri="{BB962C8B-B14F-4D97-AF65-F5344CB8AC3E}">
        <p14:creationId xmlns:p14="http://schemas.microsoft.com/office/powerpoint/2010/main" val="1721376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69830B-4C1A-4F83-AEDC-9C9757B63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3405" y="539771"/>
            <a:ext cx="1017155" cy="3872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F097CC-A6C5-4D1A-8DE8-E45E1A3815BA}"/>
              </a:ext>
            </a:extLst>
          </p:cNvPr>
          <p:cNvSpPr txBox="1"/>
          <p:nvPr/>
        </p:nvSpPr>
        <p:spPr>
          <a:xfrm>
            <a:off x="308408" y="6429676"/>
            <a:ext cx="468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PSEA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85EF042-F897-4C89-A86E-377FBF29870C}"/>
              </a:ext>
            </a:extLst>
          </p:cNvPr>
          <p:cNvSpPr txBox="1">
            <a:spLocks/>
          </p:cNvSpPr>
          <p:nvPr/>
        </p:nvSpPr>
        <p:spPr>
          <a:xfrm>
            <a:off x="2653401" y="2933700"/>
            <a:ext cx="6447501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14176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69830B-4C1A-4F83-AEDC-9C9757B63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3405" y="539771"/>
            <a:ext cx="1017155" cy="3872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F097CC-A6C5-4D1A-8DE8-E45E1A3815BA}"/>
              </a:ext>
            </a:extLst>
          </p:cNvPr>
          <p:cNvSpPr txBox="1"/>
          <p:nvPr/>
        </p:nvSpPr>
        <p:spPr>
          <a:xfrm>
            <a:off x="308408" y="6429676"/>
            <a:ext cx="114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PSEA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F414ED7-1453-4352-BEED-EDD8D40990E2}"/>
              </a:ext>
            </a:extLst>
          </p:cNvPr>
          <p:cNvSpPr txBox="1">
            <a:spLocks/>
          </p:cNvSpPr>
          <p:nvPr/>
        </p:nvSpPr>
        <p:spPr>
          <a:xfrm>
            <a:off x="457199" y="281116"/>
            <a:ext cx="9571703" cy="70702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Introduction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8ED4BE0-C9BB-48D1-9BCB-883975C6253A}"/>
              </a:ext>
            </a:extLst>
          </p:cNvPr>
          <p:cNvSpPr txBox="1">
            <a:spLocks/>
          </p:cNvSpPr>
          <p:nvPr/>
        </p:nvSpPr>
        <p:spPr>
          <a:xfrm>
            <a:off x="457199" y="1241981"/>
            <a:ext cx="9571703" cy="462787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r>
              <a:rPr lang="en-US" sz="2400" dirty="0">
                <a:solidFill>
                  <a:schemeClr val="tx1"/>
                </a:solidFill>
              </a:rPr>
              <a:t>BDD Automation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Framework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integrated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with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PlayWright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Features of behavior driven development automation framework.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Architecture diagram. 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Execution flow of BDD automation process integrated with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PlayWright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2311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69830B-4C1A-4F83-AEDC-9C9757B63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3405" y="539771"/>
            <a:ext cx="1017155" cy="3872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F097CC-A6C5-4D1A-8DE8-E45E1A3815BA}"/>
              </a:ext>
            </a:extLst>
          </p:cNvPr>
          <p:cNvSpPr txBox="1"/>
          <p:nvPr/>
        </p:nvSpPr>
        <p:spPr>
          <a:xfrm>
            <a:off x="308408" y="6429676"/>
            <a:ext cx="77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PSEA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D792F1-E645-4489-A42D-B090403CABD7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Features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FC8AA1-0BC6-4777-B6B9-6CCA6F20AC93}"/>
              </a:ext>
            </a:extLst>
          </p:cNvPr>
          <p:cNvSpPr txBox="1">
            <a:spLocks/>
          </p:cNvSpPr>
          <p:nvPr/>
        </p:nvSpPr>
        <p:spPr>
          <a:xfrm>
            <a:off x="457200" y="1196752"/>
            <a:ext cx="8229600" cy="492941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Tester/Business can define the test steps in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SpecFlow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feature files.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Provides easier way to design automated test case execution using library functions.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Allows users to define automated execution flow of test case using tags (Ex: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Regression, Smoke, </a:t>
            </a:r>
            <a:r>
              <a:rPr lang="en-IN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BusinessCases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).</a:t>
            </a:r>
          </a:p>
          <a:p>
            <a:pPr>
              <a:buFont typeface="Calibri" panose="020F0502020204030204" pitchFamily="34" charset="0"/>
              <a:buChar char="•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Script execution on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Browserstack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/Azure cloud environment.</a:t>
            </a:r>
          </a:p>
        </p:txBody>
      </p:sp>
    </p:spTree>
    <p:extLst>
      <p:ext uri="{BB962C8B-B14F-4D97-AF65-F5344CB8AC3E}">
        <p14:creationId xmlns:p14="http://schemas.microsoft.com/office/powerpoint/2010/main" val="182391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69830B-4C1A-4F83-AEDC-9C9757B63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3405" y="539771"/>
            <a:ext cx="1017155" cy="3872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F097CC-A6C5-4D1A-8DE8-E45E1A3815BA}"/>
              </a:ext>
            </a:extLst>
          </p:cNvPr>
          <p:cNvSpPr txBox="1"/>
          <p:nvPr/>
        </p:nvSpPr>
        <p:spPr>
          <a:xfrm>
            <a:off x="308408" y="6429676"/>
            <a:ext cx="468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PSEA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1901A4-CEE7-40B0-98B2-43AC1220B0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7256" y="3438231"/>
            <a:ext cx="753616" cy="75361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1D0C241-DF26-4B57-95BC-710B01CA468C}"/>
              </a:ext>
            </a:extLst>
          </p:cNvPr>
          <p:cNvSpPr/>
          <p:nvPr/>
        </p:nvSpPr>
        <p:spPr>
          <a:xfrm>
            <a:off x="6373040" y="1411044"/>
            <a:ext cx="2016224" cy="10910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23559C-DF96-404F-B1DD-A5B83C62A98E}"/>
              </a:ext>
            </a:extLst>
          </p:cNvPr>
          <p:cNvSpPr/>
          <p:nvPr/>
        </p:nvSpPr>
        <p:spPr>
          <a:xfrm>
            <a:off x="3386817" y="1499444"/>
            <a:ext cx="1512168" cy="11422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A433FE9-D61F-495A-B34A-8DB93AF3DCF4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Architecture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Diagram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AB8885-F770-442E-92E4-3001D4B605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504" y="1595987"/>
            <a:ext cx="792088" cy="79208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Line Callout 3 (No Border) 5">
            <a:extLst>
              <a:ext uri="{FF2B5EF4-FFF2-40B4-BE49-F238E27FC236}">
                <a16:creationId xmlns:a16="http://schemas.microsoft.com/office/drawing/2014/main" id="{04948112-00B9-4D1B-BEBC-69FFB52CDF7B}"/>
              </a:ext>
            </a:extLst>
          </p:cNvPr>
          <p:cNvSpPr/>
          <p:nvPr/>
        </p:nvSpPr>
        <p:spPr>
          <a:xfrm>
            <a:off x="3700401" y="1778780"/>
            <a:ext cx="1008112" cy="535137"/>
          </a:xfrm>
          <a:prstGeom prst="callout3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Azure Pipeline</a:t>
            </a:r>
          </a:p>
        </p:txBody>
      </p:sp>
      <p:sp>
        <p:nvSpPr>
          <p:cNvPr id="13" name="Line Callout 3 (No Border) 6">
            <a:extLst>
              <a:ext uri="{FF2B5EF4-FFF2-40B4-BE49-F238E27FC236}">
                <a16:creationId xmlns:a16="http://schemas.microsoft.com/office/drawing/2014/main" id="{F4C78FD7-298C-45FF-B0EF-597EA8840434}"/>
              </a:ext>
            </a:extLst>
          </p:cNvPr>
          <p:cNvSpPr/>
          <p:nvPr/>
        </p:nvSpPr>
        <p:spPr>
          <a:xfrm>
            <a:off x="6825932" y="1699076"/>
            <a:ext cx="1224136" cy="535137"/>
          </a:xfrm>
          <a:prstGeom prst="callout3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Git Repository</a:t>
            </a:r>
          </a:p>
        </p:txBody>
      </p:sp>
      <p:sp>
        <p:nvSpPr>
          <p:cNvPr id="14" name="Down Arrow 11">
            <a:extLst>
              <a:ext uri="{FF2B5EF4-FFF2-40B4-BE49-F238E27FC236}">
                <a16:creationId xmlns:a16="http://schemas.microsoft.com/office/drawing/2014/main" id="{BF742E07-DF48-441B-9294-24FE69291AB3}"/>
              </a:ext>
            </a:extLst>
          </p:cNvPr>
          <p:cNvSpPr/>
          <p:nvPr/>
        </p:nvSpPr>
        <p:spPr>
          <a:xfrm rot="16200000">
            <a:off x="2647680" y="1706772"/>
            <a:ext cx="432048" cy="576064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-Right Arrow 19">
            <a:extLst>
              <a:ext uri="{FF2B5EF4-FFF2-40B4-BE49-F238E27FC236}">
                <a16:creationId xmlns:a16="http://schemas.microsoft.com/office/drawing/2014/main" id="{68048150-4A44-4AF6-9D16-FEF3EC5F9D85}"/>
              </a:ext>
            </a:extLst>
          </p:cNvPr>
          <p:cNvSpPr/>
          <p:nvPr/>
        </p:nvSpPr>
        <p:spPr>
          <a:xfrm>
            <a:off x="5004888" y="1675345"/>
            <a:ext cx="1235617" cy="535137"/>
          </a:xfrm>
          <a:prstGeom prst="left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D9A6195-0FE0-4113-BCA0-D09A848C014E}"/>
              </a:ext>
            </a:extLst>
          </p:cNvPr>
          <p:cNvSpPr/>
          <p:nvPr/>
        </p:nvSpPr>
        <p:spPr>
          <a:xfrm>
            <a:off x="1371584" y="1297860"/>
            <a:ext cx="268890" cy="20834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CC7F679-6C2C-4105-8233-A04FDAC93217}"/>
              </a:ext>
            </a:extLst>
          </p:cNvPr>
          <p:cNvSpPr/>
          <p:nvPr/>
        </p:nvSpPr>
        <p:spPr>
          <a:xfrm>
            <a:off x="3280604" y="1241919"/>
            <a:ext cx="268890" cy="20834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78BFA6-48DA-469D-A4EE-C67F27F96CA9}"/>
              </a:ext>
            </a:extLst>
          </p:cNvPr>
          <p:cNvSpPr/>
          <p:nvPr/>
        </p:nvSpPr>
        <p:spPr>
          <a:xfrm>
            <a:off x="1377826" y="4867428"/>
            <a:ext cx="8052539" cy="12961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Document 18">
            <a:extLst>
              <a:ext uri="{FF2B5EF4-FFF2-40B4-BE49-F238E27FC236}">
                <a16:creationId xmlns:a16="http://schemas.microsoft.com/office/drawing/2014/main" id="{E1E6DE19-CBEF-45AA-90FD-E5C4B58C1EBC}"/>
              </a:ext>
            </a:extLst>
          </p:cNvPr>
          <p:cNvSpPr/>
          <p:nvPr/>
        </p:nvSpPr>
        <p:spPr>
          <a:xfrm>
            <a:off x="1858865" y="5234358"/>
            <a:ext cx="1092286" cy="68405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TDD</a:t>
            </a:r>
          </a:p>
        </p:txBody>
      </p:sp>
      <p:sp>
        <p:nvSpPr>
          <p:cNvPr id="20" name="Flowchart: Document 19">
            <a:extLst>
              <a:ext uri="{FF2B5EF4-FFF2-40B4-BE49-F238E27FC236}">
                <a16:creationId xmlns:a16="http://schemas.microsoft.com/office/drawing/2014/main" id="{40C8E242-A862-4055-A0A0-6C3BFB5F4034}"/>
              </a:ext>
            </a:extLst>
          </p:cNvPr>
          <p:cNvSpPr/>
          <p:nvPr/>
        </p:nvSpPr>
        <p:spPr>
          <a:xfrm>
            <a:off x="3211709" y="5234358"/>
            <a:ext cx="1092286" cy="68405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Framework libraries</a:t>
            </a:r>
          </a:p>
        </p:txBody>
      </p:sp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78259932-2C52-4A5D-81A9-347135469176}"/>
              </a:ext>
            </a:extLst>
          </p:cNvPr>
          <p:cNvSpPr/>
          <p:nvPr/>
        </p:nvSpPr>
        <p:spPr>
          <a:xfrm>
            <a:off x="4591331" y="5238344"/>
            <a:ext cx="1092286" cy="68405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Utility libraries</a:t>
            </a:r>
          </a:p>
        </p:txBody>
      </p:sp>
      <p:sp>
        <p:nvSpPr>
          <p:cNvPr id="22" name="Flowchart: Document 21">
            <a:extLst>
              <a:ext uri="{FF2B5EF4-FFF2-40B4-BE49-F238E27FC236}">
                <a16:creationId xmlns:a16="http://schemas.microsoft.com/office/drawing/2014/main" id="{FFC8F67C-71C6-48E3-B096-5235DB6B52A9}"/>
              </a:ext>
            </a:extLst>
          </p:cNvPr>
          <p:cNvSpPr/>
          <p:nvPr/>
        </p:nvSpPr>
        <p:spPr>
          <a:xfrm>
            <a:off x="6041238" y="5232405"/>
            <a:ext cx="1092286" cy="68405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Page object libraries</a:t>
            </a:r>
          </a:p>
        </p:txBody>
      </p:sp>
      <p:sp>
        <p:nvSpPr>
          <p:cNvPr id="23" name="Up Arrow 42">
            <a:extLst>
              <a:ext uri="{FF2B5EF4-FFF2-40B4-BE49-F238E27FC236}">
                <a16:creationId xmlns:a16="http://schemas.microsoft.com/office/drawing/2014/main" id="{4EAA3AB0-C458-4AA3-8D10-59FA66C47DBA}"/>
              </a:ext>
            </a:extLst>
          </p:cNvPr>
          <p:cNvSpPr/>
          <p:nvPr/>
        </p:nvSpPr>
        <p:spPr>
          <a:xfrm>
            <a:off x="6041934" y="4435380"/>
            <a:ext cx="691146" cy="43204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62C639-7979-4A90-8E12-F905D3BF8FA2}"/>
              </a:ext>
            </a:extLst>
          </p:cNvPr>
          <p:cNvSpPr/>
          <p:nvPr/>
        </p:nvSpPr>
        <p:spPr>
          <a:xfrm>
            <a:off x="5261421" y="3344333"/>
            <a:ext cx="2016224" cy="10910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ine Callout 3 (No Border) 44">
            <a:extLst>
              <a:ext uri="{FF2B5EF4-FFF2-40B4-BE49-F238E27FC236}">
                <a16:creationId xmlns:a16="http://schemas.microsoft.com/office/drawing/2014/main" id="{106D40A5-93EB-4891-9BE0-5AD069C31E06}"/>
              </a:ext>
            </a:extLst>
          </p:cNvPr>
          <p:cNvSpPr/>
          <p:nvPr/>
        </p:nvSpPr>
        <p:spPr>
          <a:xfrm>
            <a:off x="5759996" y="3636153"/>
            <a:ext cx="1224136" cy="535137"/>
          </a:xfrm>
          <a:prstGeom prst="callout3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BDD playback</a:t>
            </a:r>
          </a:p>
        </p:txBody>
      </p:sp>
      <p:sp>
        <p:nvSpPr>
          <p:cNvPr id="26" name="Up-Down Arrow 45">
            <a:extLst>
              <a:ext uri="{FF2B5EF4-FFF2-40B4-BE49-F238E27FC236}">
                <a16:creationId xmlns:a16="http://schemas.microsoft.com/office/drawing/2014/main" id="{A97F08BC-E015-4DE1-8FD1-D73C15819B23}"/>
              </a:ext>
            </a:extLst>
          </p:cNvPr>
          <p:cNvSpPr/>
          <p:nvPr/>
        </p:nvSpPr>
        <p:spPr>
          <a:xfrm>
            <a:off x="6610533" y="2563172"/>
            <a:ext cx="410579" cy="725851"/>
          </a:xfrm>
          <a:prstGeom prst="up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27" name="Flowchart: Document 26">
            <a:extLst>
              <a:ext uri="{FF2B5EF4-FFF2-40B4-BE49-F238E27FC236}">
                <a16:creationId xmlns:a16="http://schemas.microsoft.com/office/drawing/2014/main" id="{53A1714B-A85E-4B99-ADE7-A2C223AD437F}"/>
              </a:ext>
            </a:extLst>
          </p:cNvPr>
          <p:cNvSpPr/>
          <p:nvPr/>
        </p:nvSpPr>
        <p:spPr>
          <a:xfrm>
            <a:off x="7517875" y="5205372"/>
            <a:ext cx="1092286" cy="684059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Drivers/ </a:t>
            </a:r>
            <a:r>
              <a:rPr lang="en-US" sz="1200" dirty="0" err="1"/>
              <a:t>PlayWright</a:t>
            </a:r>
            <a:r>
              <a:rPr lang="en-US" sz="1200" dirty="0"/>
              <a:t> libraries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E0A7663-513B-4925-A416-04AD45DA6BBD}"/>
              </a:ext>
            </a:extLst>
          </p:cNvPr>
          <p:cNvSpPr/>
          <p:nvPr/>
        </p:nvSpPr>
        <p:spPr>
          <a:xfrm>
            <a:off x="7112262" y="1163984"/>
            <a:ext cx="268890" cy="20834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</a:rPr>
              <a:t>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139CD3F-87B2-4FA5-9097-70944037BF3B}"/>
              </a:ext>
            </a:extLst>
          </p:cNvPr>
          <p:cNvSpPr/>
          <p:nvPr/>
        </p:nvSpPr>
        <p:spPr>
          <a:xfrm>
            <a:off x="7068492" y="2830239"/>
            <a:ext cx="268890" cy="20834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</a:rPr>
              <a:t>4</a:t>
            </a:r>
          </a:p>
        </p:txBody>
      </p:sp>
      <p:sp>
        <p:nvSpPr>
          <p:cNvPr id="31" name="Left-Right Arrow 50">
            <a:extLst>
              <a:ext uri="{FF2B5EF4-FFF2-40B4-BE49-F238E27FC236}">
                <a16:creationId xmlns:a16="http://schemas.microsoft.com/office/drawing/2014/main" id="{7CAEE7F1-D680-4AEE-A3C7-0ADC5FB7342C}"/>
              </a:ext>
            </a:extLst>
          </p:cNvPr>
          <p:cNvSpPr/>
          <p:nvPr/>
        </p:nvSpPr>
        <p:spPr>
          <a:xfrm>
            <a:off x="7337382" y="3563588"/>
            <a:ext cx="883152" cy="535137"/>
          </a:xfrm>
          <a:prstGeom prst="left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7706BB3-0D26-44A7-B6D7-F6387A989611}"/>
              </a:ext>
            </a:extLst>
          </p:cNvPr>
          <p:cNvSpPr/>
          <p:nvPr/>
        </p:nvSpPr>
        <p:spPr>
          <a:xfrm>
            <a:off x="6770531" y="4577900"/>
            <a:ext cx="268890" cy="20834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</a:rPr>
              <a:t>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CA115BC-17B6-4FC9-BE14-040A26BFD56A}"/>
              </a:ext>
            </a:extLst>
          </p:cNvPr>
          <p:cNvSpPr/>
          <p:nvPr/>
        </p:nvSpPr>
        <p:spPr>
          <a:xfrm>
            <a:off x="1548504" y="2502091"/>
            <a:ext cx="792088" cy="2381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71A80DD-F853-43DE-9F59-814A14C89A0E}"/>
              </a:ext>
            </a:extLst>
          </p:cNvPr>
          <p:cNvSpPr/>
          <p:nvPr/>
        </p:nvSpPr>
        <p:spPr>
          <a:xfrm>
            <a:off x="8141642" y="4387746"/>
            <a:ext cx="1090316" cy="3107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Browserstack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EDFEB9E-B162-4EBA-9F39-9BC7827A3219}"/>
              </a:ext>
            </a:extLst>
          </p:cNvPr>
          <p:cNvSpPr/>
          <p:nvPr/>
        </p:nvSpPr>
        <p:spPr>
          <a:xfrm>
            <a:off x="7644470" y="3427268"/>
            <a:ext cx="268890" cy="20834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2"/>
                </a:solidFill>
              </a:rPr>
              <a:t>6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65BCBB-E264-478A-8C15-034216B0B4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313" y="3344333"/>
            <a:ext cx="792088" cy="79208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A2E3C4F-C4AA-4253-A38C-8739A48D02DD}"/>
              </a:ext>
            </a:extLst>
          </p:cNvPr>
          <p:cNvSpPr/>
          <p:nvPr/>
        </p:nvSpPr>
        <p:spPr>
          <a:xfrm>
            <a:off x="2350460" y="4339681"/>
            <a:ext cx="1722497" cy="25279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SpecFlow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Report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803D9A0-007E-4CC5-8228-1A68AA0B2EC1}"/>
              </a:ext>
            </a:extLst>
          </p:cNvPr>
          <p:cNvSpPr/>
          <p:nvPr/>
        </p:nvSpPr>
        <p:spPr>
          <a:xfrm>
            <a:off x="4565725" y="3450589"/>
            <a:ext cx="268890" cy="20834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bg2"/>
                </a:solidFill>
              </a:rPr>
              <a:t>7</a:t>
            </a:r>
          </a:p>
        </p:txBody>
      </p:sp>
      <p:sp>
        <p:nvSpPr>
          <p:cNvPr id="33" name="Down Arrow 11">
            <a:extLst>
              <a:ext uri="{FF2B5EF4-FFF2-40B4-BE49-F238E27FC236}">
                <a16:creationId xmlns:a16="http://schemas.microsoft.com/office/drawing/2014/main" id="{70B7A81C-2D94-42C4-9EC5-50EA4B3D4A39}"/>
              </a:ext>
            </a:extLst>
          </p:cNvPr>
          <p:cNvSpPr/>
          <p:nvPr/>
        </p:nvSpPr>
        <p:spPr>
          <a:xfrm rot="5400000">
            <a:off x="4343709" y="3302868"/>
            <a:ext cx="432048" cy="1099193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66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69830B-4C1A-4F83-AEDC-9C9757B63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3405" y="539771"/>
            <a:ext cx="1017155" cy="3872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F097CC-A6C5-4D1A-8DE8-E45E1A3815BA}"/>
              </a:ext>
            </a:extLst>
          </p:cNvPr>
          <p:cNvSpPr txBox="1"/>
          <p:nvPr/>
        </p:nvSpPr>
        <p:spPr>
          <a:xfrm>
            <a:off x="308408" y="6429676"/>
            <a:ext cx="468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PSEA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048BD0-1851-4233-8B25-45802B182A3F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Architecture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Diagram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workflow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B46972C-46A2-4EDE-928E-FD852D46BE11}"/>
              </a:ext>
            </a:extLst>
          </p:cNvPr>
          <p:cNvSpPr txBox="1">
            <a:spLocks/>
          </p:cNvSpPr>
          <p:nvPr/>
        </p:nvSpPr>
        <p:spPr>
          <a:xfrm>
            <a:off x="457200" y="914400"/>
            <a:ext cx="8229600" cy="4929411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 initiates test case execution request from Azure Pipeline.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Azure pipeline sends execution instructions to the configured Git repository.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MSTest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receives execution instructions from Azure pipeline and initiates BDD/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SpecFlow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playback.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Loads framework libraries to process test case execution.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Connect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Browserstack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/Azure cloud and send execution instructions.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935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69830B-4C1A-4F83-AEDC-9C9757B63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3405" y="539771"/>
            <a:ext cx="1017155" cy="3872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F097CC-A6C5-4D1A-8DE8-E45E1A3815BA}"/>
              </a:ext>
            </a:extLst>
          </p:cNvPr>
          <p:cNvSpPr txBox="1"/>
          <p:nvPr/>
        </p:nvSpPr>
        <p:spPr>
          <a:xfrm>
            <a:off x="308408" y="6429676"/>
            <a:ext cx="468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PSEA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CA3FDB-5169-418C-9A57-7DAFAA7A688A}"/>
              </a:ext>
            </a:extLst>
          </p:cNvPr>
          <p:cNvSpPr/>
          <p:nvPr/>
        </p:nvSpPr>
        <p:spPr>
          <a:xfrm>
            <a:off x="1548484" y="4876800"/>
            <a:ext cx="1187172" cy="4704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SpecFlow</a:t>
            </a:r>
            <a:r>
              <a:rPr lang="en-US" sz="1400" dirty="0"/>
              <a:t> Report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87C53-D875-4839-B670-B1CAA9334F28}"/>
              </a:ext>
            </a:extLst>
          </p:cNvPr>
          <p:cNvSpPr txBox="1"/>
          <p:nvPr/>
        </p:nvSpPr>
        <p:spPr>
          <a:xfrm>
            <a:off x="3974134" y="1791421"/>
            <a:ext cx="8632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 Initiates</a:t>
            </a:r>
            <a:endParaRPr lang="en-IN" sz="11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BBDDA3-90CF-4B94-9945-B52D45E6E180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2680092" y="1681186"/>
            <a:ext cx="3016611" cy="18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6D8B3D8-718D-4C59-AA87-0B44270862D8}"/>
              </a:ext>
            </a:extLst>
          </p:cNvPr>
          <p:cNvSpPr/>
          <p:nvPr/>
        </p:nvSpPr>
        <p:spPr>
          <a:xfrm>
            <a:off x="1464843" y="1445943"/>
            <a:ext cx="1215249" cy="4704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FF7DCE-74FC-493F-8021-6A8D5FCCB14E}"/>
              </a:ext>
            </a:extLst>
          </p:cNvPr>
          <p:cNvSpPr/>
          <p:nvPr/>
        </p:nvSpPr>
        <p:spPr>
          <a:xfrm>
            <a:off x="5696703" y="1447757"/>
            <a:ext cx="1191794" cy="4704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Azure Pipeline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EDFA3A-FFC0-450B-A28E-E9244E833DB9}"/>
              </a:ext>
            </a:extLst>
          </p:cNvPr>
          <p:cNvSpPr/>
          <p:nvPr/>
        </p:nvSpPr>
        <p:spPr>
          <a:xfrm>
            <a:off x="5699484" y="3149657"/>
            <a:ext cx="1215249" cy="4704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Git/ </a:t>
            </a:r>
            <a:r>
              <a:rPr lang="en-US" sz="1400" dirty="0" err="1"/>
              <a:t>PlayWright</a:t>
            </a:r>
            <a:endParaRPr lang="en-US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DD62ED-9B70-4E6C-AE9E-29CBBB2F9175}"/>
              </a:ext>
            </a:extLst>
          </p:cNvPr>
          <p:cNvSpPr/>
          <p:nvPr/>
        </p:nvSpPr>
        <p:spPr>
          <a:xfrm>
            <a:off x="9199921" y="2874321"/>
            <a:ext cx="1615657" cy="101715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BDD Framework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Libraries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Utilities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Drivers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5373A7-DEBF-4959-9BE2-7105DA2A7931}"/>
              </a:ext>
            </a:extLst>
          </p:cNvPr>
          <p:cNvSpPr/>
          <p:nvPr/>
        </p:nvSpPr>
        <p:spPr>
          <a:xfrm>
            <a:off x="983123" y="1549513"/>
            <a:ext cx="422860" cy="3469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45434F-E25B-49A5-A9F8-082DC6D3F88C}"/>
              </a:ext>
            </a:extLst>
          </p:cNvPr>
          <p:cNvSpPr/>
          <p:nvPr/>
        </p:nvSpPr>
        <p:spPr>
          <a:xfrm>
            <a:off x="5661161" y="5231812"/>
            <a:ext cx="1215250" cy="4704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Browserstack</a:t>
            </a:r>
            <a:r>
              <a:rPr lang="en-US" sz="1400" dirty="0"/>
              <a:t>/ Azure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9D75F3A-0FDB-4F44-ABAC-3C9FD4F23077}"/>
              </a:ext>
            </a:extLst>
          </p:cNvPr>
          <p:cNvSpPr/>
          <p:nvPr/>
        </p:nvSpPr>
        <p:spPr>
          <a:xfrm>
            <a:off x="6969596" y="1544953"/>
            <a:ext cx="422860" cy="3469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46F49BF-FC66-4962-80FB-D13614FBE62B}"/>
              </a:ext>
            </a:extLst>
          </p:cNvPr>
          <p:cNvSpPr/>
          <p:nvPr/>
        </p:nvSpPr>
        <p:spPr>
          <a:xfrm>
            <a:off x="7764297" y="2394394"/>
            <a:ext cx="422860" cy="3469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88DA6BC-1F29-4504-80CA-C16F2A8AA463}"/>
              </a:ext>
            </a:extLst>
          </p:cNvPr>
          <p:cNvSpPr/>
          <p:nvPr/>
        </p:nvSpPr>
        <p:spPr>
          <a:xfrm>
            <a:off x="7764297" y="4164283"/>
            <a:ext cx="422860" cy="3469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C4F9FC3-AF11-4BCF-B4A0-C2065724263A}"/>
              </a:ext>
            </a:extLst>
          </p:cNvPr>
          <p:cNvSpPr/>
          <p:nvPr/>
        </p:nvSpPr>
        <p:spPr>
          <a:xfrm>
            <a:off x="5365787" y="4417425"/>
            <a:ext cx="422860" cy="3469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12FC92A-6F11-44DE-8746-D84411A68E59}"/>
              </a:ext>
            </a:extLst>
          </p:cNvPr>
          <p:cNvSpPr/>
          <p:nvPr/>
        </p:nvSpPr>
        <p:spPr>
          <a:xfrm>
            <a:off x="1568499" y="3475928"/>
            <a:ext cx="422860" cy="3469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5883F9-5872-4B57-8BCF-1E2BF53025C9}"/>
              </a:ext>
            </a:extLst>
          </p:cNvPr>
          <p:cNvSpPr txBox="1"/>
          <p:nvPr/>
        </p:nvSpPr>
        <p:spPr>
          <a:xfrm rot="16200000">
            <a:off x="6037102" y="2454949"/>
            <a:ext cx="1023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 Interacts</a:t>
            </a:r>
            <a:endParaRPr lang="en-IN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A453A3-629F-4C67-BA06-9B93E1A4704E}"/>
              </a:ext>
            </a:extLst>
          </p:cNvPr>
          <p:cNvSpPr txBox="1"/>
          <p:nvPr/>
        </p:nvSpPr>
        <p:spPr>
          <a:xfrm rot="16200000">
            <a:off x="7753528" y="2390987"/>
            <a:ext cx="523220" cy="1158274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100" dirty="0"/>
              <a:t> Sends Project details &amp; Tags</a:t>
            </a:r>
            <a:endParaRPr lang="en-IN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19FC0E-C0A5-4B6C-AC38-488332475559}"/>
              </a:ext>
            </a:extLst>
          </p:cNvPr>
          <p:cNvSpPr txBox="1"/>
          <p:nvPr/>
        </p:nvSpPr>
        <p:spPr>
          <a:xfrm rot="5400000">
            <a:off x="7770316" y="3211702"/>
            <a:ext cx="523220" cy="138194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100" dirty="0"/>
              <a:t>Returns test execution steps</a:t>
            </a:r>
            <a:endParaRPr lang="en-IN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FBCF79-6C58-4B30-97AE-6EE5AF5A9F2B}"/>
              </a:ext>
            </a:extLst>
          </p:cNvPr>
          <p:cNvSpPr txBox="1"/>
          <p:nvPr/>
        </p:nvSpPr>
        <p:spPr>
          <a:xfrm rot="16200000">
            <a:off x="5307763" y="4402388"/>
            <a:ext cx="1244581" cy="26161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100" dirty="0"/>
              <a:t>Sends commands</a:t>
            </a:r>
            <a:endParaRPr lang="en-IN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E44EEC-EA28-4734-899F-5705FEE6AAE5}"/>
              </a:ext>
            </a:extLst>
          </p:cNvPr>
          <p:cNvSpPr txBox="1"/>
          <p:nvPr/>
        </p:nvSpPr>
        <p:spPr>
          <a:xfrm>
            <a:off x="1548484" y="5474109"/>
            <a:ext cx="137660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Execution Results</a:t>
            </a:r>
            <a:endParaRPr lang="en-IN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47E107-A1ED-4ED0-8465-FF046ED1F507}"/>
              </a:ext>
            </a:extLst>
          </p:cNvPr>
          <p:cNvSpPr txBox="1"/>
          <p:nvPr/>
        </p:nvSpPr>
        <p:spPr>
          <a:xfrm rot="16200000">
            <a:off x="1422846" y="3590536"/>
            <a:ext cx="16940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View Results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90533BA-DDFE-44DC-AA40-0A8337D19582}"/>
              </a:ext>
            </a:extLst>
          </p:cNvPr>
          <p:cNvCxnSpPr/>
          <p:nvPr/>
        </p:nvCxnSpPr>
        <p:spPr>
          <a:xfrm flipV="1">
            <a:off x="2062834" y="2053031"/>
            <a:ext cx="2851" cy="2845794"/>
          </a:xfrm>
          <a:prstGeom prst="straightConnector1">
            <a:avLst/>
          </a:prstGeom>
          <a:ln w="19050">
            <a:prstDash val="dash"/>
            <a:tailEnd type="triangle"/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031BCFA-E8BC-48D8-A1F5-F6B304CB527B}"/>
              </a:ext>
            </a:extLst>
          </p:cNvPr>
          <p:cNvCxnSpPr/>
          <p:nvPr/>
        </p:nvCxnSpPr>
        <p:spPr>
          <a:xfrm>
            <a:off x="6496856" y="3555730"/>
            <a:ext cx="0" cy="1513567"/>
          </a:xfrm>
          <a:prstGeom prst="straightConnector1">
            <a:avLst/>
          </a:prstGeom>
          <a:ln>
            <a:tailEnd type="triangle"/>
          </a:ln>
          <a:scene3d>
            <a:camera prst="orthographicFront">
              <a:rot lat="10800000" lon="21299997" rev="0"/>
            </a:camera>
            <a:lightRig rig="threePt" dir="t"/>
          </a:scene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A5C21E2-8BE3-41B4-B01E-C2F3FBB905C1}"/>
              </a:ext>
            </a:extLst>
          </p:cNvPr>
          <p:cNvCxnSpPr>
            <a:endCxn id="10" idx="0"/>
          </p:cNvCxnSpPr>
          <p:nvPr/>
        </p:nvCxnSpPr>
        <p:spPr>
          <a:xfrm>
            <a:off x="6294597" y="2021852"/>
            <a:ext cx="12512" cy="11278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DA5EE2-D1AC-4B4D-BAF6-445111C4D6F8}"/>
              </a:ext>
            </a:extLst>
          </p:cNvPr>
          <p:cNvCxnSpPr/>
          <p:nvPr/>
        </p:nvCxnSpPr>
        <p:spPr>
          <a:xfrm>
            <a:off x="6807046" y="3543562"/>
            <a:ext cx="2178777" cy="0"/>
          </a:xfrm>
          <a:prstGeom prst="straightConnector1">
            <a:avLst/>
          </a:prstGeom>
          <a:ln>
            <a:tailEnd type="triangle"/>
          </a:ln>
          <a:scene3d>
            <a:camera prst="orthographicFront">
              <a:rot lat="0" lon="10799980" rev="0"/>
            </a:camera>
            <a:lightRig rig="threePt" dir="t"/>
          </a:scene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2EA61E1-F59B-4ED9-AB9B-CB56C57E3D34}"/>
              </a:ext>
            </a:extLst>
          </p:cNvPr>
          <p:cNvCxnSpPr/>
          <p:nvPr/>
        </p:nvCxnSpPr>
        <p:spPr>
          <a:xfrm>
            <a:off x="6948948" y="3339456"/>
            <a:ext cx="217221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B72377D-705E-4BE1-9AC7-3148512DD6EF}"/>
              </a:ext>
            </a:extLst>
          </p:cNvPr>
          <p:cNvCxnSpPr/>
          <p:nvPr/>
        </p:nvCxnSpPr>
        <p:spPr>
          <a:xfrm>
            <a:off x="6142870" y="3680630"/>
            <a:ext cx="0" cy="154617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61">
            <a:extLst>
              <a:ext uri="{FF2B5EF4-FFF2-40B4-BE49-F238E27FC236}">
                <a16:creationId xmlns:a16="http://schemas.microsoft.com/office/drawing/2014/main" id="{241D19C7-145C-448D-917C-6F11A3433413}"/>
              </a:ext>
            </a:extLst>
          </p:cNvPr>
          <p:cNvCxnSpPr>
            <a:stCxn id="10" idx="1"/>
            <a:endCxn id="4" idx="3"/>
          </p:cNvCxnSpPr>
          <p:nvPr/>
        </p:nvCxnSpPr>
        <p:spPr>
          <a:xfrm rot="10800000" flipV="1">
            <a:off x="2735656" y="3384899"/>
            <a:ext cx="2963828" cy="1727143"/>
          </a:xfrm>
          <a:prstGeom prst="bentConnector3">
            <a:avLst>
              <a:gd name="adj1" fmla="val 71211"/>
            </a:avLst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A553EDA-54C3-4724-A56B-6323EEB81CF4}"/>
              </a:ext>
            </a:extLst>
          </p:cNvPr>
          <p:cNvSpPr txBox="1"/>
          <p:nvPr/>
        </p:nvSpPr>
        <p:spPr>
          <a:xfrm rot="16200000">
            <a:off x="6111214" y="4352917"/>
            <a:ext cx="1244581" cy="43088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sz="1100" dirty="0"/>
              <a:t>Received Actual Results</a:t>
            </a:r>
            <a:endParaRPr lang="en-IN" sz="11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E6D75EA-7A84-47C5-AACC-7221171A93DD}"/>
              </a:ext>
            </a:extLst>
          </p:cNvPr>
          <p:cNvSpPr/>
          <p:nvPr/>
        </p:nvSpPr>
        <p:spPr>
          <a:xfrm>
            <a:off x="4201853" y="3475928"/>
            <a:ext cx="422860" cy="3469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7140F8-D542-424B-B901-C0DC39A92FE8}"/>
              </a:ext>
            </a:extLst>
          </p:cNvPr>
          <p:cNvSpPr txBox="1"/>
          <p:nvPr/>
        </p:nvSpPr>
        <p:spPr>
          <a:xfrm rot="16200000">
            <a:off x="4151673" y="2197677"/>
            <a:ext cx="523220" cy="1544893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pPr algn="ctr"/>
            <a:r>
              <a:rPr lang="en-US" sz="1100" dirty="0"/>
              <a:t> Send Results to</a:t>
            </a:r>
          </a:p>
          <a:p>
            <a:pPr algn="ctr"/>
            <a:r>
              <a:rPr lang="en-US" sz="1100" dirty="0" err="1"/>
              <a:t>SpecFlow</a:t>
            </a:r>
            <a:r>
              <a:rPr lang="en-US" sz="1100" dirty="0"/>
              <a:t> Report</a:t>
            </a:r>
            <a:endParaRPr lang="en-IN" sz="1100" dirty="0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07D8BDFE-3D8D-4438-8F04-EBFBFD64E4D4}"/>
              </a:ext>
            </a:extLst>
          </p:cNvPr>
          <p:cNvSpPr txBox="1">
            <a:spLocks/>
          </p:cNvSpPr>
          <p:nvPr/>
        </p:nvSpPr>
        <p:spPr>
          <a:xfrm>
            <a:off x="493297" y="264653"/>
            <a:ext cx="8229600" cy="70609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Automation Framework – Flow</a:t>
            </a:r>
          </a:p>
        </p:txBody>
      </p:sp>
    </p:spTree>
    <p:extLst>
      <p:ext uri="{BB962C8B-B14F-4D97-AF65-F5344CB8AC3E}">
        <p14:creationId xmlns:p14="http://schemas.microsoft.com/office/powerpoint/2010/main" val="64315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69830B-4C1A-4F83-AEDC-9C9757B63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3405" y="539771"/>
            <a:ext cx="1017155" cy="3872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F097CC-A6C5-4D1A-8DE8-E45E1A3815BA}"/>
              </a:ext>
            </a:extLst>
          </p:cNvPr>
          <p:cNvSpPr txBox="1"/>
          <p:nvPr/>
        </p:nvSpPr>
        <p:spPr>
          <a:xfrm>
            <a:off x="308408" y="6429676"/>
            <a:ext cx="468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PSEA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5377E0-D584-4CBE-B9B1-A0146AC855F3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Execution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flow</a:t>
            </a:r>
            <a:r>
              <a:rPr lang="en-US" sz="2800" dirty="0"/>
              <a:t>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CA1A2D-C97E-45B3-8A6A-83E860D9B3A5}"/>
              </a:ext>
            </a:extLst>
          </p:cNvPr>
          <p:cNvSpPr txBox="1">
            <a:spLocks/>
          </p:cNvSpPr>
          <p:nvPr/>
        </p:nvSpPr>
        <p:spPr>
          <a:xfrm>
            <a:off x="457200" y="1196752"/>
            <a:ext cx="8229600" cy="492941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 initiates the test execution from Azure pipeline.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Azure pipeline interacts with Git to process user request.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Test steps retrieved from Git based on request parameters/tags.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Sends the command to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Browserstack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 Azure cloud platforms.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Reports send to BDD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SpecFlow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test reports format.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User views the test execution results from BDD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SpecFlow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test reports.</a:t>
            </a:r>
          </a:p>
        </p:txBody>
      </p:sp>
    </p:spTree>
    <p:extLst>
      <p:ext uri="{BB962C8B-B14F-4D97-AF65-F5344CB8AC3E}">
        <p14:creationId xmlns:p14="http://schemas.microsoft.com/office/powerpoint/2010/main" val="1241332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69830B-4C1A-4F83-AEDC-9C9757B63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3405" y="539771"/>
            <a:ext cx="1017155" cy="3872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F097CC-A6C5-4D1A-8DE8-E45E1A3815BA}"/>
              </a:ext>
            </a:extLst>
          </p:cNvPr>
          <p:cNvSpPr txBox="1"/>
          <p:nvPr/>
        </p:nvSpPr>
        <p:spPr>
          <a:xfrm>
            <a:off x="308408" y="6429676"/>
            <a:ext cx="468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PSEA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5377E0-D584-4CBE-B9B1-A0146AC855F3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Benefits of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</a:rPr>
              <a:t>SpecFlow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 integration.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CA1A2D-C97E-45B3-8A6A-83E860D9B3A5}"/>
              </a:ext>
            </a:extLst>
          </p:cNvPr>
          <p:cNvSpPr txBox="1">
            <a:spLocks/>
          </p:cNvSpPr>
          <p:nvPr/>
        </p:nvSpPr>
        <p:spPr>
          <a:xfrm>
            <a:off x="457200" y="1196752"/>
            <a:ext cx="8229600" cy="492941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Manual testers can create scenarios.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Manual testers can execute scripts and review the reports.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Step by step results/status.</a:t>
            </a:r>
          </a:p>
        </p:txBody>
      </p:sp>
    </p:spTree>
    <p:extLst>
      <p:ext uri="{BB962C8B-B14F-4D97-AF65-F5344CB8AC3E}">
        <p14:creationId xmlns:p14="http://schemas.microsoft.com/office/powerpoint/2010/main" val="3971097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69830B-4C1A-4F83-AEDC-9C9757B63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3405" y="539771"/>
            <a:ext cx="1017155" cy="3872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F097CC-A6C5-4D1A-8DE8-E45E1A3815BA}"/>
              </a:ext>
            </a:extLst>
          </p:cNvPr>
          <p:cNvSpPr txBox="1"/>
          <p:nvPr/>
        </p:nvSpPr>
        <p:spPr>
          <a:xfrm>
            <a:off x="308408" y="6429676"/>
            <a:ext cx="4689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PSEA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85EF042-F897-4C89-A86E-377FBF29870C}"/>
              </a:ext>
            </a:extLst>
          </p:cNvPr>
          <p:cNvSpPr txBox="1">
            <a:spLocks/>
          </p:cNvSpPr>
          <p:nvPr/>
        </p:nvSpPr>
        <p:spPr>
          <a:xfrm>
            <a:off x="1488905" y="2933700"/>
            <a:ext cx="6447501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/>
              <a:t>                      Queries?</a:t>
            </a:r>
          </a:p>
        </p:txBody>
      </p:sp>
    </p:spTree>
    <p:extLst>
      <p:ext uri="{BB962C8B-B14F-4D97-AF65-F5344CB8AC3E}">
        <p14:creationId xmlns:p14="http://schemas.microsoft.com/office/powerpoint/2010/main" val="41800959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26B3B14CDA834E8BA0F11068470E05" ma:contentTypeVersion="7" ma:contentTypeDescription="Create a new document." ma:contentTypeScope="" ma:versionID="8c7ef49162ff1241d75d4cff6692e1f2">
  <xsd:schema xmlns:xsd="http://www.w3.org/2001/XMLSchema" xmlns:xs="http://www.w3.org/2001/XMLSchema" xmlns:p="http://schemas.microsoft.com/office/2006/metadata/properties" xmlns:ns2="64a4b0a7-83d9-4618-9b46-b66695f7b4f0" targetNamespace="http://schemas.microsoft.com/office/2006/metadata/properties" ma:root="true" ma:fieldsID="e8e75cc7a32bde5a277bb1cbd0958065" ns2:_="">
    <xsd:import namespace="64a4b0a7-83d9-4618-9b46-b66695f7b4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a4b0a7-83d9-4618-9b46-b66695f7b4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36EE9B-0D3E-4327-8870-625C3B721F6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52AED5-B41B-4AF8-9123-186EEBF4FA0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AE6BF31-7AEA-469A-8DD3-55180247EF9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a4b0a7-83d9-4618-9b46-b66695f7b4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384</TotalTime>
  <Words>343</Words>
  <Application>Microsoft Office PowerPoint</Application>
  <PresentationFormat>Widescreen</PresentationFormat>
  <Paragraphs>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PSEA – Automation Framework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PSEA – Automation Framework Presentation</dc:title>
  <dc:creator>Vinoth Kumar Sankar</dc:creator>
  <cp:lastModifiedBy>Vinoth Kumar Sankar</cp:lastModifiedBy>
  <cp:revision>1</cp:revision>
  <dcterms:created xsi:type="dcterms:W3CDTF">2019-08-13T10:09:55Z</dcterms:created>
  <dcterms:modified xsi:type="dcterms:W3CDTF">2024-11-05T17:41:11Z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0x0101008226B3B14CDA834E8BA0F11068470E05</vt:lpwstr>
  </property>
</Properties>
</file>