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sldIdLst>
    <p:sldId id="256" r:id="rId5"/>
    <p:sldId id="258" r:id="rId6"/>
    <p:sldId id="261" r:id="rId7"/>
    <p:sldId id="264" r:id="rId8"/>
    <p:sldId id="265" r:id="rId9"/>
    <p:sldId id="262" r:id="rId10"/>
    <p:sldId id="260" r:id="rId11"/>
    <p:sldId id="267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7672C-6679-42DB-AFE0-8C3A51428104}" v="34" dt="2024-11-05T17:51:48.010"/>
    <p1510:client id="{A7022018-AB05-4095-B612-DCF1E8FAC836}" v="13" dt="2024-11-05T17:15:2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th Kumar Sankar" userId="13788ab3-eef0-4319-94da-1f1349f1dbc4" providerId="ADAL" clId="{A7022018-AB05-4095-B612-DCF1E8FAC836}"/>
    <pc:docChg chg="undo custSel modSld">
      <pc:chgData name="Vinoth Kumar Sankar" userId="13788ab3-eef0-4319-94da-1f1349f1dbc4" providerId="ADAL" clId="{A7022018-AB05-4095-B612-DCF1E8FAC836}" dt="2024-11-05T17:23:09.352" v="891" actId="20577"/>
      <pc:docMkLst>
        <pc:docMk/>
      </pc:docMkLst>
      <pc:sldChg chg="delSp modSp mod setBg">
        <pc:chgData name="Vinoth Kumar Sankar" userId="13788ab3-eef0-4319-94da-1f1349f1dbc4" providerId="ADAL" clId="{A7022018-AB05-4095-B612-DCF1E8FAC836}" dt="2024-11-05T16:32:12.199" v="119"/>
        <pc:sldMkLst>
          <pc:docMk/>
          <pc:sldMk cId="1721376673" sldId="256"/>
        </pc:sldMkLst>
        <pc:spChg chg="mod">
          <ac:chgData name="Vinoth Kumar Sankar" userId="13788ab3-eef0-4319-94da-1f1349f1dbc4" providerId="ADAL" clId="{A7022018-AB05-4095-B612-DCF1E8FAC836}" dt="2024-11-05T16:13:23.932" v="4" actId="20577"/>
          <ac:spMkLst>
            <pc:docMk/>
            <pc:sldMk cId="1721376673" sldId="256"/>
            <ac:spMk id="4" creationId="{3B06191F-0706-4180-A7C9-8817F2DF2E78}"/>
          </ac:spMkLst>
        </pc:spChg>
        <pc:spChg chg="del mod">
          <ac:chgData name="Vinoth Kumar Sankar" userId="13788ab3-eef0-4319-94da-1f1349f1dbc4" providerId="ADAL" clId="{A7022018-AB05-4095-B612-DCF1E8FAC836}" dt="2024-11-05T16:14:51.150" v="6" actId="21"/>
          <ac:spMkLst>
            <pc:docMk/>
            <pc:sldMk cId="1721376673" sldId="256"/>
            <ac:spMk id="5" creationId="{C79A4F65-049B-44A1-8A09-93164FA66A78}"/>
          </ac:spMkLst>
        </pc:spChg>
        <pc:spChg chg="mod">
          <ac:chgData name="Vinoth Kumar Sankar" userId="13788ab3-eef0-4319-94da-1f1349f1dbc4" providerId="ADAL" clId="{A7022018-AB05-4095-B612-DCF1E8FAC836}" dt="2024-11-05T16:19:24.364" v="79" actId="20577"/>
          <ac:spMkLst>
            <pc:docMk/>
            <pc:sldMk cId="1721376673" sldId="256"/>
            <ac:spMk id="8" creationId="{6D5969A6-A9F2-4AD2-A1B1-D13C5C336AEC}"/>
          </ac:spMkLst>
        </pc:spChg>
        <pc:picChg chg="mod">
          <ac:chgData name="Vinoth Kumar Sankar" userId="13788ab3-eef0-4319-94da-1f1349f1dbc4" providerId="ADAL" clId="{A7022018-AB05-4095-B612-DCF1E8FAC836}" dt="2024-11-05T16:31:52.915" v="117" actId="1076"/>
          <ac:picMkLst>
            <pc:docMk/>
            <pc:sldMk cId="1721376673" sldId="256"/>
            <ac:picMk id="7" creationId="{3B74BB27-9305-41A6-840B-7F93F93A3295}"/>
          </ac:picMkLst>
        </pc:picChg>
      </pc:sldChg>
      <pc:sldChg chg="modSp mod">
        <pc:chgData name="Vinoth Kumar Sankar" userId="13788ab3-eef0-4319-94da-1f1349f1dbc4" providerId="ADAL" clId="{A7022018-AB05-4095-B612-DCF1E8FAC836}" dt="2024-11-05T16:35:11.847" v="122" actId="14100"/>
        <pc:sldMkLst>
          <pc:docMk/>
          <pc:sldMk cId="2012311046" sldId="258"/>
        </pc:sldMkLst>
        <pc:spChg chg="mod">
          <ac:chgData name="Vinoth Kumar Sankar" userId="13788ab3-eef0-4319-94da-1f1349f1dbc4" providerId="ADAL" clId="{A7022018-AB05-4095-B612-DCF1E8FAC836}" dt="2024-11-05T16:35:11.847" v="122" actId="14100"/>
          <ac:spMkLst>
            <pc:docMk/>
            <pc:sldMk cId="2012311046" sldId="258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6:24:04.536" v="101" actId="6549"/>
          <ac:spMkLst>
            <pc:docMk/>
            <pc:sldMk cId="2012311046" sldId="258"/>
            <ac:spMk id="8" creationId="{98ED4BE0-C9BB-48D1-9BCB-883975C6253A}"/>
          </ac:spMkLst>
        </pc:spChg>
        <pc:picChg chg="mod">
          <ac:chgData name="Vinoth Kumar Sankar" userId="13788ab3-eef0-4319-94da-1f1349f1dbc4" providerId="ADAL" clId="{A7022018-AB05-4095-B612-DCF1E8FAC836}" dt="2024-11-05T16:34:52.662" v="120" actId="14826"/>
          <ac:picMkLst>
            <pc:docMk/>
            <pc:sldMk cId="2012311046" sldId="258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2:43.079" v="666" actId="20577"/>
        <pc:sldMkLst>
          <pc:docMk/>
          <pc:sldMk cId="1241332297" sldId="260"/>
        </pc:sldMkLst>
        <pc:spChg chg="mod">
          <ac:chgData name="Vinoth Kumar Sankar" userId="13788ab3-eef0-4319-94da-1f1349f1dbc4" providerId="ADAL" clId="{A7022018-AB05-4095-B612-DCF1E8FAC836}" dt="2024-11-05T17:12:20.457" v="661" actId="20577"/>
          <ac:spMkLst>
            <pc:docMk/>
            <pc:sldMk cId="1241332297" sldId="260"/>
            <ac:spMk id="5" creationId="{AACA1A2D-C97E-45B3-8A6A-83E860D9B3A5}"/>
          </ac:spMkLst>
        </pc:spChg>
        <pc:spChg chg="mod">
          <ac:chgData name="Vinoth Kumar Sankar" userId="13788ab3-eef0-4319-94da-1f1349f1dbc4" providerId="ADAL" clId="{A7022018-AB05-4095-B612-DCF1E8FAC836}" dt="2024-11-05T17:12:43.079" v="666" actId="20577"/>
          <ac:spMkLst>
            <pc:docMk/>
            <pc:sldMk cId="1241332297" sldId="260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2:35.976" v="662" actId="14826"/>
          <ac:picMkLst>
            <pc:docMk/>
            <pc:sldMk cId="1241332297" sldId="260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08:59.047" v="526" actId="20577"/>
        <pc:sldMkLst>
          <pc:docMk/>
          <pc:sldMk cId="182391729" sldId="261"/>
        </pc:sldMkLst>
        <pc:spChg chg="mod">
          <ac:chgData name="Vinoth Kumar Sankar" userId="13788ab3-eef0-4319-94da-1f1349f1dbc4" providerId="ADAL" clId="{A7022018-AB05-4095-B612-DCF1E8FAC836}" dt="2024-11-05T17:08:59.047" v="526" actId="20577"/>
          <ac:spMkLst>
            <pc:docMk/>
            <pc:sldMk cId="182391729" sldId="261"/>
            <ac:spMk id="5" creationId="{C1FC8AA1-0BC6-4777-B6B9-6CCA6F20AC93}"/>
          </ac:spMkLst>
        </pc:spChg>
        <pc:spChg chg="mod">
          <ac:chgData name="Vinoth Kumar Sankar" userId="13788ab3-eef0-4319-94da-1f1349f1dbc4" providerId="ADAL" clId="{A7022018-AB05-4095-B612-DCF1E8FAC836}" dt="2024-11-05T16:35:23.241" v="124" actId="14100"/>
          <ac:spMkLst>
            <pc:docMk/>
            <pc:sldMk cId="182391729" sldId="261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6:35:34.199" v="125" actId="14826"/>
          <ac:picMkLst>
            <pc:docMk/>
            <pc:sldMk cId="182391729" sldId="261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23:09.352" v="891" actId="20577"/>
        <pc:sldMkLst>
          <pc:docMk/>
          <pc:sldMk cId="64315799" sldId="262"/>
        </pc:sldMkLst>
        <pc:spChg chg="mod">
          <ac:chgData name="Vinoth Kumar Sankar" userId="13788ab3-eef0-4319-94da-1f1349f1dbc4" providerId="ADAL" clId="{A7022018-AB05-4095-B612-DCF1E8FAC836}" dt="2024-11-05T17:02:59.984" v="405" actId="20577"/>
          <ac:spMkLst>
            <pc:docMk/>
            <pc:sldMk cId="64315799" sldId="262"/>
            <ac:spMk id="4" creationId="{18CA3FDB-5169-418C-9A57-7DAFAA7A688A}"/>
          </ac:spMkLst>
        </pc:spChg>
        <pc:spChg chg="mod">
          <ac:chgData name="Vinoth Kumar Sankar" userId="13788ab3-eef0-4319-94da-1f1349f1dbc4" providerId="ADAL" clId="{A7022018-AB05-4095-B612-DCF1E8FAC836}" dt="2024-11-05T17:08:06.382" v="443" actId="20577"/>
          <ac:spMkLst>
            <pc:docMk/>
            <pc:sldMk cId="64315799" sldId="262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7:01:46.937" v="349" actId="20577"/>
          <ac:spMkLst>
            <pc:docMk/>
            <pc:sldMk cId="64315799" sldId="262"/>
            <ac:spMk id="9" creationId="{D1FF7DCE-74FC-493F-8021-6A8D5FCCB14E}"/>
          </ac:spMkLst>
        </pc:spChg>
        <pc:spChg chg="mod">
          <ac:chgData name="Vinoth Kumar Sankar" userId="13788ab3-eef0-4319-94da-1f1349f1dbc4" providerId="ADAL" clId="{A7022018-AB05-4095-B612-DCF1E8FAC836}" dt="2024-11-05T17:23:09.352" v="891" actId="20577"/>
          <ac:spMkLst>
            <pc:docMk/>
            <pc:sldMk cId="64315799" sldId="262"/>
            <ac:spMk id="10" creationId="{2AEDFA3A-FFC0-450B-A28E-E9244E833DB9}"/>
          </ac:spMkLst>
        </pc:spChg>
        <pc:spChg chg="mod">
          <ac:chgData name="Vinoth Kumar Sankar" userId="13788ab3-eef0-4319-94da-1f1349f1dbc4" providerId="ADAL" clId="{A7022018-AB05-4095-B612-DCF1E8FAC836}" dt="2024-11-05T17:19:56.659" v="881" actId="20577"/>
          <ac:spMkLst>
            <pc:docMk/>
            <pc:sldMk cId="64315799" sldId="262"/>
            <ac:spMk id="11" creationId="{93DD62ED-9B70-4E6C-AE9E-29CBBB2F9175}"/>
          </ac:spMkLst>
        </pc:spChg>
        <pc:spChg chg="mod">
          <ac:chgData name="Vinoth Kumar Sankar" userId="13788ab3-eef0-4319-94da-1f1349f1dbc4" providerId="ADAL" clId="{A7022018-AB05-4095-B612-DCF1E8FAC836}" dt="2024-11-05T17:03:18.772" v="412" actId="20577"/>
          <ac:spMkLst>
            <pc:docMk/>
            <pc:sldMk cId="64315799" sldId="262"/>
            <ac:spMk id="13" creationId="{0A45434F-E25B-49A5-A9F8-082DC6D3F88C}"/>
          </ac:spMkLst>
        </pc:spChg>
        <pc:spChg chg="mod">
          <ac:chgData name="Vinoth Kumar Sankar" userId="13788ab3-eef0-4319-94da-1f1349f1dbc4" providerId="ADAL" clId="{A7022018-AB05-4095-B612-DCF1E8FAC836}" dt="2024-11-05T17:02:51.390" v="397" actId="6549"/>
          <ac:spMkLst>
            <pc:docMk/>
            <pc:sldMk cId="64315799" sldId="262"/>
            <ac:spMk id="34" creationId="{2E7140F8-D542-424B-B901-C0DC39A92FE8}"/>
          </ac:spMkLst>
        </pc:spChg>
        <pc:picChg chg="mod">
          <ac:chgData name="Vinoth Kumar Sankar" userId="13788ab3-eef0-4319-94da-1f1349f1dbc4" providerId="ADAL" clId="{A7022018-AB05-4095-B612-DCF1E8FAC836}" dt="2024-11-05T17:01:36.088" v="329" actId="14826"/>
          <ac:picMkLst>
            <pc:docMk/>
            <pc:sldMk cId="64315799" sldId="262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5:14.288" v="851" actId="20577"/>
        <pc:sldMkLst>
          <pc:docMk/>
          <pc:sldMk cId="4180095953" sldId="263"/>
        </pc:sldMkLst>
        <pc:spChg chg="mod">
          <ac:chgData name="Vinoth Kumar Sankar" userId="13788ab3-eef0-4319-94da-1f1349f1dbc4" providerId="ADAL" clId="{A7022018-AB05-4095-B612-DCF1E8FAC836}" dt="2024-11-05T17:15:14.288" v="851" actId="20577"/>
          <ac:spMkLst>
            <pc:docMk/>
            <pc:sldMk cId="4180095953" sldId="263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5:10.897" v="847" actId="14826"/>
          <ac:picMkLst>
            <pc:docMk/>
            <pc:sldMk cId="4180095953" sldId="263"/>
            <ac:picMk id="3" creationId="{4369830B-4C1A-4F83-AEDC-9C9757B6363E}"/>
          </ac:picMkLst>
        </pc:picChg>
      </pc:sldChg>
      <pc:sldChg chg="addSp delSp modSp mod">
        <pc:chgData name="Vinoth Kumar Sankar" userId="13788ab3-eef0-4319-94da-1f1349f1dbc4" providerId="ADAL" clId="{A7022018-AB05-4095-B612-DCF1E8FAC836}" dt="2024-11-05T17:19:17.272" v="878" actId="20577"/>
        <pc:sldMkLst>
          <pc:docMk/>
          <pc:sldMk cId="3999366649" sldId="264"/>
        </pc:sldMkLst>
        <pc:spChg chg="add mod">
          <ac:chgData name="Vinoth Kumar Sankar" userId="13788ab3-eef0-4319-94da-1f1349f1dbc4" providerId="ADAL" clId="{A7022018-AB05-4095-B612-DCF1E8FAC836}" dt="2024-11-05T17:07:37.143" v="435" actId="1076"/>
          <ac:spMkLst>
            <pc:docMk/>
            <pc:sldMk cId="3999366649" sldId="264"/>
            <ac:spMk id="4" creationId="{0A2E3C4F-C4AA-4253-A38C-8739A48D02DD}"/>
          </ac:spMkLst>
        </pc:spChg>
        <pc:spChg chg="mod">
          <ac:chgData name="Vinoth Kumar Sankar" userId="13788ab3-eef0-4319-94da-1f1349f1dbc4" providerId="ADAL" clId="{A7022018-AB05-4095-B612-DCF1E8FAC836}" dt="2024-11-05T16:44:35.184" v="215" actId="20577"/>
          <ac:spMkLst>
            <pc:docMk/>
            <pc:sldMk cId="3999366649" sldId="264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6:50:04.899" v="237" actId="20577"/>
          <ac:spMkLst>
            <pc:docMk/>
            <pc:sldMk cId="3999366649" sldId="264"/>
            <ac:spMk id="12" creationId="{04948112-00B9-4D1B-BEBC-69FFB52CDF7B}"/>
          </ac:spMkLst>
        </pc:spChg>
        <pc:spChg chg="mod">
          <ac:chgData name="Vinoth Kumar Sankar" userId="13788ab3-eef0-4319-94da-1f1349f1dbc4" providerId="ADAL" clId="{A7022018-AB05-4095-B612-DCF1E8FAC836}" dt="2024-11-05T16:39:55.035" v="159" actId="20577"/>
          <ac:spMkLst>
            <pc:docMk/>
            <pc:sldMk cId="3999366649" sldId="264"/>
            <ac:spMk id="13" creationId="{F4C78FD7-298C-45FF-B0EF-597EA8840434}"/>
          </ac:spMkLst>
        </pc:spChg>
        <pc:spChg chg="add del mod">
          <ac:chgData name="Vinoth Kumar Sankar" userId="13788ab3-eef0-4319-94da-1f1349f1dbc4" providerId="ADAL" clId="{A7022018-AB05-4095-B612-DCF1E8FAC836}" dt="2024-11-05T16:43:12.749" v="201" actId="20577"/>
          <ac:spMkLst>
            <pc:docMk/>
            <pc:sldMk cId="3999366649" sldId="264"/>
            <ac:spMk id="19" creationId="{E1E6DE19-CBEF-45AA-90FD-E5C4B58C1EBC}"/>
          </ac:spMkLst>
        </pc:spChg>
        <pc:spChg chg="mod">
          <ac:chgData name="Vinoth Kumar Sankar" userId="13788ab3-eef0-4319-94da-1f1349f1dbc4" providerId="ADAL" clId="{A7022018-AB05-4095-B612-DCF1E8FAC836}" dt="2024-11-05T16:43:32.246" v="211" actId="20577"/>
          <ac:spMkLst>
            <pc:docMk/>
            <pc:sldMk cId="3999366649" sldId="264"/>
            <ac:spMk id="20" creationId="{40C8E242-A862-4055-A0A0-6C3BFB5F4034}"/>
          </ac:spMkLst>
        </pc:spChg>
        <pc:spChg chg="mod">
          <ac:chgData name="Vinoth Kumar Sankar" userId="13788ab3-eef0-4319-94da-1f1349f1dbc4" providerId="ADAL" clId="{A7022018-AB05-4095-B612-DCF1E8FAC836}" dt="2024-11-05T16:43:20.842" v="202"/>
          <ac:spMkLst>
            <pc:docMk/>
            <pc:sldMk cId="3999366649" sldId="264"/>
            <ac:spMk id="22" creationId="{FFC8F67C-71C6-48E3-B096-5235DB6B52A9}"/>
          </ac:spMkLst>
        </pc:spChg>
        <pc:spChg chg="mod">
          <ac:chgData name="Vinoth Kumar Sankar" userId="13788ab3-eef0-4319-94da-1f1349f1dbc4" providerId="ADAL" clId="{A7022018-AB05-4095-B612-DCF1E8FAC836}" dt="2024-11-05T16:40:09.389" v="161" actId="20577"/>
          <ac:spMkLst>
            <pc:docMk/>
            <pc:sldMk cId="3999366649" sldId="264"/>
            <ac:spMk id="25" creationId="{106D40A5-93EB-4891-9BE0-5AD069C31E06}"/>
          </ac:spMkLst>
        </pc:spChg>
        <pc:spChg chg="mod">
          <ac:chgData name="Vinoth Kumar Sankar" userId="13788ab3-eef0-4319-94da-1f1349f1dbc4" providerId="ADAL" clId="{A7022018-AB05-4095-B612-DCF1E8FAC836}" dt="2024-11-05T17:19:17.272" v="878" actId="20577"/>
          <ac:spMkLst>
            <pc:docMk/>
            <pc:sldMk cId="3999366649" sldId="264"/>
            <ac:spMk id="27" creationId="{53A1714B-A85E-4B99-ADE7-A2C223AD437F}"/>
          </ac:spMkLst>
        </pc:spChg>
        <pc:spChg chg="add mod">
          <ac:chgData name="Vinoth Kumar Sankar" userId="13788ab3-eef0-4319-94da-1f1349f1dbc4" providerId="ADAL" clId="{A7022018-AB05-4095-B612-DCF1E8FAC836}" dt="2024-11-05T17:06:51.710" v="414" actId="1076"/>
          <ac:spMkLst>
            <pc:docMk/>
            <pc:sldMk cId="3999366649" sldId="264"/>
            <ac:spMk id="28" creationId="{3803D9A0-007E-4CC5-8228-1A68AA0B2EC1}"/>
          </ac:spMkLst>
        </pc:spChg>
        <pc:spChg chg="add mod">
          <ac:chgData name="Vinoth Kumar Sankar" userId="13788ab3-eef0-4319-94da-1f1349f1dbc4" providerId="ADAL" clId="{A7022018-AB05-4095-B612-DCF1E8FAC836}" dt="2024-11-05T17:06:51.710" v="414" actId="1076"/>
          <ac:spMkLst>
            <pc:docMk/>
            <pc:sldMk cId="3999366649" sldId="264"/>
            <ac:spMk id="33" creationId="{70B7A81C-2D94-42C4-9EC5-50EA4B3D4A39}"/>
          </ac:spMkLst>
        </pc:spChg>
        <pc:spChg chg="mod">
          <ac:chgData name="Vinoth Kumar Sankar" userId="13788ab3-eef0-4319-94da-1f1349f1dbc4" providerId="ADAL" clId="{A7022018-AB05-4095-B612-DCF1E8FAC836}" dt="2024-11-05T17:08:19.134" v="444" actId="6549"/>
          <ac:spMkLst>
            <pc:docMk/>
            <pc:sldMk cId="3999366649" sldId="264"/>
            <ac:spMk id="35" creationId="{471A80DD-F853-43DE-9F59-814A14C89A0E}"/>
          </ac:spMkLst>
        </pc:spChg>
        <pc:spChg chg="del">
          <ac:chgData name="Vinoth Kumar Sankar" userId="13788ab3-eef0-4319-94da-1f1349f1dbc4" providerId="ADAL" clId="{A7022018-AB05-4095-B612-DCF1E8FAC836}" dt="2024-11-05T16:40:21.650" v="162" actId="478"/>
          <ac:spMkLst>
            <pc:docMk/>
            <pc:sldMk cId="3999366649" sldId="264"/>
            <ac:spMk id="36" creationId="{0A2E3C4F-C4AA-4253-A38C-8739A48D02DD}"/>
          </ac:spMkLst>
        </pc:spChg>
        <pc:spChg chg="del">
          <ac:chgData name="Vinoth Kumar Sankar" userId="13788ab3-eef0-4319-94da-1f1349f1dbc4" providerId="ADAL" clId="{A7022018-AB05-4095-B612-DCF1E8FAC836}" dt="2024-11-05T16:40:21.650" v="162" actId="478"/>
          <ac:spMkLst>
            <pc:docMk/>
            <pc:sldMk cId="3999366649" sldId="264"/>
            <ac:spMk id="37" creationId="{3803D9A0-007E-4CC5-8228-1A68AA0B2EC1}"/>
          </ac:spMkLst>
        </pc:spChg>
        <pc:spChg chg="del">
          <ac:chgData name="Vinoth Kumar Sankar" userId="13788ab3-eef0-4319-94da-1f1349f1dbc4" providerId="ADAL" clId="{A7022018-AB05-4095-B612-DCF1E8FAC836}" dt="2024-11-05T16:40:21.650" v="162" actId="478"/>
          <ac:spMkLst>
            <pc:docMk/>
            <pc:sldMk cId="3999366649" sldId="264"/>
            <ac:spMk id="39" creationId="{70B7A81C-2D94-42C4-9EC5-50EA4B3D4A39}"/>
          </ac:spMkLst>
        </pc:spChg>
        <pc:picChg chg="add mod">
          <ac:chgData name="Vinoth Kumar Sankar" userId="13788ab3-eef0-4319-94da-1f1349f1dbc4" providerId="ADAL" clId="{A7022018-AB05-4095-B612-DCF1E8FAC836}" dt="2024-11-05T17:06:51.710" v="414" actId="1076"/>
          <ac:picMkLst>
            <pc:docMk/>
            <pc:sldMk cId="3999366649" sldId="264"/>
            <ac:picMk id="2" creationId="{0865BCBB-E264-478A-8C15-034216B0B416}"/>
          </ac:picMkLst>
        </pc:picChg>
        <pc:picChg chg="mod">
          <ac:chgData name="Vinoth Kumar Sankar" userId="13788ab3-eef0-4319-94da-1f1349f1dbc4" providerId="ADAL" clId="{A7022018-AB05-4095-B612-DCF1E8FAC836}" dt="2024-11-05T16:51:21.896" v="238" actId="14826"/>
          <ac:picMkLst>
            <pc:docMk/>
            <pc:sldMk cId="3999366649" sldId="264"/>
            <ac:picMk id="3" creationId="{4369830B-4C1A-4F83-AEDC-9C9757B6363E}"/>
          </ac:picMkLst>
        </pc:picChg>
        <pc:picChg chg="del">
          <ac:chgData name="Vinoth Kumar Sankar" userId="13788ab3-eef0-4319-94da-1f1349f1dbc4" providerId="ADAL" clId="{A7022018-AB05-4095-B612-DCF1E8FAC836}" dt="2024-11-05T16:40:21.650" v="162" actId="478"/>
          <ac:picMkLst>
            <pc:docMk/>
            <pc:sldMk cId="3999366649" sldId="264"/>
            <ac:picMk id="11" creationId="{0865BCBB-E264-478A-8C15-034216B0B416}"/>
          </ac:picMkLst>
        </pc:picChg>
      </pc:sldChg>
      <pc:sldChg chg="modSp mod">
        <pc:chgData name="Vinoth Kumar Sankar" userId="13788ab3-eef0-4319-94da-1f1349f1dbc4" providerId="ADAL" clId="{A7022018-AB05-4095-B612-DCF1E8FAC836}" dt="2024-11-05T17:08:01.098" v="439" actId="20577"/>
        <pc:sldMkLst>
          <pc:docMk/>
          <pc:sldMk cId="1785935046" sldId="265"/>
        </pc:sldMkLst>
        <pc:spChg chg="mod">
          <ac:chgData name="Vinoth Kumar Sankar" userId="13788ab3-eef0-4319-94da-1f1349f1dbc4" providerId="ADAL" clId="{A7022018-AB05-4095-B612-DCF1E8FAC836}" dt="2024-11-05T17:08:01.098" v="439" actId="20577"/>
          <ac:spMkLst>
            <pc:docMk/>
            <pc:sldMk cId="1785935046" sldId="265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7:01:04.030" v="327" actId="20577"/>
          <ac:spMkLst>
            <pc:docMk/>
            <pc:sldMk cId="1785935046" sldId="265"/>
            <ac:spMk id="7" creationId="{CB46972C-46A2-4EDE-928E-FD852D46BE11}"/>
          </ac:spMkLst>
        </pc:spChg>
        <pc:picChg chg="mod">
          <ac:chgData name="Vinoth Kumar Sankar" userId="13788ab3-eef0-4319-94da-1f1349f1dbc4" providerId="ADAL" clId="{A7022018-AB05-4095-B612-DCF1E8FAC836}" dt="2024-11-05T17:01:21.766" v="328" actId="14826"/>
          <ac:picMkLst>
            <pc:docMk/>
            <pc:sldMk cId="1785935046" sldId="265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5:30.460" v="856" actId="20577"/>
        <pc:sldMkLst>
          <pc:docMk/>
          <pc:sldMk cId="1314176384" sldId="266"/>
        </pc:sldMkLst>
        <pc:spChg chg="mod">
          <ac:chgData name="Vinoth Kumar Sankar" userId="13788ab3-eef0-4319-94da-1f1349f1dbc4" providerId="ADAL" clId="{A7022018-AB05-4095-B612-DCF1E8FAC836}" dt="2024-11-05T17:15:30.460" v="856" actId="20577"/>
          <ac:spMkLst>
            <pc:docMk/>
            <pc:sldMk cId="1314176384" sldId="266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5:23.277" v="852" actId="14826"/>
          <ac:picMkLst>
            <pc:docMk/>
            <pc:sldMk cId="1314176384" sldId="266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4:56.694" v="846" actId="14826"/>
        <pc:sldMkLst>
          <pc:docMk/>
          <pc:sldMk cId="3971097408" sldId="267"/>
        </pc:sldMkLst>
        <pc:spChg chg="mod">
          <ac:chgData name="Vinoth Kumar Sankar" userId="13788ab3-eef0-4319-94da-1f1349f1dbc4" providerId="ADAL" clId="{A7022018-AB05-4095-B612-DCF1E8FAC836}" dt="2024-11-05T17:13:09.650" v="690" actId="20577"/>
          <ac:spMkLst>
            <pc:docMk/>
            <pc:sldMk cId="3971097408" sldId="267"/>
            <ac:spMk id="4" creationId="{5F5377E0-D584-4CBE-B9B1-A0146AC855F3}"/>
          </ac:spMkLst>
        </pc:spChg>
        <pc:spChg chg="mod">
          <ac:chgData name="Vinoth Kumar Sankar" userId="13788ab3-eef0-4319-94da-1f1349f1dbc4" providerId="ADAL" clId="{A7022018-AB05-4095-B612-DCF1E8FAC836}" dt="2024-11-05T17:14:41.256" v="841" actId="20577"/>
          <ac:spMkLst>
            <pc:docMk/>
            <pc:sldMk cId="3971097408" sldId="267"/>
            <ac:spMk id="5" creationId="{AACA1A2D-C97E-45B3-8A6A-83E860D9B3A5}"/>
          </ac:spMkLst>
        </pc:spChg>
        <pc:spChg chg="mod">
          <ac:chgData name="Vinoth Kumar Sankar" userId="13788ab3-eef0-4319-94da-1f1349f1dbc4" providerId="ADAL" clId="{A7022018-AB05-4095-B612-DCF1E8FAC836}" dt="2024-11-05T17:14:48.664" v="845" actId="20577"/>
          <ac:spMkLst>
            <pc:docMk/>
            <pc:sldMk cId="3971097408" sldId="267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4:56.694" v="846" actId="14826"/>
          <ac:picMkLst>
            <pc:docMk/>
            <pc:sldMk cId="3971097408" sldId="267"/>
            <ac:picMk id="3" creationId="{4369830B-4C1A-4F83-AEDC-9C9757B6363E}"/>
          </ac:picMkLst>
        </pc:picChg>
      </pc:sldChg>
    </pc:docChg>
  </pc:docChgLst>
  <pc:docChgLst>
    <pc:chgData name="Vinoth Kumar Sankar" userId="13788ab3-eef0-4319-94da-1f1349f1dbc4" providerId="ADAL" clId="{4917672C-6679-42DB-AFE0-8C3A51428104}"/>
    <pc:docChg chg="undo custSel addSld delSld modSld modMainMaster">
      <pc:chgData name="Vinoth Kumar Sankar" userId="13788ab3-eef0-4319-94da-1f1349f1dbc4" providerId="ADAL" clId="{4917672C-6679-42DB-AFE0-8C3A51428104}" dt="2024-11-05T17:53:11.272" v="80" actId="113"/>
      <pc:docMkLst>
        <pc:docMk/>
      </pc:docMkLst>
      <pc:sldChg chg="addSp delSp modSp mod setBg chgLayout">
        <pc:chgData name="Vinoth Kumar Sankar" userId="13788ab3-eef0-4319-94da-1f1349f1dbc4" providerId="ADAL" clId="{4917672C-6679-42DB-AFE0-8C3A51428104}" dt="2024-11-05T17:53:11.272" v="80" actId="113"/>
        <pc:sldMkLst>
          <pc:docMk/>
          <pc:sldMk cId="1721376673" sldId="256"/>
        </pc:sldMkLst>
        <pc:spChg chg="add del mod">
          <ac:chgData name="Vinoth Kumar Sankar" userId="13788ab3-eef0-4319-94da-1f1349f1dbc4" providerId="ADAL" clId="{4917672C-6679-42DB-AFE0-8C3A51428104}" dt="2024-11-05T17:48:43.582" v="43" actId="6264"/>
          <ac:spMkLst>
            <pc:docMk/>
            <pc:sldMk cId="1721376673" sldId="256"/>
            <ac:spMk id="2" creationId="{B4C7CB4A-CBA0-2310-08D6-E0FBD9BB29C0}"/>
          </ac:spMkLst>
        </pc:spChg>
        <pc:spChg chg="add del mod ord">
          <ac:chgData name="Vinoth Kumar Sankar" userId="13788ab3-eef0-4319-94da-1f1349f1dbc4" providerId="ADAL" clId="{4917672C-6679-42DB-AFE0-8C3A51428104}" dt="2024-11-05T17:48:43.582" v="43" actId="6264"/>
          <ac:spMkLst>
            <pc:docMk/>
            <pc:sldMk cId="1721376673" sldId="256"/>
            <ac:spMk id="3" creationId="{D65B55FB-13CD-4EF0-D3C0-655988EBB909}"/>
          </ac:spMkLst>
        </pc:spChg>
        <pc:spChg chg="mod ord">
          <ac:chgData name="Vinoth Kumar Sankar" userId="13788ab3-eef0-4319-94da-1f1349f1dbc4" providerId="ADAL" clId="{4917672C-6679-42DB-AFE0-8C3A51428104}" dt="2024-11-05T17:49:22.694" v="50" actId="6264"/>
          <ac:spMkLst>
            <pc:docMk/>
            <pc:sldMk cId="1721376673" sldId="256"/>
            <ac:spMk id="4" creationId="{3B06191F-0706-4180-A7C9-8817F2DF2E78}"/>
          </ac:spMkLst>
        </pc:spChg>
        <pc:spChg chg="add del mod">
          <ac:chgData name="Vinoth Kumar Sankar" userId="13788ab3-eef0-4319-94da-1f1349f1dbc4" providerId="ADAL" clId="{4917672C-6679-42DB-AFE0-8C3A51428104}" dt="2024-11-05T17:49:22.694" v="50" actId="6264"/>
          <ac:spMkLst>
            <pc:docMk/>
            <pc:sldMk cId="1721376673" sldId="256"/>
            <ac:spMk id="5" creationId="{F1524698-6E61-7188-B653-7E37F06318DD}"/>
          </ac:spMkLst>
        </pc:spChg>
        <pc:spChg chg="add del mod ord">
          <ac:chgData name="Vinoth Kumar Sankar" userId="13788ab3-eef0-4319-94da-1f1349f1dbc4" providerId="ADAL" clId="{4917672C-6679-42DB-AFE0-8C3A51428104}" dt="2024-11-05T17:49:22.694" v="50" actId="6264"/>
          <ac:spMkLst>
            <pc:docMk/>
            <pc:sldMk cId="1721376673" sldId="256"/>
            <ac:spMk id="6" creationId="{F175CFCB-CAA0-6921-ECFA-5B6A98D2F9BB}"/>
          </ac:spMkLst>
        </pc:spChg>
        <pc:spChg chg="mod">
          <ac:chgData name="Vinoth Kumar Sankar" userId="13788ab3-eef0-4319-94da-1f1349f1dbc4" providerId="ADAL" clId="{4917672C-6679-42DB-AFE0-8C3A51428104}" dt="2024-11-05T17:53:11.272" v="80" actId="113"/>
          <ac:spMkLst>
            <pc:docMk/>
            <pc:sldMk cId="1721376673" sldId="256"/>
            <ac:spMk id="8" creationId="{6D5969A6-A9F2-4AD2-A1B1-D13C5C336AEC}"/>
          </ac:spMkLst>
        </pc:spChg>
      </pc:sldChg>
      <pc:sldChg chg="modSp mod">
        <pc:chgData name="Vinoth Kumar Sankar" userId="13788ab3-eef0-4319-94da-1f1349f1dbc4" providerId="ADAL" clId="{4917672C-6679-42DB-AFE0-8C3A51428104}" dt="2024-11-05T17:41:08.414" v="37" actId="108"/>
        <pc:sldMkLst>
          <pc:docMk/>
          <pc:sldMk cId="182391729" sldId="261"/>
        </pc:sldMkLst>
        <pc:spChg chg="mod">
          <ac:chgData name="Vinoth Kumar Sankar" userId="13788ab3-eef0-4319-94da-1f1349f1dbc4" providerId="ADAL" clId="{4917672C-6679-42DB-AFE0-8C3A51428104}" dt="2024-11-05T17:41:08.414" v="37" actId="108"/>
          <ac:spMkLst>
            <pc:docMk/>
            <pc:sldMk cId="182391729" sldId="261"/>
            <ac:spMk id="5" creationId="{C1FC8AA1-0BC6-4777-B6B9-6CCA6F20AC93}"/>
          </ac:spMkLst>
        </pc:spChg>
      </pc:sldChg>
      <pc:sldChg chg="modSp add del mod setBg modClrScheme chgLayout">
        <pc:chgData name="Vinoth Kumar Sankar" userId="13788ab3-eef0-4319-94da-1f1349f1dbc4" providerId="ADAL" clId="{4917672C-6679-42DB-AFE0-8C3A51428104}" dt="2024-11-05T17:51:29.431" v="74" actId="2696"/>
        <pc:sldMkLst>
          <pc:docMk/>
          <pc:sldMk cId="896523892" sldId="268"/>
        </pc:sldMkLst>
        <pc:spChg chg="mod ord">
          <ac:chgData name="Vinoth Kumar Sankar" userId="13788ab3-eef0-4319-94da-1f1349f1dbc4" providerId="ADAL" clId="{4917672C-6679-42DB-AFE0-8C3A51428104}" dt="2024-11-05T17:49:54.138" v="53" actId="6264"/>
          <ac:spMkLst>
            <pc:docMk/>
            <pc:sldMk cId="896523892" sldId="268"/>
            <ac:spMk id="4" creationId="{3B06191F-0706-4180-A7C9-8817F2DF2E78}"/>
          </ac:spMkLst>
        </pc:spChg>
      </pc:sldChg>
      <pc:sldMasterChg chg="modSldLayout">
        <pc:chgData name="Vinoth Kumar Sankar" userId="13788ab3-eef0-4319-94da-1f1349f1dbc4" providerId="ADAL" clId="{4917672C-6679-42DB-AFE0-8C3A51428104}" dt="2024-11-05T17:51:48.010" v="75"/>
        <pc:sldMasterMkLst>
          <pc:docMk/>
          <pc:sldMasterMk cId="2885942031" sldId="2147483742"/>
        </pc:sldMasterMkLst>
        <pc:sldLayoutChg chg="setBg">
          <pc:chgData name="Vinoth Kumar Sankar" userId="13788ab3-eef0-4319-94da-1f1349f1dbc4" providerId="ADAL" clId="{4917672C-6679-42DB-AFE0-8C3A51428104}" dt="2024-11-05T17:51:48.010" v="75"/>
          <pc:sldLayoutMkLst>
            <pc:docMk/>
            <pc:sldMasterMk cId="2885942031" sldId="2147483742"/>
            <pc:sldLayoutMk cId="4084262955" sldId="214748374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6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4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4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6191F-0706-4180-A7C9-8817F2DF2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948791" cy="1355750"/>
          </a:xfrm>
        </p:spPr>
        <p:txBody>
          <a:bodyPr>
            <a:normAutofit/>
          </a:bodyPr>
          <a:lstStyle/>
          <a:p>
            <a:pPr algn="l"/>
            <a:r>
              <a:rPr lang="en-IN" sz="4600" b="1"/>
              <a:t>PSEA</a:t>
            </a:r>
            <a:r>
              <a:rPr lang="en-IN" sz="4600"/>
              <a:t> </a:t>
            </a:r>
            <a:r>
              <a:rPr lang="en-IN" sz="4600" b="1"/>
              <a:t>– Test Automation Framework</a:t>
            </a:r>
            <a:endParaRPr lang="en-US" sz="4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4BB27-9305-41A6-840B-7F93F93A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7774" y="3011117"/>
            <a:ext cx="3079129" cy="1172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5969A6-A9F2-4AD2-A1B1-D13C5C336AEC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PSEA</a:t>
            </a:r>
          </a:p>
        </p:txBody>
      </p:sp>
    </p:spTree>
    <p:extLst>
      <p:ext uri="{BB962C8B-B14F-4D97-AF65-F5344CB8AC3E}">
        <p14:creationId xmlns:p14="http://schemas.microsoft.com/office/powerpoint/2010/main" val="172137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5EF042-F897-4C89-A86E-377FBF29870C}"/>
              </a:ext>
            </a:extLst>
          </p:cNvPr>
          <p:cNvSpPr txBox="1">
            <a:spLocks/>
          </p:cNvSpPr>
          <p:nvPr/>
        </p:nvSpPr>
        <p:spPr>
          <a:xfrm>
            <a:off x="2653401" y="2933700"/>
            <a:ext cx="6447501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41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114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414ED7-1453-4352-BEED-EDD8D40990E2}"/>
              </a:ext>
            </a:extLst>
          </p:cNvPr>
          <p:cNvSpPr txBox="1">
            <a:spLocks/>
          </p:cNvSpPr>
          <p:nvPr/>
        </p:nvSpPr>
        <p:spPr>
          <a:xfrm>
            <a:off x="457199" y="281116"/>
            <a:ext cx="9571703" cy="707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ED4BE0-C9BB-48D1-9BCB-883975C6253A}"/>
              </a:ext>
            </a:extLst>
          </p:cNvPr>
          <p:cNvSpPr txBox="1">
            <a:spLocks/>
          </p:cNvSpPr>
          <p:nvPr/>
        </p:nvSpPr>
        <p:spPr>
          <a:xfrm>
            <a:off x="457199" y="1241981"/>
            <a:ext cx="9571703" cy="462787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BDD Automation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Framework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integrated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with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PlayWright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of behavior driven development automation framework.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diagram.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 flow of BDD automation process integrated with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PlayWright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7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D792F1-E645-4489-A42D-B090403CABD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FC8AA1-0BC6-4777-B6B9-6CCA6F20AC93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Tester/Business can define the test steps 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feature files.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easier way to design automated test case execution using library functions.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Allows users to define automated execution flow of test case using tags (Ex: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Regression, Smoke,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BusinessCases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 execution 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Browserstack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/Azure cloud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8239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901A4-CEE7-40B0-98B2-43AC1220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56" y="3438231"/>
            <a:ext cx="753616" cy="7536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D0C241-DF26-4B57-95BC-710B01CA468C}"/>
              </a:ext>
            </a:extLst>
          </p:cNvPr>
          <p:cNvSpPr/>
          <p:nvPr/>
        </p:nvSpPr>
        <p:spPr>
          <a:xfrm>
            <a:off x="6373040" y="1411044"/>
            <a:ext cx="2016224" cy="1091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3559C-DF96-404F-B1DD-A5B83C62A98E}"/>
              </a:ext>
            </a:extLst>
          </p:cNvPr>
          <p:cNvSpPr/>
          <p:nvPr/>
        </p:nvSpPr>
        <p:spPr>
          <a:xfrm>
            <a:off x="3386817" y="1499444"/>
            <a:ext cx="1512168" cy="1142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433FE9-D61F-495A-B34A-8DB93AF3DCF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AB8885-F770-442E-92E4-3001D4B60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4" y="1595987"/>
            <a:ext cx="792088" cy="792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Line Callout 3 (No Border) 5">
            <a:extLst>
              <a:ext uri="{FF2B5EF4-FFF2-40B4-BE49-F238E27FC236}">
                <a16:creationId xmlns:a16="http://schemas.microsoft.com/office/drawing/2014/main" id="{04948112-00B9-4D1B-BEBC-69FFB52CDF7B}"/>
              </a:ext>
            </a:extLst>
          </p:cNvPr>
          <p:cNvSpPr/>
          <p:nvPr/>
        </p:nvSpPr>
        <p:spPr>
          <a:xfrm>
            <a:off x="3700401" y="1778780"/>
            <a:ext cx="1008112" cy="535137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Pipeline</a:t>
            </a:r>
          </a:p>
        </p:txBody>
      </p:sp>
      <p:sp>
        <p:nvSpPr>
          <p:cNvPr id="13" name="Line Callout 3 (No Border) 6">
            <a:extLst>
              <a:ext uri="{FF2B5EF4-FFF2-40B4-BE49-F238E27FC236}">
                <a16:creationId xmlns:a16="http://schemas.microsoft.com/office/drawing/2014/main" id="{F4C78FD7-298C-45FF-B0EF-597EA8840434}"/>
              </a:ext>
            </a:extLst>
          </p:cNvPr>
          <p:cNvSpPr/>
          <p:nvPr/>
        </p:nvSpPr>
        <p:spPr>
          <a:xfrm>
            <a:off x="6825932" y="1699076"/>
            <a:ext cx="1224136" cy="535137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Repository</a:t>
            </a:r>
          </a:p>
        </p:txBody>
      </p:sp>
      <p:sp>
        <p:nvSpPr>
          <p:cNvPr id="14" name="Down Arrow 11">
            <a:extLst>
              <a:ext uri="{FF2B5EF4-FFF2-40B4-BE49-F238E27FC236}">
                <a16:creationId xmlns:a16="http://schemas.microsoft.com/office/drawing/2014/main" id="{BF742E07-DF48-441B-9294-24FE69291AB3}"/>
              </a:ext>
            </a:extLst>
          </p:cNvPr>
          <p:cNvSpPr/>
          <p:nvPr/>
        </p:nvSpPr>
        <p:spPr>
          <a:xfrm rot="16200000">
            <a:off x="2647680" y="1706772"/>
            <a:ext cx="432048" cy="57606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9">
            <a:extLst>
              <a:ext uri="{FF2B5EF4-FFF2-40B4-BE49-F238E27FC236}">
                <a16:creationId xmlns:a16="http://schemas.microsoft.com/office/drawing/2014/main" id="{68048150-4A44-4AF6-9D16-FEF3EC5F9D85}"/>
              </a:ext>
            </a:extLst>
          </p:cNvPr>
          <p:cNvSpPr/>
          <p:nvPr/>
        </p:nvSpPr>
        <p:spPr>
          <a:xfrm>
            <a:off x="5004888" y="1675345"/>
            <a:ext cx="1235617" cy="535137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9A6195-0FE0-4113-BCA0-D09A848C014E}"/>
              </a:ext>
            </a:extLst>
          </p:cNvPr>
          <p:cNvSpPr/>
          <p:nvPr/>
        </p:nvSpPr>
        <p:spPr>
          <a:xfrm>
            <a:off x="1371584" y="1297860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C7F679-6C2C-4105-8233-A04FDAC93217}"/>
              </a:ext>
            </a:extLst>
          </p:cNvPr>
          <p:cNvSpPr/>
          <p:nvPr/>
        </p:nvSpPr>
        <p:spPr>
          <a:xfrm>
            <a:off x="3280604" y="1241919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78BFA6-48DA-469D-A4EE-C67F27F96CA9}"/>
              </a:ext>
            </a:extLst>
          </p:cNvPr>
          <p:cNvSpPr/>
          <p:nvPr/>
        </p:nvSpPr>
        <p:spPr>
          <a:xfrm>
            <a:off x="1377826" y="4867428"/>
            <a:ext cx="8052539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E1E6DE19-CBEF-45AA-90FD-E5C4B58C1EBC}"/>
              </a:ext>
            </a:extLst>
          </p:cNvPr>
          <p:cNvSpPr/>
          <p:nvPr/>
        </p:nvSpPr>
        <p:spPr>
          <a:xfrm>
            <a:off x="1858865" y="5234358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TDD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40C8E242-A862-4055-A0A0-6C3BFB5F4034}"/>
              </a:ext>
            </a:extLst>
          </p:cNvPr>
          <p:cNvSpPr/>
          <p:nvPr/>
        </p:nvSpPr>
        <p:spPr>
          <a:xfrm>
            <a:off x="3211709" y="5234358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Framework libraries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78259932-2C52-4A5D-81A9-347135469176}"/>
              </a:ext>
            </a:extLst>
          </p:cNvPr>
          <p:cNvSpPr/>
          <p:nvPr/>
        </p:nvSpPr>
        <p:spPr>
          <a:xfrm>
            <a:off x="4591331" y="5238344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Utility libraries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FFC8F67C-71C6-48E3-B096-5235DB6B52A9}"/>
              </a:ext>
            </a:extLst>
          </p:cNvPr>
          <p:cNvSpPr/>
          <p:nvPr/>
        </p:nvSpPr>
        <p:spPr>
          <a:xfrm>
            <a:off x="6041238" y="5232405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 object libraries</a:t>
            </a:r>
          </a:p>
        </p:txBody>
      </p:sp>
      <p:sp>
        <p:nvSpPr>
          <p:cNvPr id="23" name="Up Arrow 42">
            <a:extLst>
              <a:ext uri="{FF2B5EF4-FFF2-40B4-BE49-F238E27FC236}">
                <a16:creationId xmlns:a16="http://schemas.microsoft.com/office/drawing/2014/main" id="{4EAA3AB0-C458-4AA3-8D10-59FA66C47DBA}"/>
              </a:ext>
            </a:extLst>
          </p:cNvPr>
          <p:cNvSpPr/>
          <p:nvPr/>
        </p:nvSpPr>
        <p:spPr>
          <a:xfrm>
            <a:off x="6041934" y="4435380"/>
            <a:ext cx="691146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62C639-7979-4A90-8E12-F905D3BF8FA2}"/>
              </a:ext>
            </a:extLst>
          </p:cNvPr>
          <p:cNvSpPr/>
          <p:nvPr/>
        </p:nvSpPr>
        <p:spPr>
          <a:xfrm>
            <a:off x="5261421" y="3344333"/>
            <a:ext cx="2016224" cy="1091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3 (No Border) 44">
            <a:extLst>
              <a:ext uri="{FF2B5EF4-FFF2-40B4-BE49-F238E27FC236}">
                <a16:creationId xmlns:a16="http://schemas.microsoft.com/office/drawing/2014/main" id="{106D40A5-93EB-4891-9BE0-5AD069C31E06}"/>
              </a:ext>
            </a:extLst>
          </p:cNvPr>
          <p:cNvSpPr/>
          <p:nvPr/>
        </p:nvSpPr>
        <p:spPr>
          <a:xfrm>
            <a:off x="5759996" y="3636153"/>
            <a:ext cx="1224136" cy="535137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BDD playback</a:t>
            </a:r>
          </a:p>
        </p:txBody>
      </p:sp>
      <p:sp>
        <p:nvSpPr>
          <p:cNvPr id="26" name="Up-Down Arrow 45">
            <a:extLst>
              <a:ext uri="{FF2B5EF4-FFF2-40B4-BE49-F238E27FC236}">
                <a16:creationId xmlns:a16="http://schemas.microsoft.com/office/drawing/2014/main" id="{A97F08BC-E015-4DE1-8FD1-D73C15819B23}"/>
              </a:ext>
            </a:extLst>
          </p:cNvPr>
          <p:cNvSpPr/>
          <p:nvPr/>
        </p:nvSpPr>
        <p:spPr>
          <a:xfrm>
            <a:off x="6610533" y="2563172"/>
            <a:ext cx="410579" cy="725851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3A1714B-A85E-4B99-ADE7-A2C223AD437F}"/>
              </a:ext>
            </a:extLst>
          </p:cNvPr>
          <p:cNvSpPr/>
          <p:nvPr/>
        </p:nvSpPr>
        <p:spPr>
          <a:xfrm>
            <a:off x="7517875" y="5205372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Drivers/ </a:t>
            </a:r>
            <a:r>
              <a:rPr lang="en-US" sz="1200" dirty="0" err="1"/>
              <a:t>PlayWright</a:t>
            </a:r>
            <a:r>
              <a:rPr lang="en-US" sz="1200" dirty="0"/>
              <a:t> libraries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0A7663-513B-4925-A416-04AD45DA6BBD}"/>
              </a:ext>
            </a:extLst>
          </p:cNvPr>
          <p:cNvSpPr/>
          <p:nvPr/>
        </p:nvSpPr>
        <p:spPr>
          <a:xfrm>
            <a:off x="7112262" y="1163984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39CD3F-87B2-4FA5-9097-70944037BF3B}"/>
              </a:ext>
            </a:extLst>
          </p:cNvPr>
          <p:cNvSpPr/>
          <p:nvPr/>
        </p:nvSpPr>
        <p:spPr>
          <a:xfrm>
            <a:off x="7068492" y="2830239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1" name="Left-Right Arrow 50">
            <a:extLst>
              <a:ext uri="{FF2B5EF4-FFF2-40B4-BE49-F238E27FC236}">
                <a16:creationId xmlns:a16="http://schemas.microsoft.com/office/drawing/2014/main" id="{7CAEE7F1-D680-4AEE-A3C7-0ADC5FB7342C}"/>
              </a:ext>
            </a:extLst>
          </p:cNvPr>
          <p:cNvSpPr/>
          <p:nvPr/>
        </p:nvSpPr>
        <p:spPr>
          <a:xfrm>
            <a:off x="7337382" y="3563588"/>
            <a:ext cx="883152" cy="535137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06BB3-0D26-44A7-B6D7-F6387A989611}"/>
              </a:ext>
            </a:extLst>
          </p:cNvPr>
          <p:cNvSpPr/>
          <p:nvPr/>
        </p:nvSpPr>
        <p:spPr>
          <a:xfrm>
            <a:off x="6770531" y="4577900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A115BC-17B6-4FC9-BE14-040A26BFD56A}"/>
              </a:ext>
            </a:extLst>
          </p:cNvPr>
          <p:cNvSpPr/>
          <p:nvPr/>
        </p:nvSpPr>
        <p:spPr>
          <a:xfrm>
            <a:off x="1548504" y="2502091"/>
            <a:ext cx="792088" cy="2381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1A80DD-F853-43DE-9F59-814A14C89A0E}"/>
              </a:ext>
            </a:extLst>
          </p:cNvPr>
          <p:cNvSpPr/>
          <p:nvPr/>
        </p:nvSpPr>
        <p:spPr>
          <a:xfrm>
            <a:off x="8141642" y="4387746"/>
            <a:ext cx="1090316" cy="3107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Browserstack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DFEB9E-B162-4EBA-9F39-9BC7827A3219}"/>
              </a:ext>
            </a:extLst>
          </p:cNvPr>
          <p:cNvSpPr/>
          <p:nvPr/>
        </p:nvSpPr>
        <p:spPr>
          <a:xfrm>
            <a:off x="7644470" y="3427268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5BCBB-E264-478A-8C15-034216B0B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13" y="3344333"/>
            <a:ext cx="792088" cy="792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2E3C4F-C4AA-4253-A38C-8739A48D02DD}"/>
              </a:ext>
            </a:extLst>
          </p:cNvPr>
          <p:cNvSpPr/>
          <p:nvPr/>
        </p:nvSpPr>
        <p:spPr>
          <a:xfrm>
            <a:off x="2350460" y="4339681"/>
            <a:ext cx="1722497" cy="2527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SpecFlow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03D9A0-007E-4CC5-8228-1A68AA0B2EC1}"/>
              </a:ext>
            </a:extLst>
          </p:cNvPr>
          <p:cNvSpPr/>
          <p:nvPr/>
        </p:nvSpPr>
        <p:spPr>
          <a:xfrm>
            <a:off x="4565725" y="3450589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3" name="Down Arrow 11">
            <a:extLst>
              <a:ext uri="{FF2B5EF4-FFF2-40B4-BE49-F238E27FC236}">
                <a16:creationId xmlns:a16="http://schemas.microsoft.com/office/drawing/2014/main" id="{70B7A81C-2D94-42C4-9EC5-50EA4B3D4A39}"/>
              </a:ext>
            </a:extLst>
          </p:cNvPr>
          <p:cNvSpPr/>
          <p:nvPr/>
        </p:nvSpPr>
        <p:spPr>
          <a:xfrm rot="5400000">
            <a:off x="4343709" y="3302868"/>
            <a:ext cx="432048" cy="1099193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6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048BD0-1851-4233-8B25-45802B182A3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workflow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6972C-46A2-4EDE-928E-FD852D46BE11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8229600" cy="492941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initiates test case execution request from Azure Pipeline.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pipeline sends execution instructions to the configured Git repository.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MSTest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receives execution instructions from Azure pipeline and initiates BDD/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playback.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Loads framework libraries to process test case execution.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Browserstack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/Azure cloud and send execution instructions.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3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A3FDB-5169-418C-9A57-7DAFAA7A688A}"/>
              </a:ext>
            </a:extLst>
          </p:cNvPr>
          <p:cNvSpPr/>
          <p:nvPr/>
        </p:nvSpPr>
        <p:spPr>
          <a:xfrm>
            <a:off x="1548484" y="4876800"/>
            <a:ext cx="1187172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SpecFlow</a:t>
            </a:r>
            <a:r>
              <a:rPr lang="en-US" sz="1400" dirty="0"/>
              <a:t>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87C53-D875-4839-B670-B1CAA9334F28}"/>
              </a:ext>
            </a:extLst>
          </p:cNvPr>
          <p:cNvSpPr txBox="1"/>
          <p:nvPr/>
        </p:nvSpPr>
        <p:spPr>
          <a:xfrm>
            <a:off x="3974134" y="1791421"/>
            <a:ext cx="863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Initiates</a:t>
            </a:r>
            <a:endParaRPr lang="en-IN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BBDDA3-90CF-4B94-9945-B52D45E6E18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680092" y="1681186"/>
            <a:ext cx="3016611" cy="1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8B3D8-718D-4C59-AA87-0B44270862D8}"/>
              </a:ext>
            </a:extLst>
          </p:cNvPr>
          <p:cNvSpPr/>
          <p:nvPr/>
        </p:nvSpPr>
        <p:spPr>
          <a:xfrm>
            <a:off x="1464843" y="1445943"/>
            <a:ext cx="1215249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F7DCE-74FC-493F-8021-6A8D5FCCB14E}"/>
              </a:ext>
            </a:extLst>
          </p:cNvPr>
          <p:cNvSpPr/>
          <p:nvPr/>
        </p:nvSpPr>
        <p:spPr>
          <a:xfrm>
            <a:off x="5696703" y="1447757"/>
            <a:ext cx="1191794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EDFA3A-FFC0-450B-A28E-E9244E833DB9}"/>
              </a:ext>
            </a:extLst>
          </p:cNvPr>
          <p:cNvSpPr/>
          <p:nvPr/>
        </p:nvSpPr>
        <p:spPr>
          <a:xfrm>
            <a:off x="5699484" y="3149657"/>
            <a:ext cx="1215249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Git/ </a:t>
            </a:r>
            <a:r>
              <a:rPr lang="en-US" sz="1400" dirty="0" err="1"/>
              <a:t>PlayWright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D62ED-9B70-4E6C-AE9E-29CBBB2F9175}"/>
              </a:ext>
            </a:extLst>
          </p:cNvPr>
          <p:cNvSpPr/>
          <p:nvPr/>
        </p:nvSpPr>
        <p:spPr>
          <a:xfrm>
            <a:off x="9199921" y="2874321"/>
            <a:ext cx="1615657" cy="10171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BDD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Utilities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Drivers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5373A7-DEBF-4959-9BE2-7105DA2A7931}"/>
              </a:ext>
            </a:extLst>
          </p:cNvPr>
          <p:cNvSpPr/>
          <p:nvPr/>
        </p:nvSpPr>
        <p:spPr>
          <a:xfrm>
            <a:off x="983123" y="1549513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5434F-E25B-49A5-A9F8-082DC6D3F88C}"/>
              </a:ext>
            </a:extLst>
          </p:cNvPr>
          <p:cNvSpPr/>
          <p:nvPr/>
        </p:nvSpPr>
        <p:spPr>
          <a:xfrm>
            <a:off x="5661161" y="5231812"/>
            <a:ext cx="1215250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Browserstack</a:t>
            </a:r>
            <a:r>
              <a:rPr lang="en-US" sz="1400" dirty="0"/>
              <a:t>/ Azure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D75F3A-0FDB-4F44-ABAC-3C9FD4F23077}"/>
              </a:ext>
            </a:extLst>
          </p:cNvPr>
          <p:cNvSpPr/>
          <p:nvPr/>
        </p:nvSpPr>
        <p:spPr>
          <a:xfrm>
            <a:off x="6969596" y="1544953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6F49BF-FC66-4962-80FB-D13614FBE62B}"/>
              </a:ext>
            </a:extLst>
          </p:cNvPr>
          <p:cNvSpPr/>
          <p:nvPr/>
        </p:nvSpPr>
        <p:spPr>
          <a:xfrm>
            <a:off x="7764297" y="2394394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8DA6BC-1F29-4504-80CA-C16F2A8AA463}"/>
              </a:ext>
            </a:extLst>
          </p:cNvPr>
          <p:cNvSpPr/>
          <p:nvPr/>
        </p:nvSpPr>
        <p:spPr>
          <a:xfrm>
            <a:off x="7764297" y="4164283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4F9FC3-AF11-4BCF-B4A0-C2065724263A}"/>
              </a:ext>
            </a:extLst>
          </p:cNvPr>
          <p:cNvSpPr/>
          <p:nvPr/>
        </p:nvSpPr>
        <p:spPr>
          <a:xfrm>
            <a:off x="5365787" y="4417425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2FC92A-6F11-44DE-8746-D84411A68E59}"/>
              </a:ext>
            </a:extLst>
          </p:cNvPr>
          <p:cNvSpPr/>
          <p:nvPr/>
        </p:nvSpPr>
        <p:spPr>
          <a:xfrm>
            <a:off x="1568499" y="3475928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883F9-5872-4B57-8BCF-1E2BF53025C9}"/>
              </a:ext>
            </a:extLst>
          </p:cNvPr>
          <p:cNvSpPr txBox="1"/>
          <p:nvPr/>
        </p:nvSpPr>
        <p:spPr>
          <a:xfrm rot="16200000">
            <a:off x="6037102" y="2454949"/>
            <a:ext cx="1023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Interacts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453A3-629F-4C67-BA06-9B93E1A4704E}"/>
              </a:ext>
            </a:extLst>
          </p:cNvPr>
          <p:cNvSpPr txBox="1"/>
          <p:nvPr/>
        </p:nvSpPr>
        <p:spPr>
          <a:xfrm rot="16200000">
            <a:off x="7753528" y="2390987"/>
            <a:ext cx="523220" cy="115827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100" dirty="0"/>
              <a:t> Sends Project details &amp; Tags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9FC0E-C0A5-4B6C-AC38-488332475559}"/>
              </a:ext>
            </a:extLst>
          </p:cNvPr>
          <p:cNvSpPr txBox="1"/>
          <p:nvPr/>
        </p:nvSpPr>
        <p:spPr>
          <a:xfrm rot="5400000">
            <a:off x="7770316" y="3211702"/>
            <a:ext cx="523220" cy="13819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100" dirty="0"/>
              <a:t>Returns test execution steps</a:t>
            </a:r>
            <a:endParaRPr lang="en-IN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BCF79-6C58-4B30-97AE-6EE5AF5A9F2B}"/>
              </a:ext>
            </a:extLst>
          </p:cNvPr>
          <p:cNvSpPr txBox="1"/>
          <p:nvPr/>
        </p:nvSpPr>
        <p:spPr>
          <a:xfrm rot="16200000">
            <a:off x="5307763" y="4402388"/>
            <a:ext cx="1244581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Sends commands</a:t>
            </a:r>
            <a:endParaRPr lang="en-IN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44EEC-EA28-4734-899F-5705FEE6AAE5}"/>
              </a:ext>
            </a:extLst>
          </p:cNvPr>
          <p:cNvSpPr txBox="1"/>
          <p:nvPr/>
        </p:nvSpPr>
        <p:spPr>
          <a:xfrm>
            <a:off x="1548484" y="5474109"/>
            <a:ext cx="1376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Execution Results</a:t>
            </a:r>
            <a:endParaRPr lang="en-IN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7E107-A1ED-4ED0-8465-FF046ED1F507}"/>
              </a:ext>
            </a:extLst>
          </p:cNvPr>
          <p:cNvSpPr txBox="1"/>
          <p:nvPr/>
        </p:nvSpPr>
        <p:spPr>
          <a:xfrm rot="16200000">
            <a:off x="1422846" y="3590536"/>
            <a:ext cx="1694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View Results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0533BA-DDFE-44DC-AA40-0A8337D19582}"/>
              </a:ext>
            </a:extLst>
          </p:cNvPr>
          <p:cNvCxnSpPr/>
          <p:nvPr/>
        </p:nvCxnSpPr>
        <p:spPr>
          <a:xfrm flipV="1">
            <a:off x="2062834" y="2053031"/>
            <a:ext cx="2851" cy="2845794"/>
          </a:xfrm>
          <a:prstGeom prst="straightConnector1">
            <a:avLst/>
          </a:prstGeom>
          <a:ln w="19050">
            <a:prstDash val="dash"/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31BCFA-E8BC-48D8-A1F5-F6B304CB527B}"/>
              </a:ext>
            </a:extLst>
          </p:cNvPr>
          <p:cNvCxnSpPr/>
          <p:nvPr/>
        </p:nvCxnSpPr>
        <p:spPr>
          <a:xfrm>
            <a:off x="6496856" y="3555730"/>
            <a:ext cx="0" cy="1513567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21299997" rev="0"/>
            </a:camera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5C21E2-8BE3-41B4-B01E-C2F3FBB905C1}"/>
              </a:ext>
            </a:extLst>
          </p:cNvPr>
          <p:cNvCxnSpPr>
            <a:endCxn id="10" idx="0"/>
          </p:cNvCxnSpPr>
          <p:nvPr/>
        </p:nvCxnSpPr>
        <p:spPr>
          <a:xfrm>
            <a:off x="6294597" y="2021852"/>
            <a:ext cx="12512" cy="1127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DA5EE2-D1AC-4B4D-BAF6-445111C4D6F8}"/>
              </a:ext>
            </a:extLst>
          </p:cNvPr>
          <p:cNvCxnSpPr/>
          <p:nvPr/>
        </p:nvCxnSpPr>
        <p:spPr>
          <a:xfrm>
            <a:off x="6807046" y="3543562"/>
            <a:ext cx="2178777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10799980" rev="0"/>
            </a:camera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EA61E1-F59B-4ED9-AB9B-CB56C57E3D34}"/>
              </a:ext>
            </a:extLst>
          </p:cNvPr>
          <p:cNvCxnSpPr/>
          <p:nvPr/>
        </p:nvCxnSpPr>
        <p:spPr>
          <a:xfrm>
            <a:off x="6948948" y="3339456"/>
            <a:ext cx="2172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72377D-705E-4BE1-9AC7-3148512DD6EF}"/>
              </a:ext>
            </a:extLst>
          </p:cNvPr>
          <p:cNvCxnSpPr/>
          <p:nvPr/>
        </p:nvCxnSpPr>
        <p:spPr>
          <a:xfrm>
            <a:off x="6142870" y="3680630"/>
            <a:ext cx="0" cy="1546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1">
            <a:extLst>
              <a:ext uri="{FF2B5EF4-FFF2-40B4-BE49-F238E27FC236}">
                <a16:creationId xmlns:a16="http://schemas.microsoft.com/office/drawing/2014/main" id="{241D19C7-145C-448D-917C-6F11A3433413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rot="10800000" flipV="1">
            <a:off x="2735656" y="3384899"/>
            <a:ext cx="2963828" cy="1727143"/>
          </a:xfrm>
          <a:prstGeom prst="bentConnector3">
            <a:avLst>
              <a:gd name="adj1" fmla="val 71211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553EDA-54C3-4724-A56B-6323EEB81CF4}"/>
              </a:ext>
            </a:extLst>
          </p:cNvPr>
          <p:cNvSpPr txBox="1"/>
          <p:nvPr/>
        </p:nvSpPr>
        <p:spPr>
          <a:xfrm rot="16200000">
            <a:off x="6111214" y="4352917"/>
            <a:ext cx="1244581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dirty="0"/>
              <a:t>Received Actual Results</a:t>
            </a:r>
            <a:endParaRPr lang="en-IN" sz="11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6D75EA-7A84-47C5-AACC-7221171A93DD}"/>
              </a:ext>
            </a:extLst>
          </p:cNvPr>
          <p:cNvSpPr/>
          <p:nvPr/>
        </p:nvSpPr>
        <p:spPr>
          <a:xfrm>
            <a:off x="4201853" y="3475928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140F8-D542-424B-B901-C0DC39A92FE8}"/>
              </a:ext>
            </a:extLst>
          </p:cNvPr>
          <p:cNvSpPr txBox="1"/>
          <p:nvPr/>
        </p:nvSpPr>
        <p:spPr>
          <a:xfrm rot="16200000">
            <a:off x="4151673" y="2197677"/>
            <a:ext cx="523220" cy="15448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100" dirty="0"/>
              <a:t> Send Results to</a:t>
            </a:r>
          </a:p>
          <a:p>
            <a:pPr algn="ctr"/>
            <a:r>
              <a:rPr lang="en-US" sz="1100" dirty="0" err="1"/>
              <a:t>SpecFlow</a:t>
            </a:r>
            <a:r>
              <a:rPr lang="en-US" sz="1100" dirty="0"/>
              <a:t> Report</a:t>
            </a:r>
            <a:endParaRPr lang="en-IN" sz="11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7D8BDFE-3D8D-4438-8F04-EBFBFD64E4D4}"/>
              </a:ext>
            </a:extLst>
          </p:cNvPr>
          <p:cNvSpPr txBox="1">
            <a:spLocks/>
          </p:cNvSpPr>
          <p:nvPr/>
        </p:nvSpPr>
        <p:spPr>
          <a:xfrm>
            <a:off x="493297" y="264653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Automation Framework – Flow</a:t>
            </a:r>
          </a:p>
        </p:txBody>
      </p:sp>
    </p:spTree>
    <p:extLst>
      <p:ext uri="{BB962C8B-B14F-4D97-AF65-F5344CB8AC3E}">
        <p14:creationId xmlns:p14="http://schemas.microsoft.com/office/powerpoint/2010/main" val="643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77E0-D584-4CBE-B9B1-A0146AC855F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Execution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flow</a:t>
            </a:r>
            <a:r>
              <a:rPr lang="en-US" sz="2800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A1A2D-C97E-45B3-8A6A-83E860D9B3A5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initiates the test execution from Azure pipeline.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pipeline interacts with Git to process user request.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steps retrieved from Git based on request parameters/tags.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Sends the command to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Browserstack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Azure cloud platforms.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Reports send to BDD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reports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views the test execution results from BDD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reports.</a:t>
            </a:r>
          </a:p>
        </p:txBody>
      </p:sp>
    </p:spTree>
    <p:extLst>
      <p:ext uri="{BB962C8B-B14F-4D97-AF65-F5344CB8AC3E}">
        <p14:creationId xmlns:p14="http://schemas.microsoft.com/office/powerpoint/2010/main" val="124133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77E0-D584-4CBE-B9B1-A0146AC855F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Benefits of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SpecFlow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integration.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A1A2D-C97E-45B3-8A6A-83E860D9B3A5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Manual testers can create scenarios.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Manual testers can execute scripts and review the reports.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by step results/status.</a:t>
            </a:r>
          </a:p>
        </p:txBody>
      </p:sp>
    </p:spTree>
    <p:extLst>
      <p:ext uri="{BB962C8B-B14F-4D97-AF65-F5344CB8AC3E}">
        <p14:creationId xmlns:p14="http://schemas.microsoft.com/office/powerpoint/2010/main" val="397109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5EF042-F897-4C89-A86E-377FBF29870C}"/>
              </a:ext>
            </a:extLst>
          </p:cNvPr>
          <p:cNvSpPr txBox="1">
            <a:spLocks/>
          </p:cNvSpPr>
          <p:nvPr/>
        </p:nvSpPr>
        <p:spPr>
          <a:xfrm>
            <a:off x="1488905" y="2933700"/>
            <a:ext cx="6447501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                      Queries?</a:t>
            </a:r>
          </a:p>
        </p:txBody>
      </p:sp>
    </p:spTree>
    <p:extLst>
      <p:ext uri="{BB962C8B-B14F-4D97-AF65-F5344CB8AC3E}">
        <p14:creationId xmlns:p14="http://schemas.microsoft.com/office/powerpoint/2010/main" val="4180095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6B3B14CDA834E8BA0F11068470E05" ma:contentTypeVersion="7" ma:contentTypeDescription="Create a new document." ma:contentTypeScope="" ma:versionID="8c7ef49162ff1241d75d4cff6692e1f2">
  <xsd:schema xmlns:xsd="http://www.w3.org/2001/XMLSchema" xmlns:xs="http://www.w3.org/2001/XMLSchema" xmlns:p="http://schemas.microsoft.com/office/2006/metadata/properties" xmlns:ns2="64a4b0a7-83d9-4618-9b46-b66695f7b4f0" targetNamespace="http://schemas.microsoft.com/office/2006/metadata/properties" ma:root="true" ma:fieldsID="e8e75cc7a32bde5a277bb1cbd0958065" ns2:_="">
    <xsd:import namespace="64a4b0a7-83d9-4618-9b46-b66695f7b4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4b0a7-83d9-4618-9b46-b66695f7b4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E6BF31-7AEA-469A-8DD3-55180247E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a4b0a7-83d9-4618-9b46-b66695f7b4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52AED5-B41B-4AF8-9123-186EEBF4FA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36EE9B-0D3E-4327-8870-625C3B721F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</TotalTime>
  <Words>344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PSEA – Test Automation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PSEA – Automation Framework Presentation</dc:title>
  <dc:creator>Vinoth Kumar Sankar</dc:creator>
  <cp:lastModifiedBy>Vinoth Kumar Sankar</cp:lastModifiedBy>
  <cp:revision>1</cp:revision>
  <dcterms:created xsi:type="dcterms:W3CDTF">2019-08-13T10:09:55Z</dcterms:created>
  <dcterms:modified xsi:type="dcterms:W3CDTF">2024-11-05T17:53:15Z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0x0101008226B3B14CDA834E8BA0F11068470E05</vt:lpwstr>
  </property>
</Properties>
</file>