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3300"/>
    <a:srgbClr val="FF0066"/>
    <a:srgbClr val="FF0000"/>
    <a:srgbClr val="660033"/>
    <a:srgbClr val="990099"/>
    <a:srgbClr val="FF3399"/>
    <a:srgbClr val="660066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15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E880-7B57-4378-8083-0EEA793F758E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0B3-9947-4925-84EA-8C9460A40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E880-7B57-4378-8083-0EEA793F758E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0B3-9947-4925-84EA-8C9460A40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E880-7B57-4378-8083-0EEA793F758E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0B3-9947-4925-84EA-8C9460A40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E880-7B57-4378-8083-0EEA793F758E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0B3-9947-4925-84EA-8C9460A40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E880-7B57-4378-8083-0EEA793F758E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0B3-9947-4925-84EA-8C9460A40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E880-7B57-4378-8083-0EEA793F758E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0B3-9947-4925-84EA-8C9460A40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E880-7B57-4378-8083-0EEA793F758E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0B3-9947-4925-84EA-8C9460A40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E880-7B57-4378-8083-0EEA793F758E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0B3-9947-4925-84EA-8C9460A40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E880-7B57-4378-8083-0EEA793F758E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0B3-9947-4925-84EA-8C9460A40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E880-7B57-4378-8083-0EEA793F758E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0B3-9947-4925-84EA-8C9460A40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E880-7B57-4378-8083-0EEA793F758E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02B0B3-9947-4925-84EA-8C9460A40A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D3E880-7B57-4378-8083-0EEA793F758E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02B0B3-9947-4925-84EA-8C9460A40A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1194" y="609600"/>
            <a:ext cx="6185006" cy="70480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CITIZENSHIP RECORD </a:t>
            </a:r>
          </a:p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SYSTEM</a:t>
            </a:r>
          </a:p>
          <a:p>
            <a:pPr algn="ctr"/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66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Presented by:</a:t>
            </a:r>
          </a:p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66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Binod dangal</a:t>
            </a:r>
          </a:p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66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Sadikshya shrestha</a:t>
            </a:r>
          </a:p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66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Shankar shrestha</a:t>
            </a:r>
          </a:p>
          <a:p>
            <a:pPr algn="ctr"/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077200" cy="1447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001000" cy="3077766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b="1" u="sng" dirty="0" smtClean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</a:p>
          <a:p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C00000"/>
                </a:solidFill>
              </a:rPr>
              <a:t>An application describe  citizen record system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C00000"/>
                </a:solidFill>
              </a:rPr>
              <a:t>Includes the management of citizen’s information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C00000"/>
                </a:solidFill>
              </a:rPr>
              <a:t>Using this software government agency can 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provide easy service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id and password for login to enter Master Module Screen which  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increases  security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only maintain data sources, ensures protection of the data’s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the administration has the rights to work with the system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14400"/>
            <a:ext cx="7620000" cy="273921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4">
                    <a:lumMod val="50000"/>
                  </a:schemeClr>
                </a:solidFill>
              </a:rPr>
              <a:t>OBJECTIVES</a:t>
            </a:r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integrated information database of the citizen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make recording process standard, much easier and more effective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Provide facility for identification and verification services through a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digital citizenship certificate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enhance accuracy in work and save time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remove data redundancy and will be fast in operation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Guarantee the security and confidentiality of information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685800"/>
            <a:ext cx="6781800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4">
                    <a:lumMod val="50000"/>
                  </a:schemeClr>
                </a:solidFill>
              </a:rPr>
              <a:t>Earlier  System Demerits</a:t>
            </a:r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process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work result in need of lot of space to keep data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security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Chances of human errors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data are to be shared than the entire data copying process would be time consuming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447800"/>
            <a:ext cx="6019800" cy="3785652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Merits of Our Program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 and to use and save the time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accuracy in work with better security and </a:t>
            </a:r>
          </a:p>
          <a:p>
            <a:r>
              <a:rPr lang="en-US" dirty="0" smtClean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confidentiality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Minimizes the manual error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friendly interface easier to modification of information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of any information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can be shared easily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Easiness in task and reduce the paper work by </a:t>
            </a:r>
          </a:p>
          <a:p>
            <a:r>
              <a:rPr lang="en-US" dirty="0" smtClean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computerization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143000"/>
            <a:ext cx="5943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660033"/>
                </a:solidFill>
              </a:rPr>
              <a:t>CONCLUSION</a:t>
            </a:r>
          </a:p>
          <a:p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rgbClr val="000099"/>
                </a:solidFill>
              </a:rPr>
              <a:t>Using this software  recording process  can be made standard, much easier and more effective in order to meet the satisfaction level of the people and make the task much efficient.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rgbClr val="000099"/>
                </a:solidFill>
              </a:rPr>
              <a:t>Provide facility for identification and verification services through a digital citizenship certificate.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1267865">
            <a:off x="1826841" y="1527585"/>
            <a:ext cx="810445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4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091673" y="2967335"/>
            <a:ext cx="55260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solidFill>
                  <a:srgbClr val="CC33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ANY QUESTIONS???</a:t>
            </a:r>
            <a:endParaRPr lang="en-US" sz="4400" b="1" cap="none" spc="0" dirty="0">
              <a:ln w="11430"/>
              <a:solidFill>
                <a:srgbClr val="CC33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2133600"/>
            <a:ext cx="4957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</a:t>
            </a:r>
            <a:r>
              <a:rPr lang="en-US" sz="5400" b="1" dirty="0" smtClean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en-US" sz="54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 </a:t>
            </a:r>
            <a:r>
              <a:rPr lang="en-US" sz="5400" b="1" dirty="0" smtClean="0">
                <a:ln w="1905"/>
                <a:solidFill>
                  <a:srgbClr val="CC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</a:t>
            </a:r>
            <a:r>
              <a:rPr lang="en-US" sz="54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</a:t>
            </a:r>
            <a:r>
              <a:rPr lang="en-US" sz="5400" b="1" dirty="0" smtClean="0">
                <a:ln w="1905"/>
                <a:solidFill>
                  <a:schemeClr val="accent3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!!!</a:t>
            </a:r>
            <a:endParaRPr lang="en-US" sz="5400" b="1" cap="none" spc="0" dirty="0">
              <a:ln w="1905"/>
              <a:solidFill>
                <a:schemeClr val="accent3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149</TotalTime>
  <Words>281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 </vt:lpstr>
      <vt:lpstr>     </vt:lpstr>
      <vt:lpstr>          </vt:lpstr>
      <vt:lpstr>           </vt:lpstr>
      <vt:lpstr>  </vt:lpstr>
      <vt:lpstr>       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Dell</dc:creator>
  <cp:lastModifiedBy>Dell</cp:lastModifiedBy>
  <cp:revision>20</cp:revision>
  <dcterms:created xsi:type="dcterms:W3CDTF">2017-05-29T06:46:22Z</dcterms:created>
  <dcterms:modified xsi:type="dcterms:W3CDTF">2017-05-29T11:25:06Z</dcterms:modified>
</cp:coreProperties>
</file>