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2" r:id="rId5"/>
    <p:sldId id="260" r:id="rId6"/>
    <p:sldId id="261" r:id="rId7"/>
    <p:sldId id="259" r:id="rId8"/>
    <p:sldId id="267" r:id="rId9"/>
    <p:sldId id="263" r:id="rId10"/>
    <p:sldId id="264" r:id="rId11"/>
    <p:sldId id="265" r:id="rId12"/>
  </p:sldIdLst>
  <p:sldSz cx="18288000" cy="10287000"/>
  <p:notesSz cx="6858000" cy="9144000"/>
  <p:embeddedFontLst>
    <p:embeddedFont>
      <p:font typeface="Algerian" panose="04020705040A02060702" pitchFamily="82" charset="0"/>
      <p:regular r:id="rId13"/>
    </p:embeddedFont>
    <p:embeddedFont>
      <p:font typeface="Poppins" panose="00000500000000000000" pitchFamily="2" charset="0"/>
      <p:regular r:id="rId14"/>
    </p:embeddedFont>
    <p:embeddedFont>
      <p:font typeface="Poppins Bold" panose="00000800000000000000" charset="0"/>
      <p:regular r:id="rId15"/>
    </p:embeddedFont>
    <p:embeddedFont>
      <p:font typeface="Poppins Semi-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6.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6.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6.sv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A16F1"/>
        </a:solidFill>
        <a:effectLst/>
      </p:bgPr>
    </p:bg>
    <p:spTree>
      <p:nvGrpSpPr>
        <p:cNvPr id="1" name=""/>
        <p:cNvGrpSpPr/>
        <p:nvPr/>
      </p:nvGrpSpPr>
      <p:grpSpPr>
        <a:xfrm>
          <a:off x="0" y="0"/>
          <a:ext cx="0" cy="0"/>
          <a:chOff x="0" y="0"/>
          <a:chExt cx="0" cy="0"/>
        </a:xfrm>
      </p:grpSpPr>
      <p:grpSp>
        <p:nvGrpSpPr>
          <p:cNvPr id="2" name="Group 2"/>
          <p:cNvGrpSpPr/>
          <p:nvPr/>
        </p:nvGrpSpPr>
        <p:grpSpPr>
          <a:xfrm>
            <a:off x="541991" y="665504"/>
            <a:ext cx="17204018" cy="8955992"/>
            <a:chOff x="0" y="0"/>
            <a:chExt cx="4720783" cy="2457524"/>
          </a:xfrm>
        </p:grpSpPr>
        <p:sp>
          <p:nvSpPr>
            <p:cNvPr id="3" name="Freeform 3"/>
            <p:cNvSpPr/>
            <p:nvPr/>
          </p:nvSpPr>
          <p:spPr>
            <a:xfrm>
              <a:off x="0" y="0"/>
              <a:ext cx="4720782" cy="2457524"/>
            </a:xfrm>
            <a:custGeom>
              <a:avLst/>
              <a:gdLst/>
              <a:ahLst/>
              <a:cxnLst/>
              <a:rect l="l" t="t" r="r" b="b"/>
              <a:pathLst>
                <a:path w="4720782" h="2457524">
                  <a:moveTo>
                    <a:pt x="29700" y="0"/>
                  </a:moveTo>
                  <a:lnTo>
                    <a:pt x="4691082" y="0"/>
                  </a:lnTo>
                  <a:cubicBezTo>
                    <a:pt x="4707485" y="0"/>
                    <a:pt x="4720782" y="13297"/>
                    <a:pt x="4720782" y="29700"/>
                  </a:cubicBezTo>
                  <a:lnTo>
                    <a:pt x="4720782" y="2427824"/>
                  </a:lnTo>
                  <a:cubicBezTo>
                    <a:pt x="4720782" y="2444227"/>
                    <a:pt x="4707485" y="2457524"/>
                    <a:pt x="4691082" y="2457524"/>
                  </a:cubicBezTo>
                  <a:lnTo>
                    <a:pt x="29700" y="2457524"/>
                  </a:lnTo>
                  <a:cubicBezTo>
                    <a:pt x="13297" y="2457524"/>
                    <a:pt x="0" y="2444227"/>
                    <a:pt x="0" y="2427824"/>
                  </a:cubicBezTo>
                  <a:lnTo>
                    <a:pt x="0" y="29700"/>
                  </a:lnTo>
                  <a:cubicBezTo>
                    <a:pt x="0" y="13297"/>
                    <a:pt x="13297" y="0"/>
                    <a:pt x="29700" y="0"/>
                  </a:cubicBezTo>
                  <a:close/>
                </a:path>
              </a:pathLst>
            </a:custGeom>
            <a:solidFill>
              <a:srgbClr val="FCFAFA"/>
            </a:solidFill>
            <a:ln w="19050" cap="rnd">
              <a:solidFill>
                <a:srgbClr val="7A16F1"/>
              </a:solidFill>
              <a:prstDash val="solid"/>
              <a:round/>
            </a:ln>
          </p:spPr>
        </p:sp>
        <p:sp>
          <p:nvSpPr>
            <p:cNvPr id="4" name="TextBox 4"/>
            <p:cNvSpPr txBox="1"/>
            <p:nvPr/>
          </p:nvSpPr>
          <p:spPr>
            <a:xfrm>
              <a:off x="0" y="-66675"/>
              <a:ext cx="4720783" cy="2524199"/>
            </a:xfrm>
            <a:prstGeom prst="rect">
              <a:avLst/>
            </a:prstGeom>
          </p:spPr>
          <p:txBody>
            <a:bodyPr lIns="50800" tIns="50800" rIns="50800" bIns="50800" rtlCol="0" anchor="ctr"/>
            <a:lstStyle/>
            <a:p>
              <a:pPr algn="ctr">
                <a:lnSpc>
                  <a:spcPts val="3639"/>
                </a:lnSpc>
              </a:pPr>
              <a:endParaRPr/>
            </a:p>
          </p:txBody>
        </p:sp>
      </p:grpSp>
      <p:grpSp>
        <p:nvGrpSpPr>
          <p:cNvPr id="5" name="Group 5"/>
          <p:cNvGrpSpPr/>
          <p:nvPr/>
        </p:nvGrpSpPr>
        <p:grpSpPr>
          <a:xfrm>
            <a:off x="905187" y="1028700"/>
            <a:ext cx="16456633" cy="8229600"/>
            <a:chOff x="0" y="0"/>
            <a:chExt cx="4334257" cy="2167467"/>
          </a:xfrm>
        </p:grpSpPr>
        <p:sp>
          <p:nvSpPr>
            <p:cNvPr id="6" name="Freeform 6"/>
            <p:cNvSpPr/>
            <p:nvPr/>
          </p:nvSpPr>
          <p:spPr>
            <a:xfrm>
              <a:off x="0" y="0"/>
              <a:ext cx="4334257" cy="2167467"/>
            </a:xfrm>
            <a:custGeom>
              <a:avLst/>
              <a:gdLst/>
              <a:ahLst/>
              <a:cxnLst/>
              <a:rect l="l" t="t" r="r" b="b"/>
              <a:pathLst>
                <a:path w="4334257" h="2167467">
                  <a:moveTo>
                    <a:pt x="25874" y="0"/>
                  </a:moveTo>
                  <a:lnTo>
                    <a:pt x="4308383" y="0"/>
                  </a:lnTo>
                  <a:cubicBezTo>
                    <a:pt x="4322673" y="0"/>
                    <a:pt x="4334257" y="11584"/>
                    <a:pt x="4334257" y="25874"/>
                  </a:cubicBezTo>
                  <a:lnTo>
                    <a:pt x="4334257" y="2141592"/>
                  </a:lnTo>
                  <a:cubicBezTo>
                    <a:pt x="4334257" y="2155882"/>
                    <a:pt x="4322673" y="2167467"/>
                    <a:pt x="4308383" y="2167467"/>
                  </a:cubicBezTo>
                  <a:lnTo>
                    <a:pt x="25874" y="2167467"/>
                  </a:lnTo>
                  <a:cubicBezTo>
                    <a:pt x="19012" y="2167467"/>
                    <a:pt x="12431" y="2164741"/>
                    <a:pt x="7578" y="2159888"/>
                  </a:cubicBezTo>
                  <a:cubicBezTo>
                    <a:pt x="2726" y="2155036"/>
                    <a:pt x="0" y="2148455"/>
                    <a:pt x="0" y="2141592"/>
                  </a:cubicBezTo>
                  <a:lnTo>
                    <a:pt x="0" y="25874"/>
                  </a:lnTo>
                  <a:cubicBezTo>
                    <a:pt x="0" y="11584"/>
                    <a:pt x="11584" y="0"/>
                    <a:pt x="25874" y="0"/>
                  </a:cubicBezTo>
                  <a:close/>
                </a:path>
              </a:pathLst>
            </a:custGeom>
            <a:solidFill>
              <a:srgbClr val="000000">
                <a:alpha val="0"/>
              </a:srgbClr>
            </a:solidFill>
            <a:ln w="19050" cap="rnd">
              <a:solidFill>
                <a:srgbClr val="7A16F1"/>
              </a:solidFill>
              <a:prstDash val="solid"/>
              <a:round/>
            </a:ln>
          </p:spPr>
        </p:sp>
        <p:sp>
          <p:nvSpPr>
            <p:cNvPr id="7" name="TextBox 7"/>
            <p:cNvSpPr txBox="1"/>
            <p:nvPr/>
          </p:nvSpPr>
          <p:spPr>
            <a:xfrm>
              <a:off x="0" y="-66675"/>
              <a:ext cx="4334257" cy="2234142"/>
            </a:xfrm>
            <a:prstGeom prst="rect">
              <a:avLst/>
            </a:prstGeom>
          </p:spPr>
          <p:txBody>
            <a:bodyPr lIns="50800" tIns="50800" rIns="50800" bIns="50800" rtlCol="0" anchor="ctr"/>
            <a:lstStyle/>
            <a:p>
              <a:pPr algn="ctr">
                <a:lnSpc>
                  <a:spcPts val="3639"/>
                </a:lnSpc>
              </a:pPr>
              <a:endParaRPr/>
            </a:p>
          </p:txBody>
        </p:sp>
      </p:grpSp>
      <p:grpSp>
        <p:nvGrpSpPr>
          <p:cNvPr id="8" name="Group 8"/>
          <p:cNvGrpSpPr/>
          <p:nvPr/>
        </p:nvGrpSpPr>
        <p:grpSpPr>
          <a:xfrm>
            <a:off x="4805587" y="6986901"/>
            <a:ext cx="8676827" cy="718971"/>
            <a:chOff x="0" y="0"/>
            <a:chExt cx="2285255" cy="189359"/>
          </a:xfrm>
        </p:grpSpPr>
        <p:sp>
          <p:nvSpPr>
            <p:cNvPr id="9" name="Freeform 9"/>
            <p:cNvSpPr/>
            <p:nvPr/>
          </p:nvSpPr>
          <p:spPr>
            <a:xfrm>
              <a:off x="0" y="0"/>
              <a:ext cx="2285255" cy="189359"/>
            </a:xfrm>
            <a:custGeom>
              <a:avLst/>
              <a:gdLst/>
              <a:ahLst/>
              <a:cxnLst/>
              <a:rect l="l" t="t" r="r" b="b"/>
              <a:pathLst>
                <a:path w="2285255" h="189359">
                  <a:moveTo>
                    <a:pt x="89225" y="0"/>
                  </a:moveTo>
                  <a:lnTo>
                    <a:pt x="2196030" y="0"/>
                  </a:lnTo>
                  <a:cubicBezTo>
                    <a:pt x="2219693" y="0"/>
                    <a:pt x="2242388" y="9400"/>
                    <a:pt x="2259121" y="26133"/>
                  </a:cubicBezTo>
                  <a:cubicBezTo>
                    <a:pt x="2275854" y="42866"/>
                    <a:pt x="2285255" y="65561"/>
                    <a:pt x="2285255" y="89225"/>
                  </a:cubicBezTo>
                  <a:lnTo>
                    <a:pt x="2285255" y="100133"/>
                  </a:lnTo>
                  <a:cubicBezTo>
                    <a:pt x="2285255" y="123797"/>
                    <a:pt x="2275854" y="146492"/>
                    <a:pt x="2259121" y="163225"/>
                  </a:cubicBezTo>
                  <a:cubicBezTo>
                    <a:pt x="2242388" y="179958"/>
                    <a:pt x="2219693" y="189359"/>
                    <a:pt x="2196030" y="189359"/>
                  </a:cubicBezTo>
                  <a:lnTo>
                    <a:pt x="89225" y="189359"/>
                  </a:lnTo>
                  <a:cubicBezTo>
                    <a:pt x="65561" y="189359"/>
                    <a:pt x="42866" y="179958"/>
                    <a:pt x="26133" y="163225"/>
                  </a:cubicBezTo>
                  <a:cubicBezTo>
                    <a:pt x="9400" y="146492"/>
                    <a:pt x="0" y="123797"/>
                    <a:pt x="0" y="100133"/>
                  </a:cubicBezTo>
                  <a:lnTo>
                    <a:pt x="0" y="89225"/>
                  </a:lnTo>
                  <a:cubicBezTo>
                    <a:pt x="0" y="65561"/>
                    <a:pt x="9400" y="42866"/>
                    <a:pt x="26133" y="26133"/>
                  </a:cubicBezTo>
                  <a:cubicBezTo>
                    <a:pt x="42866" y="9400"/>
                    <a:pt x="65561" y="0"/>
                    <a:pt x="89225" y="0"/>
                  </a:cubicBezTo>
                  <a:close/>
                </a:path>
              </a:pathLst>
            </a:custGeom>
            <a:solidFill>
              <a:srgbClr val="F2DDFF"/>
            </a:solidFill>
          </p:spPr>
        </p:sp>
        <p:sp>
          <p:nvSpPr>
            <p:cNvPr id="10" name="TextBox 10"/>
            <p:cNvSpPr txBox="1"/>
            <p:nvPr/>
          </p:nvSpPr>
          <p:spPr>
            <a:xfrm>
              <a:off x="0" y="-66675"/>
              <a:ext cx="2285255" cy="256034"/>
            </a:xfrm>
            <a:prstGeom prst="rect">
              <a:avLst/>
            </a:prstGeom>
          </p:spPr>
          <p:txBody>
            <a:bodyPr lIns="50800" tIns="50800" rIns="50800" bIns="50800" rtlCol="0" anchor="ctr"/>
            <a:lstStyle/>
            <a:p>
              <a:pPr algn="ctr">
                <a:lnSpc>
                  <a:spcPts val="3639"/>
                </a:lnSpc>
                <a:spcBef>
                  <a:spcPct val="0"/>
                </a:spcBef>
              </a:pPr>
              <a:r>
                <a:rPr lang="en-US" sz="2599">
                  <a:solidFill>
                    <a:srgbClr val="7A16F1"/>
                  </a:solidFill>
                  <a:latin typeface="Poppins"/>
                  <a:ea typeface="Poppins"/>
                  <a:cs typeface="Poppins"/>
                  <a:sym typeface="Poppins"/>
                </a:rPr>
                <a:t>Navigating the future of Online Shopping</a:t>
              </a:r>
            </a:p>
          </p:txBody>
        </p:sp>
      </p:grpSp>
      <p:grpSp>
        <p:nvGrpSpPr>
          <p:cNvPr id="11" name="Group 11"/>
          <p:cNvGrpSpPr/>
          <p:nvPr/>
        </p:nvGrpSpPr>
        <p:grpSpPr>
          <a:xfrm>
            <a:off x="692597" y="837351"/>
            <a:ext cx="2372857" cy="2372857"/>
            <a:chOff x="0" y="0"/>
            <a:chExt cx="3163810" cy="3163810"/>
          </a:xfrm>
        </p:grpSpPr>
        <p:grpSp>
          <p:nvGrpSpPr>
            <p:cNvPr id="12" name="Group 12"/>
            <p:cNvGrpSpPr/>
            <p:nvPr/>
          </p:nvGrpSpPr>
          <p:grpSpPr>
            <a:xfrm>
              <a:off x="0" y="0"/>
              <a:ext cx="3163810" cy="3163810"/>
              <a:chOff x="0" y="0"/>
              <a:chExt cx="735625" cy="735625"/>
            </a:xfrm>
          </p:grpSpPr>
          <p:sp>
            <p:nvSpPr>
              <p:cNvPr id="13" name="Freeform 13"/>
              <p:cNvSpPr/>
              <p:nvPr/>
            </p:nvSpPr>
            <p:spPr>
              <a:xfrm>
                <a:off x="0" y="0"/>
                <a:ext cx="735625" cy="735625"/>
              </a:xfrm>
              <a:custGeom>
                <a:avLst/>
                <a:gdLst/>
                <a:ahLst/>
                <a:cxnLst/>
                <a:rect l="l" t="t" r="r" b="b"/>
                <a:pathLst>
                  <a:path w="735625" h="735625">
                    <a:moveTo>
                      <a:pt x="138617" y="0"/>
                    </a:moveTo>
                    <a:lnTo>
                      <a:pt x="597008" y="0"/>
                    </a:lnTo>
                    <a:cubicBezTo>
                      <a:pt x="673564" y="0"/>
                      <a:pt x="735625" y="62061"/>
                      <a:pt x="735625" y="138617"/>
                    </a:cubicBezTo>
                    <a:lnTo>
                      <a:pt x="735625" y="597008"/>
                    </a:lnTo>
                    <a:cubicBezTo>
                      <a:pt x="735625" y="633771"/>
                      <a:pt x="721021" y="669029"/>
                      <a:pt x="695025" y="695025"/>
                    </a:cubicBezTo>
                    <a:cubicBezTo>
                      <a:pt x="669029" y="721021"/>
                      <a:pt x="633771" y="735625"/>
                      <a:pt x="597008" y="735625"/>
                    </a:cubicBezTo>
                    <a:lnTo>
                      <a:pt x="138617" y="735625"/>
                    </a:lnTo>
                    <a:cubicBezTo>
                      <a:pt x="101854" y="735625"/>
                      <a:pt x="66596" y="721021"/>
                      <a:pt x="40600" y="695025"/>
                    </a:cubicBezTo>
                    <a:cubicBezTo>
                      <a:pt x="14604" y="669029"/>
                      <a:pt x="0" y="633771"/>
                      <a:pt x="0" y="597008"/>
                    </a:cubicBezTo>
                    <a:lnTo>
                      <a:pt x="0" y="138617"/>
                    </a:lnTo>
                    <a:cubicBezTo>
                      <a:pt x="0" y="101854"/>
                      <a:pt x="14604" y="66596"/>
                      <a:pt x="40600" y="40600"/>
                    </a:cubicBezTo>
                    <a:cubicBezTo>
                      <a:pt x="66596" y="14604"/>
                      <a:pt x="101854" y="0"/>
                      <a:pt x="138617" y="0"/>
                    </a:cubicBezTo>
                    <a:close/>
                  </a:path>
                </a:pathLst>
              </a:custGeom>
              <a:solidFill>
                <a:srgbClr val="FCFAFA"/>
              </a:solidFill>
              <a:ln w="19050" cap="rnd">
                <a:solidFill>
                  <a:srgbClr val="7A16F1"/>
                </a:solidFill>
                <a:prstDash val="solid"/>
                <a:round/>
              </a:ln>
            </p:spPr>
          </p:sp>
          <p:sp>
            <p:nvSpPr>
              <p:cNvPr id="14" name="TextBox 14"/>
              <p:cNvSpPr txBox="1"/>
              <p:nvPr/>
            </p:nvSpPr>
            <p:spPr>
              <a:xfrm>
                <a:off x="0" y="-66675"/>
                <a:ext cx="735625" cy="802300"/>
              </a:xfrm>
              <a:prstGeom prst="rect">
                <a:avLst/>
              </a:prstGeom>
            </p:spPr>
            <p:txBody>
              <a:bodyPr lIns="50800" tIns="50800" rIns="50800" bIns="50800" rtlCol="0" anchor="ctr"/>
              <a:lstStyle/>
              <a:p>
                <a:pPr algn="ctr">
                  <a:lnSpc>
                    <a:spcPts val="3639"/>
                  </a:lnSpc>
                </a:pPr>
                <a:endParaRPr/>
              </a:p>
            </p:txBody>
          </p:sp>
        </p:grpSp>
        <p:sp>
          <p:nvSpPr>
            <p:cNvPr id="15" name="Freeform 15"/>
            <p:cNvSpPr/>
            <p:nvPr/>
          </p:nvSpPr>
          <p:spPr>
            <a:xfrm>
              <a:off x="574331" y="610970"/>
              <a:ext cx="2015148" cy="1941870"/>
            </a:xfrm>
            <a:custGeom>
              <a:avLst/>
              <a:gdLst/>
              <a:ahLst/>
              <a:cxnLst/>
              <a:rect l="l" t="t" r="r" b="b"/>
              <a:pathLst>
                <a:path w="2015148" h="1941870">
                  <a:moveTo>
                    <a:pt x="0" y="0"/>
                  </a:moveTo>
                  <a:lnTo>
                    <a:pt x="2015148" y="0"/>
                  </a:lnTo>
                  <a:lnTo>
                    <a:pt x="2015148" y="1941870"/>
                  </a:lnTo>
                  <a:lnTo>
                    <a:pt x="0" y="19418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16" name="Group 16"/>
          <p:cNvGrpSpPr/>
          <p:nvPr/>
        </p:nvGrpSpPr>
        <p:grpSpPr>
          <a:xfrm>
            <a:off x="15161035" y="7075833"/>
            <a:ext cx="2372857" cy="2372857"/>
            <a:chOff x="0" y="0"/>
            <a:chExt cx="3163810" cy="3163810"/>
          </a:xfrm>
        </p:grpSpPr>
        <p:grpSp>
          <p:nvGrpSpPr>
            <p:cNvPr id="17" name="Group 17"/>
            <p:cNvGrpSpPr/>
            <p:nvPr/>
          </p:nvGrpSpPr>
          <p:grpSpPr>
            <a:xfrm>
              <a:off x="0" y="0"/>
              <a:ext cx="3163810" cy="3163810"/>
              <a:chOff x="0" y="0"/>
              <a:chExt cx="735625" cy="735625"/>
            </a:xfrm>
          </p:grpSpPr>
          <p:sp>
            <p:nvSpPr>
              <p:cNvPr id="18" name="Freeform 18"/>
              <p:cNvSpPr/>
              <p:nvPr/>
            </p:nvSpPr>
            <p:spPr>
              <a:xfrm>
                <a:off x="0" y="0"/>
                <a:ext cx="735625" cy="735625"/>
              </a:xfrm>
              <a:custGeom>
                <a:avLst/>
                <a:gdLst/>
                <a:ahLst/>
                <a:cxnLst/>
                <a:rect l="l" t="t" r="r" b="b"/>
                <a:pathLst>
                  <a:path w="735625" h="735625">
                    <a:moveTo>
                      <a:pt x="138617" y="0"/>
                    </a:moveTo>
                    <a:lnTo>
                      <a:pt x="597008" y="0"/>
                    </a:lnTo>
                    <a:cubicBezTo>
                      <a:pt x="673564" y="0"/>
                      <a:pt x="735625" y="62061"/>
                      <a:pt x="735625" y="138617"/>
                    </a:cubicBezTo>
                    <a:lnTo>
                      <a:pt x="735625" y="597008"/>
                    </a:lnTo>
                    <a:cubicBezTo>
                      <a:pt x="735625" y="633771"/>
                      <a:pt x="721021" y="669029"/>
                      <a:pt x="695025" y="695025"/>
                    </a:cubicBezTo>
                    <a:cubicBezTo>
                      <a:pt x="669029" y="721021"/>
                      <a:pt x="633771" y="735625"/>
                      <a:pt x="597008" y="735625"/>
                    </a:cubicBezTo>
                    <a:lnTo>
                      <a:pt x="138617" y="735625"/>
                    </a:lnTo>
                    <a:cubicBezTo>
                      <a:pt x="101854" y="735625"/>
                      <a:pt x="66596" y="721021"/>
                      <a:pt x="40600" y="695025"/>
                    </a:cubicBezTo>
                    <a:cubicBezTo>
                      <a:pt x="14604" y="669029"/>
                      <a:pt x="0" y="633771"/>
                      <a:pt x="0" y="597008"/>
                    </a:cubicBezTo>
                    <a:lnTo>
                      <a:pt x="0" y="138617"/>
                    </a:lnTo>
                    <a:cubicBezTo>
                      <a:pt x="0" y="101854"/>
                      <a:pt x="14604" y="66596"/>
                      <a:pt x="40600" y="40600"/>
                    </a:cubicBezTo>
                    <a:cubicBezTo>
                      <a:pt x="66596" y="14604"/>
                      <a:pt x="101854" y="0"/>
                      <a:pt x="138617" y="0"/>
                    </a:cubicBezTo>
                    <a:close/>
                  </a:path>
                </a:pathLst>
              </a:custGeom>
              <a:solidFill>
                <a:srgbClr val="FCFAFA"/>
              </a:solidFill>
              <a:ln w="19050" cap="rnd">
                <a:solidFill>
                  <a:srgbClr val="7A16F1"/>
                </a:solidFill>
                <a:prstDash val="solid"/>
                <a:round/>
              </a:ln>
            </p:spPr>
          </p:sp>
          <p:sp>
            <p:nvSpPr>
              <p:cNvPr id="19" name="TextBox 19"/>
              <p:cNvSpPr txBox="1"/>
              <p:nvPr/>
            </p:nvSpPr>
            <p:spPr>
              <a:xfrm>
                <a:off x="0" y="-66675"/>
                <a:ext cx="735625" cy="802300"/>
              </a:xfrm>
              <a:prstGeom prst="rect">
                <a:avLst/>
              </a:prstGeom>
            </p:spPr>
            <p:txBody>
              <a:bodyPr lIns="50800" tIns="50800" rIns="50800" bIns="50800" rtlCol="0" anchor="ctr"/>
              <a:lstStyle/>
              <a:p>
                <a:pPr algn="ctr">
                  <a:lnSpc>
                    <a:spcPts val="3639"/>
                  </a:lnSpc>
                </a:pPr>
                <a:endParaRPr/>
              </a:p>
            </p:txBody>
          </p:sp>
        </p:grpSp>
        <p:sp>
          <p:nvSpPr>
            <p:cNvPr id="20" name="Freeform 20"/>
            <p:cNvSpPr/>
            <p:nvPr/>
          </p:nvSpPr>
          <p:spPr>
            <a:xfrm>
              <a:off x="522353" y="610970"/>
              <a:ext cx="2119104" cy="1941870"/>
            </a:xfrm>
            <a:custGeom>
              <a:avLst/>
              <a:gdLst/>
              <a:ahLst/>
              <a:cxnLst/>
              <a:rect l="l" t="t" r="r" b="b"/>
              <a:pathLst>
                <a:path w="2119104" h="1941870">
                  <a:moveTo>
                    <a:pt x="0" y="0"/>
                  </a:moveTo>
                  <a:lnTo>
                    <a:pt x="2119104" y="0"/>
                  </a:lnTo>
                  <a:lnTo>
                    <a:pt x="2119104" y="1941870"/>
                  </a:lnTo>
                  <a:lnTo>
                    <a:pt x="0" y="1941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21" name="Freeform 21"/>
          <p:cNvSpPr/>
          <p:nvPr/>
        </p:nvSpPr>
        <p:spPr>
          <a:xfrm>
            <a:off x="8893236" y="777936"/>
            <a:ext cx="501527" cy="501527"/>
          </a:xfrm>
          <a:custGeom>
            <a:avLst/>
            <a:gdLst/>
            <a:ahLst/>
            <a:cxnLst/>
            <a:rect l="l" t="t" r="r" b="b"/>
            <a:pathLst>
              <a:path w="501527" h="501527">
                <a:moveTo>
                  <a:pt x="0" y="0"/>
                </a:moveTo>
                <a:lnTo>
                  <a:pt x="501528" y="0"/>
                </a:lnTo>
                <a:lnTo>
                  <a:pt x="501528" y="501528"/>
                </a:lnTo>
                <a:lnTo>
                  <a:pt x="0" y="5015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2" name="Freeform 22"/>
          <p:cNvSpPr/>
          <p:nvPr/>
        </p:nvSpPr>
        <p:spPr>
          <a:xfrm>
            <a:off x="8893236" y="9007536"/>
            <a:ext cx="501527" cy="501527"/>
          </a:xfrm>
          <a:custGeom>
            <a:avLst/>
            <a:gdLst/>
            <a:ahLst/>
            <a:cxnLst/>
            <a:rect l="l" t="t" r="r" b="b"/>
            <a:pathLst>
              <a:path w="501527" h="501527">
                <a:moveTo>
                  <a:pt x="0" y="0"/>
                </a:moveTo>
                <a:lnTo>
                  <a:pt x="501528" y="0"/>
                </a:lnTo>
                <a:lnTo>
                  <a:pt x="501528" y="501528"/>
                </a:lnTo>
                <a:lnTo>
                  <a:pt x="0" y="5015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3" name="TextBox 23"/>
          <p:cNvSpPr txBox="1"/>
          <p:nvPr/>
        </p:nvSpPr>
        <p:spPr>
          <a:xfrm>
            <a:off x="3541322" y="3800557"/>
            <a:ext cx="11205356" cy="2809711"/>
          </a:xfrm>
          <a:prstGeom prst="rect">
            <a:avLst/>
          </a:prstGeom>
        </p:spPr>
        <p:txBody>
          <a:bodyPr lIns="0" tIns="0" rIns="0" bIns="0" rtlCol="0" anchor="t">
            <a:spAutoFit/>
          </a:bodyPr>
          <a:lstStyle/>
          <a:p>
            <a:pPr algn="ctr">
              <a:lnSpc>
                <a:spcPts val="10474"/>
              </a:lnSpc>
            </a:pPr>
            <a:r>
              <a:rPr lang="en-US" sz="10580" b="1" spc="-380" dirty="0">
                <a:solidFill>
                  <a:srgbClr val="201D20"/>
                </a:solidFill>
                <a:latin typeface="Poppins Bold"/>
                <a:ea typeface="Poppins Bold"/>
                <a:cs typeface="Poppins Bold"/>
                <a:sym typeface="Poppins Bold"/>
              </a:rPr>
              <a:t>The World of Online Shopping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A16F1"/>
        </a:solidFill>
        <a:effectLst/>
      </p:bgPr>
    </p:bg>
    <p:spTree>
      <p:nvGrpSpPr>
        <p:cNvPr id="1" name=""/>
        <p:cNvGrpSpPr/>
        <p:nvPr/>
      </p:nvGrpSpPr>
      <p:grpSpPr>
        <a:xfrm>
          <a:off x="0" y="0"/>
          <a:ext cx="0" cy="0"/>
          <a:chOff x="0" y="0"/>
          <a:chExt cx="0" cy="0"/>
        </a:xfrm>
      </p:grpSpPr>
      <p:grpSp>
        <p:nvGrpSpPr>
          <p:cNvPr id="2" name="Group 2"/>
          <p:cNvGrpSpPr/>
          <p:nvPr/>
        </p:nvGrpSpPr>
        <p:grpSpPr>
          <a:xfrm>
            <a:off x="476238" y="803479"/>
            <a:ext cx="16230600" cy="8229600"/>
            <a:chOff x="0" y="0"/>
            <a:chExt cx="1450816" cy="735625"/>
          </a:xfrm>
        </p:grpSpPr>
        <p:sp>
          <p:nvSpPr>
            <p:cNvPr id="3" name="Freeform 3"/>
            <p:cNvSpPr/>
            <p:nvPr/>
          </p:nvSpPr>
          <p:spPr>
            <a:xfrm>
              <a:off x="0" y="0"/>
              <a:ext cx="1450816" cy="735625"/>
            </a:xfrm>
            <a:custGeom>
              <a:avLst/>
              <a:gdLst/>
              <a:ahLst/>
              <a:cxnLst/>
              <a:rect l="l" t="t" r="r" b="b"/>
              <a:pathLst>
                <a:path w="1450816" h="735625">
                  <a:moveTo>
                    <a:pt x="47700" y="0"/>
                  </a:moveTo>
                  <a:lnTo>
                    <a:pt x="1403117" y="0"/>
                  </a:lnTo>
                  <a:cubicBezTo>
                    <a:pt x="1415767" y="0"/>
                    <a:pt x="1427900" y="5025"/>
                    <a:pt x="1436845" y="13971"/>
                  </a:cubicBezTo>
                  <a:cubicBezTo>
                    <a:pt x="1445791" y="22916"/>
                    <a:pt x="1450816" y="35049"/>
                    <a:pt x="1450816" y="47700"/>
                  </a:cubicBezTo>
                  <a:lnTo>
                    <a:pt x="1450816" y="687926"/>
                  </a:lnTo>
                  <a:cubicBezTo>
                    <a:pt x="1450816" y="700576"/>
                    <a:pt x="1445791" y="712709"/>
                    <a:pt x="1436845" y="721654"/>
                  </a:cubicBezTo>
                  <a:cubicBezTo>
                    <a:pt x="1427900" y="730600"/>
                    <a:pt x="1415767" y="735625"/>
                    <a:pt x="1403117" y="735625"/>
                  </a:cubicBezTo>
                  <a:lnTo>
                    <a:pt x="47700" y="735625"/>
                  </a:lnTo>
                  <a:cubicBezTo>
                    <a:pt x="35049" y="735625"/>
                    <a:pt x="22916" y="730600"/>
                    <a:pt x="13971" y="721654"/>
                  </a:cubicBezTo>
                  <a:cubicBezTo>
                    <a:pt x="5025" y="712709"/>
                    <a:pt x="0" y="700576"/>
                    <a:pt x="0" y="687926"/>
                  </a:cubicBezTo>
                  <a:lnTo>
                    <a:pt x="0" y="47700"/>
                  </a:lnTo>
                  <a:cubicBezTo>
                    <a:pt x="0" y="35049"/>
                    <a:pt x="5025" y="22916"/>
                    <a:pt x="13971" y="13971"/>
                  </a:cubicBezTo>
                  <a:cubicBezTo>
                    <a:pt x="22916" y="5025"/>
                    <a:pt x="35049" y="0"/>
                    <a:pt x="47700" y="0"/>
                  </a:cubicBezTo>
                  <a:close/>
                </a:path>
              </a:pathLst>
            </a:custGeom>
            <a:solidFill>
              <a:srgbClr val="FBFAFC"/>
            </a:solidFill>
            <a:ln w="28575" cap="rnd">
              <a:solidFill>
                <a:srgbClr val="7A16F1"/>
              </a:solidFill>
              <a:prstDash val="solid"/>
              <a:round/>
            </a:ln>
          </p:spPr>
        </p:sp>
        <p:sp>
          <p:nvSpPr>
            <p:cNvPr id="4" name="TextBox 4"/>
            <p:cNvSpPr txBox="1"/>
            <p:nvPr/>
          </p:nvSpPr>
          <p:spPr>
            <a:xfrm>
              <a:off x="0" y="-66675"/>
              <a:ext cx="1450816" cy="802300"/>
            </a:xfrm>
            <a:prstGeom prst="rect">
              <a:avLst/>
            </a:prstGeom>
          </p:spPr>
          <p:txBody>
            <a:bodyPr lIns="50800" tIns="50800" rIns="50800" bIns="50800" rtlCol="0" anchor="ctr"/>
            <a:lstStyle/>
            <a:p>
              <a:pPr algn="ctr">
                <a:lnSpc>
                  <a:spcPts val="3639"/>
                </a:lnSpc>
              </a:pPr>
              <a:endParaRPr/>
            </a:p>
          </p:txBody>
        </p:sp>
      </p:grpSp>
      <p:sp>
        <p:nvSpPr>
          <p:cNvPr id="8" name="TextBox 8"/>
          <p:cNvSpPr txBox="1"/>
          <p:nvPr/>
        </p:nvSpPr>
        <p:spPr>
          <a:xfrm>
            <a:off x="1804487" y="2052008"/>
            <a:ext cx="6787052" cy="1169162"/>
          </a:xfrm>
          <a:prstGeom prst="rect">
            <a:avLst/>
          </a:prstGeom>
        </p:spPr>
        <p:txBody>
          <a:bodyPr lIns="0" tIns="0" rIns="0" bIns="0" rtlCol="0" anchor="t">
            <a:spAutoFit/>
          </a:bodyPr>
          <a:lstStyle/>
          <a:p>
            <a:pPr algn="l">
              <a:lnSpc>
                <a:spcPts val="8373"/>
              </a:lnSpc>
            </a:pPr>
            <a:r>
              <a:rPr lang="en-US" sz="7899" b="1" spc="-371">
                <a:solidFill>
                  <a:srgbClr val="000000"/>
                </a:solidFill>
                <a:latin typeface="Poppins Semi-Bold"/>
                <a:ea typeface="Poppins Semi-Bold"/>
                <a:cs typeface="Poppins Semi-Bold"/>
                <a:sym typeface="Poppins Semi-Bold"/>
              </a:rPr>
              <a:t>Conclusion</a:t>
            </a:r>
          </a:p>
        </p:txBody>
      </p:sp>
      <p:sp>
        <p:nvSpPr>
          <p:cNvPr id="9" name="TextBox 9"/>
          <p:cNvSpPr txBox="1"/>
          <p:nvPr/>
        </p:nvSpPr>
        <p:spPr>
          <a:xfrm>
            <a:off x="1828299" y="4271281"/>
            <a:ext cx="7562473" cy="2949525"/>
          </a:xfrm>
          <a:prstGeom prst="rect">
            <a:avLst/>
          </a:prstGeom>
        </p:spPr>
        <p:txBody>
          <a:bodyPr lIns="0" tIns="0" rIns="0" bIns="0" rtlCol="0" anchor="t">
            <a:spAutoFit/>
          </a:bodyPr>
          <a:lstStyle/>
          <a:p>
            <a:pPr algn="just">
              <a:lnSpc>
                <a:spcPts val="2268"/>
              </a:lnSpc>
            </a:pPr>
            <a:r>
              <a:rPr lang="en-US" sz="2000" dirty="0">
                <a:solidFill>
                  <a:srgbClr val="000000"/>
                </a:solidFill>
                <a:latin typeface="Times New Roman" panose="02020603050405020304" pitchFamily="18" charset="0"/>
                <a:ea typeface="Poppins"/>
                <a:cs typeface="Times New Roman" panose="02020603050405020304" pitchFamily="18" charset="0"/>
                <a:sym typeface="Poppins"/>
              </a:rPr>
              <a:t>Our data analysis provided valuable insights into customer behavior, sales trends, and order patterns in online shopping. By identifying key factors such as customer retention rates, sales performance by category, and pricing impact on purchases, we can make informed decisions to enhance user experience and business growth.</a:t>
            </a:r>
          </a:p>
          <a:p>
            <a:pPr algn="just">
              <a:lnSpc>
                <a:spcPts val="2268"/>
              </a:lnSpc>
            </a:pPr>
            <a:r>
              <a:rPr lang="en-US" sz="2000" dirty="0">
                <a:solidFill>
                  <a:srgbClr val="000000"/>
                </a:solidFill>
                <a:latin typeface="Times New Roman" panose="02020603050405020304" pitchFamily="18" charset="0"/>
                <a:ea typeface="Poppins"/>
                <a:cs typeface="Times New Roman" panose="02020603050405020304" pitchFamily="18" charset="0"/>
                <a:sym typeface="Poppins"/>
              </a:rPr>
              <a:t>Moving forward, businesses can leverage these insights to optimize pricing strategies, personalize marketing campaigns, and improve supply chain efficiency. The future of online shopping will continue to evolve with technological advancements, and data-driven decision-making will be crucial in staying competitive in the e-commerce landscape.</a:t>
            </a:r>
          </a:p>
        </p:txBody>
      </p:sp>
      <p:grpSp>
        <p:nvGrpSpPr>
          <p:cNvPr id="10" name="Group 10"/>
          <p:cNvGrpSpPr/>
          <p:nvPr/>
        </p:nvGrpSpPr>
        <p:grpSpPr>
          <a:xfrm>
            <a:off x="10130926" y="1253921"/>
            <a:ext cx="6856843" cy="7779159"/>
            <a:chOff x="0" y="0"/>
            <a:chExt cx="631020" cy="715898"/>
          </a:xfrm>
        </p:grpSpPr>
        <p:sp>
          <p:nvSpPr>
            <p:cNvPr id="11" name="Freeform 11"/>
            <p:cNvSpPr/>
            <p:nvPr/>
          </p:nvSpPr>
          <p:spPr>
            <a:xfrm>
              <a:off x="0" y="0"/>
              <a:ext cx="631020" cy="715898"/>
            </a:xfrm>
            <a:custGeom>
              <a:avLst/>
              <a:gdLst/>
              <a:ahLst/>
              <a:cxnLst/>
              <a:rect l="l" t="t" r="r" b="b"/>
              <a:pathLst>
                <a:path w="631020" h="715898">
                  <a:moveTo>
                    <a:pt x="112908" y="0"/>
                  </a:moveTo>
                  <a:lnTo>
                    <a:pt x="518112" y="0"/>
                  </a:lnTo>
                  <a:cubicBezTo>
                    <a:pt x="580469" y="0"/>
                    <a:pt x="631020" y="50551"/>
                    <a:pt x="631020" y="112908"/>
                  </a:cubicBezTo>
                  <a:lnTo>
                    <a:pt x="631020" y="602990"/>
                  </a:lnTo>
                  <a:cubicBezTo>
                    <a:pt x="631020" y="632935"/>
                    <a:pt x="619124" y="661654"/>
                    <a:pt x="597950" y="682828"/>
                  </a:cubicBezTo>
                  <a:cubicBezTo>
                    <a:pt x="576775" y="704002"/>
                    <a:pt x="548057" y="715898"/>
                    <a:pt x="518112" y="715898"/>
                  </a:cubicBezTo>
                  <a:lnTo>
                    <a:pt x="112908" y="715898"/>
                  </a:lnTo>
                  <a:cubicBezTo>
                    <a:pt x="82963" y="715898"/>
                    <a:pt x="54244" y="704002"/>
                    <a:pt x="33070" y="682828"/>
                  </a:cubicBezTo>
                  <a:cubicBezTo>
                    <a:pt x="11896" y="661654"/>
                    <a:pt x="0" y="632935"/>
                    <a:pt x="0" y="602990"/>
                  </a:cubicBezTo>
                  <a:lnTo>
                    <a:pt x="0" y="112908"/>
                  </a:lnTo>
                  <a:cubicBezTo>
                    <a:pt x="0" y="82963"/>
                    <a:pt x="11896" y="54244"/>
                    <a:pt x="33070" y="33070"/>
                  </a:cubicBezTo>
                  <a:cubicBezTo>
                    <a:pt x="54244" y="11896"/>
                    <a:pt x="82963" y="0"/>
                    <a:pt x="112908" y="0"/>
                  </a:cubicBezTo>
                  <a:close/>
                </a:path>
              </a:pathLst>
            </a:custGeom>
            <a:solidFill>
              <a:srgbClr val="FBFAFC"/>
            </a:solidFill>
            <a:ln w="28575" cap="rnd">
              <a:solidFill>
                <a:srgbClr val="7A16F1"/>
              </a:solidFill>
              <a:prstDash val="solid"/>
              <a:round/>
            </a:ln>
          </p:spPr>
        </p:sp>
        <p:sp>
          <p:nvSpPr>
            <p:cNvPr id="12" name="TextBox 12"/>
            <p:cNvSpPr txBox="1"/>
            <p:nvPr/>
          </p:nvSpPr>
          <p:spPr>
            <a:xfrm>
              <a:off x="0" y="-66675"/>
              <a:ext cx="631020" cy="782573"/>
            </a:xfrm>
            <a:prstGeom prst="rect">
              <a:avLst/>
            </a:prstGeom>
          </p:spPr>
          <p:txBody>
            <a:bodyPr lIns="49343" tIns="49343" rIns="49343" bIns="49343" rtlCol="0" anchor="ctr"/>
            <a:lstStyle/>
            <a:p>
              <a:pPr algn="ctr">
                <a:lnSpc>
                  <a:spcPts val="3639"/>
                </a:lnSpc>
              </a:pPr>
              <a:endParaRPr/>
            </a:p>
          </p:txBody>
        </p:sp>
      </p:grpSp>
      <p:grpSp>
        <p:nvGrpSpPr>
          <p:cNvPr id="13" name="Group 13"/>
          <p:cNvGrpSpPr/>
          <p:nvPr/>
        </p:nvGrpSpPr>
        <p:grpSpPr>
          <a:xfrm>
            <a:off x="10130926" y="4291061"/>
            <a:ext cx="6856843" cy="4742018"/>
            <a:chOff x="0" y="0"/>
            <a:chExt cx="1805917" cy="1248927"/>
          </a:xfrm>
        </p:grpSpPr>
        <p:sp>
          <p:nvSpPr>
            <p:cNvPr id="14" name="Freeform 14"/>
            <p:cNvSpPr/>
            <p:nvPr/>
          </p:nvSpPr>
          <p:spPr>
            <a:xfrm>
              <a:off x="0" y="0"/>
              <a:ext cx="1805917" cy="1248927"/>
            </a:xfrm>
            <a:custGeom>
              <a:avLst/>
              <a:gdLst/>
              <a:ahLst/>
              <a:cxnLst/>
              <a:rect l="l" t="t" r="r" b="b"/>
              <a:pathLst>
                <a:path w="1805917" h="1248927">
                  <a:moveTo>
                    <a:pt x="902959" y="0"/>
                  </a:moveTo>
                  <a:cubicBezTo>
                    <a:pt x="404268" y="0"/>
                    <a:pt x="0" y="279582"/>
                    <a:pt x="0" y="624463"/>
                  </a:cubicBezTo>
                  <a:cubicBezTo>
                    <a:pt x="0" y="969345"/>
                    <a:pt x="404268" y="1248927"/>
                    <a:pt x="902959" y="1248927"/>
                  </a:cubicBezTo>
                  <a:cubicBezTo>
                    <a:pt x="1401649" y="1248927"/>
                    <a:pt x="1805917" y="969345"/>
                    <a:pt x="1805917" y="624463"/>
                  </a:cubicBezTo>
                  <a:cubicBezTo>
                    <a:pt x="1805917" y="279582"/>
                    <a:pt x="1401649" y="0"/>
                    <a:pt x="902959" y="0"/>
                  </a:cubicBezTo>
                  <a:close/>
                </a:path>
              </a:pathLst>
            </a:custGeom>
            <a:solidFill>
              <a:srgbClr val="000000">
                <a:alpha val="0"/>
              </a:srgbClr>
            </a:solidFill>
            <a:ln w="19050" cap="sq">
              <a:solidFill>
                <a:srgbClr val="7A16F1"/>
              </a:solidFill>
              <a:prstDash val="solid"/>
              <a:miter/>
            </a:ln>
          </p:spPr>
        </p:sp>
        <p:sp>
          <p:nvSpPr>
            <p:cNvPr id="15" name="TextBox 15"/>
            <p:cNvSpPr txBox="1"/>
            <p:nvPr/>
          </p:nvSpPr>
          <p:spPr>
            <a:xfrm>
              <a:off x="169305" y="50412"/>
              <a:ext cx="1467308" cy="1081428"/>
            </a:xfrm>
            <a:prstGeom prst="rect">
              <a:avLst/>
            </a:prstGeom>
          </p:spPr>
          <p:txBody>
            <a:bodyPr lIns="50800" tIns="50800" rIns="50800" bIns="50800" rtlCol="0" anchor="ctr"/>
            <a:lstStyle/>
            <a:p>
              <a:pPr algn="ctr">
                <a:lnSpc>
                  <a:spcPts val="3639"/>
                </a:lnSpc>
              </a:pPr>
              <a:endParaRPr/>
            </a:p>
          </p:txBody>
        </p:sp>
      </p:grpSp>
      <p:grpSp>
        <p:nvGrpSpPr>
          <p:cNvPr id="16" name="Group 16"/>
          <p:cNvGrpSpPr/>
          <p:nvPr/>
        </p:nvGrpSpPr>
        <p:grpSpPr>
          <a:xfrm>
            <a:off x="10130926" y="1253921"/>
            <a:ext cx="6856843" cy="4742018"/>
            <a:chOff x="0" y="0"/>
            <a:chExt cx="1805917" cy="1248927"/>
          </a:xfrm>
        </p:grpSpPr>
        <p:sp>
          <p:nvSpPr>
            <p:cNvPr id="17" name="Freeform 17"/>
            <p:cNvSpPr/>
            <p:nvPr/>
          </p:nvSpPr>
          <p:spPr>
            <a:xfrm>
              <a:off x="0" y="0"/>
              <a:ext cx="1805917" cy="1248927"/>
            </a:xfrm>
            <a:custGeom>
              <a:avLst/>
              <a:gdLst/>
              <a:ahLst/>
              <a:cxnLst/>
              <a:rect l="l" t="t" r="r" b="b"/>
              <a:pathLst>
                <a:path w="1805917" h="1248927">
                  <a:moveTo>
                    <a:pt x="902959" y="0"/>
                  </a:moveTo>
                  <a:cubicBezTo>
                    <a:pt x="404268" y="0"/>
                    <a:pt x="0" y="279582"/>
                    <a:pt x="0" y="624463"/>
                  </a:cubicBezTo>
                  <a:cubicBezTo>
                    <a:pt x="0" y="969345"/>
                    <a:pt x="404268" y="1248927"/>
                    <a:pt x="902959" y="1248927"/>
                  </a:cubicBezTo>
                  <a:cubicBezTo>
                    <a:pt x="1401649" y="1248927"/>
                    <a:pt x="1805917" y="969345"/>
                    <a:pt x="1805917" y="624463"/>
                  </a:cubicBezTo>
                  <a:cubicBezTo>
                    <a:pt x="1805917" y="279582"/>
                    <a:pt x="1401649" y="0"/>
                    <a:pt x="902959" y="0"/>
                  </a:cubicBezTo>
                  <a:close/>
                </a:path>
              </a:pathLst>
            </a:custGeom>
            <a:solidFill>
              <a:srgbClr val="000000">
                <a:alpha val="0"/>
              </a:srgbClr>
            </a:solidFill>
            <a:ln w="19050" cap="sq">
              <a:solidFill>
                <a:srgbClr val="7A16F1"/>
              </a:solidFill>
              <a:prstDash val="solid"/>
              <a:miter/>
            </a:ln>
          </p:spPr>
        </p:sp>
        <p:sp>
          <p:nvSpPr>
            <p:cNvPr id="18" name="TextBox 18"/>
            <p:cNvSpPr txBox="1"/>
            <p:nvPr/>
          </p:nvSpPr>
          <p:spPr>
            <a:xfrm>
              <a:off x="169305" y="50412"/>
              <a:ext cx="1467308" cy="1081428"/>
            </a:xfrm>
            <a:prstGeom prst="rect">
              <a:avLst/>
            </a:prstGeom>
          </p:spPr>
          <p:txBody>
            <a:bodyPr lIns="50800" tIns="50800" rIns="50800" bIns="50800" rtlCol="0" anchor="ctr"/>
            <a:lstStyle/>
            <a:p>
              <a:pPr algn="ctr">
                <a:lnSpc>
                  <a:spcPts val="3639"/>
                </a:lnSpc>
              </a:pPr>
              <a:endParaRPr/>
            </a:p>
          </p:txBody>
        </p:sp>
      </p:grpSp>
      <p:sp>
        <p:nvSpPr>
          <p:cNvPr id="19" name="Freeform 19"/>
          <p:cNvSpPr/>
          <p:nvPr/>
        </p:nvSpPr>
        <p:spPr>
          <a:xfrm>
            <a:off x="11253474" y="2023433"/>
            <a:ext cx="5115714" cy="6380142"/>
          </a:xfrm>
          <a:custGeom>
            <a:avLst/>
            <a:gdLst/>
            <a:ahLst/>
            <a:cxnLst/>
            <a:rect l="l" t="t" r="r" b="b"/>
            <a:pathLst>
              <a:path w="5115714" h="6380142">
                <a:moveTo>
                  <a:pt x="0" y="0"/>
                </a:moveTo>
                <a:lnTo>
                  <a:pt x="5115714" y="0"/>
                </a:lnTo>
                <a:lnTo>
                  <a:pt x="5115714" y="6380142"/>
                </a:lnTo>
                <a:lnTo>
                  <a:pt x="0" y="63801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Freeform 20"/>
          <p:cNvSpPr/>
          <p:nvPr/>
        </p:nvSpPr>
        <p:spPr>
          <a:xfrm>
            <a:off x="15551384" y="1575845"/>
            <a:ext cx="695035" cy="695035"/>
          </a:xfrm>
          <a:custGeom>
            <a:avLst/>
            <a:gdLst/>
            <a:ahLst/>
            <a:cxnLst/>
            <a:rect l="l" t="t" r="r" b="b"/>
            <a:pathLst>
              <a:path w="695035" h="695035">
                <a:moveTo>
                  <a:pt x="0" y="0"/>
                </a:moveTo>
                <a:lnTo>
                  <a:pt x="695035" y="0"/>
                </a:lnTo>
                <a:lnTo>
                  <a:pt x="695035" y="695035"/>
                </a:lnTo>
                <a:lnTo>
                  <a:pt x="0" y="6950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1" name="Freeform 21"/>
          <p:cNvSpPr/>
          <p:nvPr/>
        </p:nvSpPr>
        <p:spPr>
          <a:xfrm>
            <a:off x="10813444" y="8043552"/>
            <a:ext cx="440029" cy="440029"/>
          </a:xfrm>
          <a:custGeom>
            <a:avLst/>
            <a:gdLst/>
            <a:ahLst/>
            <a:cxnLst/>
            <a:rect l="l" t="t" r="r" b="b"/>
            <a:pathLst>
              <a:path w="440029" h="440029">
                <a:moveTo>
                  <a:pt x="0" y="0"/>
                </a:moveTo>
                <a:lnTo>
                  <a:pt x="440030" y="0"/>
                </a:lnTo>
                <a:lnTo>
                  <a:pt x="440030" y="440030"/>
                </a:lnTo>
                <a:lnTo>
                  <a:pt x="0" y="4400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AFC"/>
        </a:solidFill>
        <a:effectLst/>
      </p:bgPr>
    </p:bg>
    <p:spTree>
      <p:nvGrpSpPr>
        <p:cNvPr id="1" name=""/>
        <p:cNvGrpSpPr/>
        <p:nvPr/>
      </p:nvGrpSpPr>
      <p:grpSpPr>
        <a:xfrm>
          <a:off x="0" y="0"/>
          <a:ext cx="0" cy="0"/>
          <a:chOff x="0" y="0"/>
          <a:chExt cx="0" cy="0"/>
        </a:xfrm>
      </p:grpSpPr>
      <p:grpSp>
        <p:nvGrpSpPr>
          <p:cNvPr id="2" name="Group 2"/>
          <p:cNvGrpSpPr/>
          <p:nvPr/>
        </p:nvGrpSpPr>
        <p:grpSpPr>
          <a:xfrm>
            <a:off x="541991" y="665504"/>
            <a:ext cx="17204018" cy="8955992"/>
            <a:chOff x="0" y="0"/>
            <a:chExt cx="4720783" cy="2457524"/>
          </a:xfrm>
        </p:grpSpPr>
        <p:sp>
          <p:nvSpPr>
            <p:cNvPr id="3" name="Freeform 3"/>
            <p:cNvSpPr/>
            <p:nvPr/>
          </p:nvSpPr>
          <p:spPr>
            <a:xfrm>
              <a:off x="0" y="0"/>
              <a:ext cx="4720782" cy="2457524"/>
            </a:xfrm>
            <a:custGeom>
              <a:avLst/>
              <a:gdLst/>
              <a:ahLst/>
              <a:cxnLst/>
              <a:rect l="l" t="t" r="r" b="b"/>
              <a:pathLst>
                <a:path w="4720782" h="2457524">
                  <a:moveTo>
                    <a:pt x="29700" y="0"/>
                  </a:moveTo>
                  <a:lnTo>
                    <a:pt x="4691082" y="0"/>
                  </a:lnTo>
                  <a:cubicBezTo>
                    <a:pt x="4707485" y="0"/>
                    <a:pt x="4720782" y="13297"/>
                    <a:pt x="4720782" y="29700"/>
                  </a:cubicBezTo>
                  <a:lnTo>
                    <a:pt x="4720782" y="2427824"/>
                  </a:lnTo>
                  <a:cubicBezTo>
                    <a:pt x="4720782" y="2444227"/>
                    <a:pt x="4707485" y="2457524"/>
                    <a:pt x="4691082" y="2457524"/>
                  </a:cubicBezTo>
                  <a:lnTo>
                    <a:pt x="29700" y="2457524"/>
                  </a:lnTo>
                  <a:cubicBezTo>
                    <a:pt x="13297" y="2457524"/>
                    <a:pt x="0" y="2444227"/>
                    <a:pt x="0" y="2427824"/>
                  </a:cubicBezTo>
                  <a:lnTo>
                    <a:pt x="0" y="29700"/>
                  </a:lnTo>
                  <a:cubicBezTo>
                    <a:pt x="0" y="13297"/>
                    <a:pt x="13297" y="0"/>
                    <a:pt x="29700" y="0"/>
                  </a:cubicBezTo>
                  <a:close/>
                </a:path>
              </a:pathLst>
            </a:custGeom>
            <a:solidFill>
              <a:srgbClr val="7A16F1"/>
            </a:solidFill>
            <a:ln w="19050" cap="rnd">
              <a:solidFill>
                <a:srgbClr val="7A16F1"/>
              </a:solidFill>
              <a:prstDash val="solid"/>
              <a:round/>
            </a:ln>
          </p:spPr>
        </p:sp>
        <p:sp>
          <p:nvSpPr>
            <p:cNvPr id="4" name="TextBox 4"/>
            <p:cNvSpPr txBox="1"/>
            <p:nvPr/>
          </p:nvSpPr>
          <p:spPr>
            <a:xfrm>
              <a:off x="0" y="-66675"/>
              <a:ext cx="4720783" cy="2524199"/>
            </a:xfrm>
            <a:prstGeom prst="rect">
              <a:avLst/>
            </a:prstGeom>
          </p:spPr>
          <p:txBody>
            <a:bodyPr lIns="50800" tIns="50800" rIns="50800" bIns="50800" rtlCol="0" anchor="ctr"/>
            <a:lstStyle/>
            <a:p>
              <a:pPr algn="ctr">
                <a:lnSpc>
                  <a:spcPts val="3639"/>
                </a:lnSpc>
              </a:pPr>
              <a:endParaRPr/>
            </a:p>
          </p:txBody>
        </p:sp>
      </p:grpSp>
      <p:grpSp>
        <p:nvGrpSpPr>
          <p:cNvPr id="5" name="Group 5"/>
          <p:cNvGrpSpPr/>
          <p:nvPr/>
        </p:nvGrpSpPr>
        <p:grpSpPr>
          <a:xfrm>
            <a:off x="905187" y="1028700"/>
            <a:ext cx="16456633" cy="8229600"/>
            <a:chOff x="0" y="0"/>
            <a:chExt cx="4334257" cy="2167467"/>
          </a:xfrm>
        </p:grpSpPr>
        <p:sp>
          <p:nvSpPr>
            <p:cNvPr id="6" name="Freeform 6"/>
            <p:cNvSpPr/>
            <p:nvPr/>
          </p:nvSpPr>
          <p:spPr>
            <a:xfrm>
              <a:off x="0" y="0"/>
              <a:ext cx="4334257" cy="2167467"/>
            </a:xfrm>
            <a:custGeom>
              <a:avLst/>
              <a:gdLst/>
              <a:ahLst/>
              <a:cxnLst/>
              <a:rect l="l" t="t" r="r" b="b"/>
              <a:pathLst>
                <a:path w="4334257" h="2167467">
                  <a:moveTo>
                    <a:pt x="25874" y="0"/>
                  </a:moveTo>
                  <a:lnTo>
                    <a:pt x="4308383" y="0"/>
                  </a:lnTo>
                  <a:cubicBezTo>
                    <a:pt x="4322673" y="0"/>
                    <a:pt x="4334257" y="11584"/>
                    <a:pt x="4334257" y="25874"/>
                  </a:cubicBezTo>
                  <a:lnTo>
                    <a:pt x="4334257" y="2141592"/>
                  </a:lnTo>
                  <a:cubicBezTo>
                    <a:pt x="4334257" y="2155882"/>
                    <a:pt x="4322673" y="2167467"/>
                    <a:pt x="4308383" y="2167467"/>
                  </a:cubicBezTo>
                  <a:lnTo>
                    <a:pt x="25874" y="2167467"/>
                  </a:lnTo>
                  <a:cubicBezTo>
                    <a:pt x="19012" y="2167467"/>
                    <a:pt x="12431" y="2164741"/>
                    <a:pt x="7578" y="2159888"/>
                  </a:cubicBezTo>
                  <a:cubicBezTo>
                    <a:pt x="2726" y="2155036"/>
                    <a:pt x="0" y="2148455"/>
                    <a:pt x="0" y="2141592"/>
                  </a:cubicBezTo>
                  <a:lnTo>
                    <a:pt x="0" y="25874"/>
                  </a:lnTo>
                  <a:cubicBezTo>
                    <a:pt x="0" y="11584"/>
                    <a:pt x="11584" y="0"/>
                    <a:pt x="25874" y="0"/>
                  </a:cubicBezTo>
                  <a:close/>
                </a:path>
              </a:pathLst>
            </a:custGeom>
            <a:solidFill>
              <a:srgbClr val="FFFFFF"/>
            </a:solidFill>
            <a:ln w="19050" cap="rnd">
              <a:solidFill>
                <a:srgbClr val="9843FF"/>
              </a:solidFill>
              <a:prstDash val="solid"/>
              <a:round/>
            </a:ln>
          </p:spPr>
        </p:sp>
        <p:sp>
          <p:nvSpPr>
            <p:cNvPr id="7" name="TextBox 7"/>
            <p:cNvSpPr txBox="1"/>
            <p:nvPr/>
          </p:nvSpPr>
          <p:spPr>
            <a:xfrm>
              <a:off x="0" y="-66675"/>
              <a:ext cx="4334257" cy="2234142"/>
            </a:xfrm>
            <a:prstGeom prst="rect">
              <a:avLst/>
            </a:prstGeom>
          </p:spPr>
          <p:txBody>
            <a:bodyPr lIns="50800" tIns="50800" rIns="50800" bIns="50800" rtlCol="0" anchor="ctr"/>
            <a:lstStyle/>
            <a:p>
              <a:pPr algn="ctr">
                <a:lnSpc>
                  <a:spcPts val="3639"/>
                </a:lnSpc>
              </a:pPr>
              <a:endParaRPr/>
            </a:p>
          </p:txBody>
        </p:sp>
      </p:grpSp>
      <p:sp>
        <p:nvSpPr>
          <p:cNvPr id="8" name="TextBox 8"/>
          <p:cNvSpPr txBox="1"/>
          <p:nvPr/>
        </p:nvSpPr>
        <p:spPr>
          <a:xfrm>
            <a:off x="3565467" y="3800557"/>
            <a:ext cx="11157067" cy="2809711"/>
          </a:xfrm>
          <a:prstGeom prst="rect">
            <a:avLst/>
          </a:prstGeom>
        </p:spPr>
        <p:txBody>
          <a:bodyPr lIns="0" tIns="0" rIns="0" bIns="0" rtlCol="0" anchor="t">
            <a:spAutoFit/>
          </a:bodyPr>
          <a:lstStyle/>
          <a:p>
            <a:pPr algn="ctr">
              <a:lnSpc>
                <a:spcPts val="10474"/>
              </a:lnSpc>
            </a:pPr>
            <a:r>
              <a:rPr lang="en-US" sz="10580" b="1" spc="-380">
                <a:solidFill>
                  <a:srgbClr val="201D20"/>
                </a:solidFill>
                <a:latin typeface="Poppins Bold"/>
                <a:ea typeface="Poppins Bold"/>
                <a:cs typeface="Poppins Bold"/>
                <a:sym typeface="Poppins Bold"/>
              </a:rPr>
              <a:t>Thank You </a:t>
            </a:r>
          </a:p>
          <a:p>
            <a:pPr algn="ctr">
              <a:lnSpc>
                <a:spcPts val="10474"/>
              </a:lnSpc>
            </a:pPr>
            <a:r>
              <a:rPr lang="en-US" sz="10580" b="1" spc="-380">
                <a:solidFill>
                  <a:srgbClr val="201D20"/>
                </a:solidFill>
                <a:latin typeface="Poppins Bold"/>
                <a:ea typeface="Poppins Bold"/>
                <a:cs typeface="Poppins Bold"/>
                <a:sym typeface="Poppins Bold"/>
              </a:rPr>
              <a:t>for Joining Us!</a:t>
            </a:r>
          </a:p>
        </p:txBody>
      </p:sp>
      <p:grpSp>
        <p:nvGrpSpPr>
          <p:cNvPr id="15" name="Group 15"/>
          <p:cNvGrpSpPr/>
          <p:nvPr/>
        </p:nvGrpSpPr>
        <p:grpSpPr>
          <a:xfrm>
            <a:off x="692597" y="837351"/>
            <a:ext cx="2372857" cy="2372857"/>
            <a:chOff x="0" y="0"/>
            <a:chExt cx="3163810" cy="3163810"/>
          </a:xfrm>
        </p:grpSpPr>
        <p:grpSp>
          <p:nvGrpSpPr>
            <p:cNvPr id="16" name="Group 16"/>
            <p:cNvGrpSpPr/>
            <p:nvPr/>
          </p:nvGrpSpPr>
          <p:grpSpPr>
            <a:xfrm>
              <a:off x="0" y="0"/>
              <a:ext cx="3163810" cy="3163810"/>
              <a:chOff x="0" y="0"/>
              <a:chExt cx="735625" cy="735625"/>
            </a:xfrm>
          </p:grpSpPr>
          <p:sp>
            <p:nvSpPr>
              <p:cNvPr id="17" name="Freeform 17"/>
              <p:cNvSpPr/>
              <p:nvPr/>
            </p:nvSpPr>
            <p:spPr>
              <a:xfrm>
                <a:off x="0" y="0"/>
                <a:ext cx="735625" cy="735625"/>
              </a:xfrm>
              <a:custGeom>
                <a:avLst/>
                <a:gdLst/>
                <a:ahLst/>
                <a:cxnLst/>
                <a:rect l="l" t="t" r="r" b="b"/>
                <a:pathLst>
                  <a:path w="735625" h="735625">
                    <a:moveTo>
                      <a:pt x="138617" y="0"/>
                    </a:moveTo>
                    <a:lnTo>
                      <a:pt x="597008" y="0"/>
                    </a:lnTo>
                    <a:cubicBezTo>
                      <a:pt x="673564" y="0"/>
                      <a:pt x="735625" y="62061"/>
                      <a:pt x="735625" y="138617"/>
                    </a:cubicBezTo>
                    <a:lnTo>
                      <a:pt x="735625" y="597008"/>
                    </a:lnTo>
                    <a:cubicBezTo>
                      <a:pt x="735625" y="633771"/>
                      <a:pt x="721021" y="669029"/>
                      <a:pt x="695025" y="695025"/>
                    </a:cubicBezTo>
                    <a:cubicBezTo>
                      <a:pt x="669029" y="721021"/>
                      <a:pt x="633771" y="735625"/>
                      <a:pt x="597008" y="735625"/>
                    </a:cubicBezTo>
                    <a:lnTo>
                      <a:pt x="138617" y="735625"/>
                    </a:lnTo>
                    <a:cubicBezTo>
                      <a:pt x="101854" y="735625"/>
                      <a:pt x="66596" y="721021"/>
                      <a:pt x="40600" y="695025"/>
                    </a:cubicBezTo>
                    <a:cubicBezTo>
                      <a:pt x="14604" y="669029"/>
                      <a:pt x="0" y="633771"/>
                      <a:pt x="0" y="597008"/>
                    </a:cubicBezTo>
                    <a:lnTo>
                      <a:pt x="0" y="138617"/>
                    </a:lnTo>
                    <a:cubicBezTo>
                      <a:pt x="0" y="101854"/>
                      <a:pt x="14604" y="66596"/>
                      <a:pt x="40600" y="40600"/>
                    </a:cubicBezTo>
                    <a:cubicBezTo>
                      <a:pt x="66596" y="14604"/>
                      <a:pt x="101854" y="0"/>
                      <a:pt x="138617" y="0"/>
                    </a:cubicBezTo>
                    <a:close/>
                  </a:path>
                </a:pathLst>
              </a:custGeom>
              <a:solidFill>
                <a:srgbClr val="FCFAFA"/>
              </a:solidFill>
              <a:ln w="19050" cap="rnd">
                <a:solidFill>
                  <a:srgbClr val="7A16F1"/>
                </a:solidFill>
                <a:prstDash val="solid"/>
                <a:round/>
              </a:ln>
            </p:spPr>
          </p:sp>
          <p:sp>
            <p:nvSpPr>
              <p:cNvPr id="18" name="TextBox 18"/>
              <p:cNvSpPr txBox="1"/>
              <p:nvPr/>
            </p:nvSpPr>
            <p:spPr>
              <a:xfrm>
                <a:off x="0" y="-66675"/>
                <a:ext cx="735625" cy="802300"/>
              </a:xfrm>
              <a:prstGeom prst="rect">
                <a:avLst/>
              </a:prstGeom>
            </p:spPr>
            <p:txBody>
              <a:bodyPr lIns="50800" tIns="50800" rIns="50800" bIns="50800" rtlCol="0" anchor="ctr"/>
              <a:lstStyle/>
              <a:p>
                <a:pPr algn="ctr">
                  <a:lnSpc>
                    <a:spcPts val="3639"/>
                  </a:lnSpc>
                </a:pPr>
                <a:endParaRPr/>
              </a:p>
            </p:txBody>
          </p:sp>
        </p:grpSp>
        <p:sp>
          <p:nvSpPr>
            <p:cNvPr id="19" name="Freeform 19"/>
            <p:cNvSpPr/>
            <p:nvPr/>
          </p:nvSpPr>
          <p:spPr>
            <a:xfrm>
              <a:off x="574331" y="610970"/>
              <a:ext cx="2015148" cy="1941870"/>
            </a:xfrm>
            <a:custGeom>
              <a:avLst/>
              <a:gdLst/>
              <a:ahLst/>
              <a:cxnLst/>
              <a:rect l="l" t="t" r="r" b="b"/>
              <a:pathLst>
                <a:path w="2015148" h="1941870">
                  <a:moveTo>
                    <a:pt x="0" y="0"/>
                  </a:moveTo>
                  <a:lnTo>
                    <a:pt x="2015148" y="0"/>
                  </a:lnTo>
                  <a:lnTo>
                    <a:pt x="2015148" y="1941870"/>
                  </a:lnTo>
                  <a:lnTo>
                    <a:pt x="0" y="19418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20" name="Group 20"/>
          <p:cNvGrpSpPr/>
          <p:nvPr/>
        </p:nvGrpSpPr>
        <p:grpSpPr>
          <a:xfrm>
            <a:off x="15161035" y="7075833"/>
            <a:ext cx="2372857" cy="2372857"/>
            <a:chOff x="0" y="0"/>
            <a:chExt cx="3163810" cy="3163810"/>
          </a:xfrm>
        </p:grpSpPr>
        <p:grpSp>
          <p:nvGrpSpPr>
            <p:cNvPr id="21" name="Group 21"/>
            <p:cNvGrpSpPr/>
            <p:nvPr/>
          </p:nvGrpSpPr>
          <p:grpSpPr>
            <a:xfrm>
              <a:off x="0" y="0"/>
              <a:ext cx="3163810" cy="3163810"/>
              <a:chOff x="0" y="0"/>
              <a:chExt cx="735625" cy="735625"/>
            </a:xfrm>
          </p:grpSpPr>
          <p:sp>
            <p:nvSpPr>
              <p:cNvPr id="22" name="Freeform 22"/>
              <p:cNvSpPr/>
              <p:nvPr/>
            </p:nvSpPr>
            <p:spPr>
              <a:xfrm>
                <a:off x="0" y="0"/>
                <a:ext cx="735625" cy="735625"/>
              </a:xfrm>
              <a:custGeom>
                <a:avLst/>
                <a:gdLst/>
                <a:ahLst/>
                <a:cxnLst/>
                <a:rect l="l" t="t" r="r" b="b"/>
                <a:pathLst>
                  <a:path w="735625" h="735625">
                    <a:moveTo>
                      <a:pt x="138617" y="0"/>
                    </a:moveTo>
                    <a:lnTo>
                      <a:pt x="597008" y="0"/>
                    </a:lnTo>
                    <a:cubicBezTo>
                      <a:pt x="673564" y="0"/>
                      <a:pt x="735625" y="62061"/>
                      <a:pt x="735625" y="138617"/>
                    </a:cubicBezTo>
                    <a:lnTo>
                      <a:pt x="735625" y="597008"/>
                    </a:lnTo>
                    <a:cubicBezTo>
                      <a:pt x="735625" y="633771"/>
                      <a:pt x="721021" y="669029"/>
                      <a:pt x="695025" y="695025"/>
                    </a:cubicBezTo>
                    <a:cubicBezTo>
                      <a:pt x="669029" y="721021"/>
                      <a:pt x="633771" y="735625"/>
                      <a:pt x="597008" y="735625"/>
                    </a:cubicBezTo>
                    <a:lnTo>
                      <a:pt x="138617" y="735625"/>
                    </a:lnTo>
                    <a:cubicBezTo>
                      <a:pt x="101854" y="735625"/>
                      <a:pt x="66596" y="721021"/>
                      <a:pt x="40600" y="695025"/>
                    </a:cubicBezTo>
                    <a:cubicBezTo>
                      <a:pt x="14604" y="669029"/>
                      <a:pt x="0" y="633771"/>
                      <a:pt x="0" y="597008"/>
                    </a:cubicBezTo>
                    <a:lnTo>
                      <a:pt x="0" y="138617"/>
                    </a:lnTo>
                    <a:cubicBezTo>
                      <a:pt x="0" y="101854"/>
                      <a:pt x="14604" y="66596"/>
                      <a:pt x="40600" y="40600"/>
                    </a:cubicBezTo>
                    <a:cubicBezTo>
                      <a:pt x="66596" y="14604"/>
                      <a:pt x="101854" y="0"/>
                      <a:pt x="138617" y="0"/>
                    </a:cubicBezTo>
                    <a:close/>
                  </a:path>
                </a:pathLst>
              </a:custGeom>
              <a:solidFill>
                <a:srgbClr val="FCFAFA"/>
              </a:solidFill>
              <a:ln w="19050" cap="rnd">
                <a:solidFill>
                  <a:srgbClr val="7A16F1"/>
                </a:solidFill>
                <a:prstDash val="solid"/>
                <a:round/>
              </a:ln>
            </p:spPr>
          </p:sp>
          <p:sp>
            <p:nvSpPr>
              <p:cNvPr id="23" name="TextBox 23"/>
              <p:cNvSpPr txBox="1"/>
              <p:nvPr/>
            </p:nvSpPr>
            <p:spPr>
              <a:xfrm>
                <a:off x="0" y="-66675"/>
                <a:ext cx="735625" cy="802300"/>
              </a:xfrm>
              <a:prstGeom prst="rect">
                <a:avLst/>
              </a:prstGeom>
            </p:spPr>
            <p:txBody>
              <a:bodyPr lIns="50800" tIns="50800" rIns="50800" bIns="50800" rtlCol="0" anchor="ctr"/>
              <a:lstStyle/>
              <a:p>
                <a:pPr algn="ctr">
                  <a:lnSpc>
                    <a:spcPts val="3639"/>
                  </a:lnSpc>
                </a:pPr>
                <a:endParaRPr/>
              </a:p>
            </p:txBody>
          </p:sp>
        </p:grpSp>
        <p:sp>
          <p:nvSpPr>
            <p:cNvPr id="24" name="Freeform 24"/>
            <p:cNvSpPr/>
            <p:nvPr/>
          </p:nvSpPr>
          <p:spPr>
            <a:xfrm>
              <a:off x="522353" y="610970"/>
              <a:ext cx="2119104" cy="1941870"/>
            </a:xfrm>
            <a:custGeom>
              <a:avLst/>
              <a:gdLst/>
              <a:ahLst/>
              <a:cxnLst/>
              <a:rect l="l" t="t" r="r" b="b"/>
              <a:pathLst>
                <a:path w="2119104" h="1941870">
                  <a:moveTo>
                    <a:pt x="0" y="0"/>
                  </a:moveTo>
                  <a:lnTo>
                    <a:pt x="2119104" y="0"/>
                  </a:lnTo>
                  <a:lnTo>
                    <a:pt x="2119104" y="1941870"/>
                  </a:lnTo>
                  <a:lnTo>
                    <a:pt x="0" y="1941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25" name="Freeform 25"/>
          <p:cNvSpPr/>
          <p:nvPr/>
        </p:nvSpPr>
        <p:spPr>
          <a:xfrm>
            <a:off x="2634375" y="2762689"/>
            <a:ext cx="501527" cy="501527"/>
          </a:xfrm>
          <a:custGeom>
            <a:avLst/>
            <a:gdLst/>
            <a:ahLst/>
            <a:cxnLst/>
            <a:rect l="l" t="t" r="r" b="b"/>
            <a:pathLst>
              <a:path w="501527" h="501527">
                <a:moveTo>
                  <a:pt x="0" y="0"/>
                </a:moveTo>
                <a:lnTo>
                  <a:pt x="501527" y="0"/>
                </a:lnTo>
                <a:lnTo>
                  <a:pt x="501527" y="501527"/>
                </a:lnTo>
                <a:lnTo>
                  <a:pt x="0" y="5015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Freeform 26"/>
          <p:cNvSpPr/>
          <p:nvPr/>
        </p:nvSpPr>
        <p:spPr>
          <a:xfrm>
            <a:off x="15065123" y="6957564"/>
            <a:ext cx="501527" cy="501527"/>
          </a:xfrm>
          <a:custGeom>
            <a:avLst/>
            <a:gdLst/>
            <a:ahLst/>
            <a:cxnLst/>
            <a:rect l="l" t="t" r="r" b="b"/>
            <a:pathLst>
              <a:path w="501527" h="501527">
                <a:moveTo>
                  <a:pt x="0" y="0"/>
                </a:moveTo>
                <a:lnTo>
                  <a:pt x="501527" y="0"/>
                </a:lnTo>
                <a:lnTo>
                  <a:pt x="501527" y="501527"/>
                </a:lnTo>
                <a:lnTo>
                  <a:pt x="0" y="5015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48620"/>
            <a:ext cx="16230600" cy="8229600"/>
            <a:chOff x="0" y="0"/>
            <a:chExt cx="1450816" cy="735625"/>
          </a:xfrm>
        </p:grpSpPr>
        <p:sp>
          <p:nvSpPr>
            <p:cNvPr id="3" name="Freeform 3"/>
            <p:cNvSpPr/>
            <p:nvPr/>
          </p:nvSpPr>
          <p:spPr>
            <a:xfrm>
              <a:off x="0" y="0"/>
              <a:ext cx="1450816" cy="735625"/>
            </a:xfrm>
            <a:custGeom>
              <a:avLst/>
              <a:gdLst/>
              <a:ahLst/>
              <a:cxnLst/>
              <a:rect l="l" t="t" r="r" b="b"/>
              <a:pathLst>
                <a:path w="1450816" h="735625">
                  <a:moveTo>
                    <a:pt x="47700" y="0"/>
                  </a:moveTo>
                  <a:lnTo>
                    <a:pt x="1403117" y="0"/>
                  </a:lnTo>
                  <a:cubicBezTo>
                    <a:pt x="1415767" y="0"/>
                    <a:pt x="1427900" y="5025"/>
                    <a:pt x="1436845" y="13971"/>
                  </a:cubicBezTo>
                  <a:cubicBezTo>
                    <a:pt x="1445791" y="22916"/>
                    <a:pt x="1450816" y="35049"/>
                    <a:pt x="1450816" y="47700"/>
                  </a:cubicBezTo>
                  <a:lnTo>
                    <a:pt x="1450816" y="687926"/>
                  </a:lnTo>
                  <a:cubicBezTo>
                    <a:pt x="1450816" y="700576"/>
                    <a:pt x="1445791" y="712709"/>
                    <a:pt x="1436845" y="721654"/>
                  </a:cubicBezTo>
                  <a:cubicBezTo>
                    <a:pt x="1427900" y="730600"/>
                    <a:pt x="1415767" y="735625"/>
                    <a:pt x="1403117" y="735625"/>
                  </a:cubicBezTo>
                  <a:lnTo>
                    <a:pt x="47700" y="735625"/>
                  </a:lnTo>
                  <a:cubicBezTo>
                    <a:pt x="35049" y="735625"/>
                    <a:pt x="22916" y="730600"/>
                    <a:pt x="13971" y="721654"/>
                  </a:cubicBezTo>
                  <a:cubicBezTo>
                    <a:pt x="5025" y="712709"/>
                    <a:pt x="0" y="700576"/>
                    <a:pt x="0" y="687926"/>
                  </a:cubicBezTo>
                  <a:lnTo>
                    <a:pt x="0" y="47700"/>
                  </a:lnTo>
                  <a:cubicBezTo>
                    <a:pt x="0" y="35049"/>
                    <a:pt x="5025" y="22916"/>
                    <a:pt x="13971" y="13971"/>
                  </a:cubicBezTo>
                  <a:cubicBezTo>
                    <a:pt x="22916" y="5025"/>
                    <a:pt x="35049" y="0"/>
                    <a:pt x="47700" y="0"/>
                  </a:cubicBezTo>
                  <a:close/>
                </a:path>
              </a:pathLst>
            </a:custGeom>
            <a:solidFill>
              <a:srgbClr val="7A16F1"/>
            </a:solidFill>
            <a:ln w="28575" cap="rnd">
              <a:solidFill>
                <a:srgbClr val="7A16F1"/>
              </a:solidFill>
              <a:prstDash val="solid"/>
              <a:round/>
            </a:ln>
          </p:spPr>
        </p:sp>
        <p:sp>
          <p:nvSpPr>
            <p:cNvPr id="4" name="TextBox 4"/>
            <p:cNvSpPr txBox="1"/>
            <p:nvPr/>
          </p:nvSpPr>
          <p:spPr>
            <a:xfrm>
              <a:off x="0" y="-66675"/>
              <a:ext cx="1450816" cy="802300"/>
            </a:xfrm>
            <a:prstGeom prst="rect">
              <a:avLst/>
            </a:prstGeom>
          </p:spPr>
          <p:txBody>
            <a:bodyPr lIns="50800" tIns="50800" rIns="50800" bIns="50800" rtlCol="0" anchor="ctr"/>
            <a:lstStyle/>
            <a:p>
              <a:pPr algn="ctr">
                <a:lnSpc>
                  <a:spcPts val="3639"/>
                </a:lnSpc>
              </a:pPr>
              <a:endParaRPr/>
            </a:p>
          </p:txBody>
        </p:sp>
      </p:grpSp>
      <p:grpSp>
        <p:nvGrpSpPr>
          <p:cNvPr id="5" name="Group 5"/>
          <p:cNvGrpSpPr/>
          <p:nvPr/>
        </p:nvGrpSpPr>
        <p:grpSpPr>
          <a:xfrm>
            <a:off x="9827696" y="811549"/>
            <a:ext cx="7431601" cy="8229600"/>
            <a:chOff x="0" y="0"/>
            <a:chExt cx="664294" cy="735625"/>
          </a:xfrm>
        </p:grpSpPr>
        <p:sp>
          <p:nvSpPr>
            <p:cNvPr id="6" name="Freeform 6"/>
            <p:cNvSpPr/>
            <p:nvPr/>
          </p:nvSpPr>
          <p:spPr>
            <a:xfrm>
              <a:off x="0" y="0"/>
              <a:ext cx="664294" cy="735625"/>
            </a:xfrm>
            <a:custGeom>
              <a:avLst/>
              <a:gdLst/>
              <a:ahLst/>
              <a:cxnLst/>
              <a:rect l="l" t="t" r="r" b="b"/>
              <a:pathLst>
                <a:path w="664294" h="735625">
                  <a:moveTo>
                    <a:pt x="104176" y="0"/>
                  </a:moveTo>
                  <a:lnTo>
                    <a:pt x="560118" y="0"/>
                  </a:lnTo>
                  <a:cubicBezTo>
                    <a:pt x="617653" y="0"/>
                    <a:pt x="664294" y="46641"/>
                    <a:pt x="664294" y="104176"/>
                  </a:cubicBezTo>
                  <a:lnTo>
                    <a:pt x="664294" y="631449"/>
                  </a:lnTo>
                  <a:cubicBezTo>
                    <a:pt x="664294" y="659078"/>
                    <a:pt x="653318" y="685576"/>
                    <a:pt x="633781" y="705113"/>
                  </a:cubicBezTo>
                  <a:cubicBezTo>
                    <a:pt x="614245" y="724649"/>
                    <a:pt x="587747" y="735625"/>
                    <a:pt x="560118" y="735625"/>
                  </a:cubicBezTo>
                  <a:lnTo>
                    <a:pt x="104176" y="735625"/>
                  </a:lnTo>
                  <a:cubicBezTo>
                    <a:pt x="76547" y="735625"/>
                    <a:pt x="50049" y="724649"/>
                    <a:pt x="30512" y="705113"/>
                  </a:cubicBezTo>
                  <a:cubicBezTo>
                    <a:pt x="10976" y="685576"/>
                    <a:pt x="0" y="659078"/>
                    <a:pt x="0" y="631449"/>
                  </a:cubicBezTo>
                  <a:lnTo>
                    <a:pt x="0" y="104176"/>
                  </a:lnTo>
                  <a:cubicBezTo>
                    <a:pt x="0" y="76547"/>
                    <a:pt x="10976" y="50049"/>
                    <a:pt x="30512" y="30512"/>
                  </a:cubicBezTo>
                  <a:cubicBezTo>
                    <a:pt x="50049" y="10976"/>
                    <a:pt x="76547" y="0"/>
                    <a:pt x="104176" y="0"/>
                  </a:cubicBezTo>
                  <a:close/>
                </a:path>
              </a:pathLst>
            </a:custGeom>
            <a:solidFill>
              <a:srgbClr val="FBFAFC"/>
            </a:solidFill>
            <a:ln w="28575" cap="rnd">
              <a:solidFill>
                <a:srgbClr val="7A16F1"/>
              </a:solidFill>
              <a:prstDash val="solid"/>
              <a:round/>
            </a:ln>
          </p:spPr>
        </p:sp>
        <p:sp>
          <p:nvSpPr>
            <p:cNvPr id="7" name="TextBox 7"/>
            <p:cNvSpPr txBox="1"/>
            <p:nvPr/>
          </p:nvSpPr>
          <p:spPr>
            <a:xfrm>
              <a:off x="0" y="-66675"/>
              <a:ext cx="664294" cy="802300"/>
            </a:xfrm>
            <a:prstGeom prst="rect">
              <a:avLst/>
            </a:prstGeom>
          </p:spPr>
          <p:txBody>
            <a:bodyPr lIns="50800" tIns="50800" rIns="50800" bIns="50800" rtlCol="0" anchor="ctr"/>
            <a:lstStyle/>
            <a:p>
              <a:pPr algn="ctr">
                <a:lnSpc>
                  <a:spcPts val="3639"/>
                </a:lnSpc>
              </a:pPr>
              <a:endParaRPr/>
            </a:p>
          </p:txBody>
        </p:sp>
      </p:grpSp>
      <p:grpSp>
        <p:nvGrpSpPr>
          <p:cNvPr id="8" name="Group 8"/>
          <p:cNvGrpSpPr/>
          <p:nvPr/>
        </p:nvGrpSpPr>
        <p:grpSpPr>
          <a:xfrm>
            <a:off x="9822930" y="3969320"/>
            <a:ext cx="7431601" cy="5016598"/>
            <a:chOff x="0" y="0"/>
            <a:chExt cx="1957294" cy="1321244"/>
          </a:xfrm>
        </p:grpSpPr>
        <p:sp>
          <p:nvSpPr>
            <p:cNvPr id="9" name="Freeform 9"/>
            <p:cNvSpPr/>
            <p:nvPr/>
          </p:nvSpPr>
          <p:spPr>
            <a:xfrm>
              <a:off x="0" y="0"/>
              <a:ext cx="1957294" cy="1321244"/>
            </a:xfrm>
            <a:custGeom>
              <a:avLst/>
              <a:gdLst/>
              <a:ahLst/>
              <a:cxnLst/>
              <a:rect l="l" t="t" r="r" b="b"/>
              <a:pathLst>
                <a:path w="1957294" h="1321244">
                  <a:moveTo>
                    <a:pt x="978647" y="0"/>
                  </a:moveTo>
                  <a:cubicBezTo>
                    <a:pt x="438155" y="0"/>
                    <a:pt x="0" y="295771"/>
                    <a:pt x="0" y="660622"/>
                  </a:cubicBezTo>
                  <a:cubicBezTo>
                    <a:pt x="0" y="1025473"/>
                    <a:pt x="438155" y="1321244"/>
                    <a:pt x="978647" y="1321244"/>
                  </a:cubicBezTo>
                  <a:cubicBezTo>
                    <a:pt x="1519139" y="1321244"/>
                    <a:pt x="1957294" y="1025473"/>
                    <a:pt x="1957294" y="660622"/>
                  </a:cubicBezTo>
                  <a:cubicBezTo>
                    <a:pt x="1957294" y="295771"/>
                    <a:pt x="1519139" y="0"/>
                    <a:pt x="978647" y="0"/>
                  </a:cubicBezTo>
                  <a:close/>
                </a:path>
              </a:pathLst>
            </a:custGeom>
            <a:solidFill>
              <a:srgbClr val="000000">
                <a:alpha val="0"/>
              </a:srgbClr>
            </a:solidFill>
            <a:ln w="19050" cap="sq">
              <a:solidFill>
                <a:srgbClr val="7A16F1"/>
              </a:solidFill>
              <a:prstDash val="solid"/>
              <a:miter/>
            </a:ln>
          </p:spPr>
        </p:sp>
        <p:sp>
          <p:nvSpPr>
            <p:cNvPr id="10" name="TextBox 10"/>
            <p:cNvSpPr txBox="1"/>
            <p:nvPr/>
          </p:nvSpPr>
          <p:spPr>
            <a:xfrm>
              <a:off x="183496" y="57192"/>
              <a:ext cx="1590301" cy="1140186"/>
            </a:xfrm>
            <a:prstGeom prst="rect">
              <a:avLst/>
            </a:prstGeom>
          </p:spPr>
          <p:txBody>
            <a:bodyPr lIns="50800" tIns="50800" rIns="50800" bIns="50800" rtlCol="0" anchor="ctr"/>
            <a:lstStyle/>
            <a:p>
              <a:pPr algn="ctr">
                <a:lnSpc>
                  <a:spcPts val="3639"/>
                </a:lnSpc>
              </a:pPr>
              <a:endParaRPr/>
            </a:p>
          </p:txBody>
        </p:sp>
      </p:grpSp>
      <p:grpSp>
        <p:nvGrpSpPr>
          <p:cNvPr id="11" name="Group 11"/>
          <p:cNvGrpSpPr/>
          <p:nvPr/>
        </p:nvGrpSpPr>
        <p:grpSpPr>
          <a:xfrm>
            <a:off x="9827696" y="899142"/>
            <a:ext cx="7431601" cy="5016598"/>
            <a:chOff x="0" y="0"/>
            <a:chExt cx="1957294" cy="1321244"/>
          </a:xfrm>
        </p:grpSpPr>
        <p:sp>
          <p:nvSpPr>
            <p:cNvPr id="12" name="Freeform 12"/>
            <p:cNvSpPr/>
            <p:nvPr/>
          </p:nvSpPr>
          <p:spPr>
            <a:xfrm>
              <a:off x="0" y="0"/>
              <a:ext cx="1957294" cy="1321244"/>
            </a:xfrm>
            <a:custGeom>
              <a:avLst/>
              <a:gdLst/>
              <a:ahLst/>
              <a:cxnLst/>
              <a:rect l="l" t="t" r="r" b="b"/>
              <a:pathLst>
                <a:path w="1957294" h="1321244">
                  <a:moveTo>
                    <a:pt x="978647" y="0"/>
                  </a:moveTo>
                  <a:cubicBezTo>
                    <a:pt x="438155" y="0"/>
                    <a:pt x="0" y="295771"/>
                    <a:pt x="0" y="660622"/>
                  </a:cubicBezTo>
                  <a:cubicBezTo>
                    <a:pt x="0" y="1025473"/>
                    <a:pt x="438155" y="1321244"/>
                    <a:pt x="978647" y="1321244"/>
                  </a:cubicBezTo>
                  <a:cubicBezTo>
                    <a:pt x="1519139" y="1321244"/>
                    <a:pt x="1957294" y="1025473"/>
                    <a:pt x="1957294" y="660622"/>
                  </a:cubicBezTo>
                  <a:cubicBezTo>
                    <a:pt x="1957294" y="295771"/>
                    <a:pt x="1519139" y="0"/>
                    <a:pt x="978647" y="0"/>
                  </a:cubicBezTo>
                  <a:close/>
                </a:path>
              </a:pathLst>
            </a:custGeom>
            <a:solidFill>
              <a:srgbClr val="000000">
                <a:alpha val="0"/>
              </a:srgbClr>
            </a:solidFill>
            <a:ln w="19050" cap="sq">
              <a:solidFill>
                <a:srgbClr val="7A16F1"/>
              </a:solidFill>
              <a:prstDash val="solid"/>
              <a:miter/>
            </a:ln>
          </p:spPr>
        </p:sp>
        <p:sp>
          <p:nvSpPr>
            <p:cNvPr id="13" name="TextBox 13"/>
            <p:cNvSpPr txBox="1"/>
            <p:nvPr/>
          </p:nvSpPr>
          <p:spPr>
            <a:xfrm>
              <a:off x="183496" y="57192"/>
              <a:ext cx="1590301" cy="1140186"/>
            </a:xfrm>
            <a:prstGeom prst="rect">
              <a:avLst/>
            </a:prstGeom>
          </p:spPr>
          <p:txBody>
            <a:bodyPr lIns="50800" tIns="50800" rIns="50800" bIns="50800" rtlCol="0" anchor="ctr"/>
            <a:lstStyle/>
            <a:p>
              <a:pPr algn="ctr">
                <a:lnSpc>
                  <a:spcPts val="3639"/>
                </a:lnSpc>
              </a:pPr>
              <a:endParaRPr/>
            </a:p>
          </p:txBody>
        </p:sp>
      </p:grpSp>
      <p:sp>
        <p:nvSpPr>
          <p:cNvPr id="14" name="Freeform 14"/>
          <p:cNvSpPr/>
          <p:nvPr/>
        </p:nvSpPr>
        <p:spPr>
          <a:xfrm>
            <a:off x="10621789" y="1634895"/>
            <a:ext cx="5843422" cy="7017209"/>
          </a:xfrm>
          <a:custGeom>
            <a:avLst/>
            <a:gdLst/>
            <a:ahLst/>
            <a:cxnLst/>
            <a:rect l="l" t="t" r="r" b="b"/>
            <a:pathLst>
              <a:path w="5843422" h="7017209">
                <a:moveTo>
                  <a:pt x="0" y="0"/>
                </a:moveTo>
                <a:lnTo>
                  <a:pt x="5843421" y="0"/>
                </a:lnTo>
                <a:lnTo>
                  <a:pt x="5843421" y="7017210"/>
                </a:lnTo>
                <a:lnTo>
                  <a:pt x="0" y="70172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5852299" y="1396218"/>
            <a:ext cx="695035" cy="695035"/>
          </a:xfrm>
          <a:custGeom>
            <a:avLst/>
            <a:gdLst/>
            <a:ahLst/>
            <a:cxnLst/>
            <a:rect l="l" t="t" r="r" b="b"/>
            <a:pathLst>
              <a:path w="695035" h="695035">
                <a:moveTo>
                  <a:pt x="0" y="0"/>
                </a:moveTo>
                <a:lnTo>
                  <a:pt x="695035" y="0"/>
                </a:lnTo>
                <a:lnTo>
                  <a:pt x="695035" y="695036"/>
                </a:lnTo>
                <a:lnTo>
                  <a:pt x="0" y="6950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6" name="Freeform 16"/>
          <p:cNvSpPr/>
          <p:nvPr/>
        </p:nvSpPr>
        <p:spPr>
          <a:xfrm>
            <a:off x="10414284" y="8119640"/>
            <a:ext cx="415010" cy="415010"/>
          </a:xfrm>
          <a:custGeom>
            <a:avLst/>
            <a:gdLst/>
            <a:ahLst/>
            <a:cxnLst/>
            <a:rect l="l" t="t" r="r" b="b"/>
            <a:pathLst>
              <a:path w="415010" h="415010">
                <a:moveTo>
                  <a:pt x="0" y="0"/>
                </a:moveTo>
                <a:lnTo>
                  <a:pt x="415010" y="0"/>
                </a:lnTo>
                <a:lnTo>
                  <a:pt x="415010" y="415010"/>
                </a:lnTo>
                <a:lnTo>
                  <a:pt x="0" y="4150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TextBox 18"/>
          <p:cNvSpPr txBox="1"/>
          <p:nvPr/>
        </p:nvSpPr>
        <p:spPr>
          <a:xfrm>
            <a:off x="1712399" y="2013158"/>
            <a:ext cx="6600567" cy="1089532"/>
          </a:xfrm>
          <a:prstGeom prst="rect">
            <a:avLst/>
          </a:prstGeom>
        </p:spPr>
        <p:txBody>
          <a:bodyPr lIns="0" tIns="0" rIns="0" bIns="0" rtlCol="0" anchor="t">
            <a:spAutoFit/>
          </a:bodyPr>
          <a:lstStyle/>
          <a:p>
            <a:pPr algn="l">
              <a:lnSpc>
                <a:spcPts val="7425"/>
              </a:lnSpc>
            </a:pPr>
            <a:r>
              <a:rPr lang="en-US" sz="7899" b="1" spc="-371">
                <a:solidFill>
                  <a:srgbClr val="FBFAFC"/>
                </a:solidFill>
                <a:latin typeface="Poppins Semi-Bold"/>
                <a:ea typeface="Poppins Semi-Bold"/>
                <a:cs typeface="Poppins Semi-Bold"/>
                <a:sym typeface="Poppins Semi-Bold"/>
              </a:rPr>
              <a:t>Introduction</a:t>
            </a:r>
          </a:p>
        </p:txBody>
      </p:sp>
      <p:sp>
        <p:nvSpPr>
          <p:cNvPr id="17" name="TextBox 16">
            <a:extLst>
              <a:ext uri="{FF2B5EF4-FFF2-40B4-BE49-F238E27FC236}">
                <a16:creationId xmlns:a16="http://schemas.microsoft.com/office/drawing/2014/main" id="{DF7C331A-DCFB-F73A-E8B6-2C02F6BBBC72}"/>
              </a:ext>
            </a:extLst>
          </p:cNvPr>
          <p:cNvSpPr txBox="1"/>
          <p:nvPr/>
        </p:nvSpPr>
        <p:spPr>
          <a:xfrm>
            <a:off x="1420194" y="3281097"/>
            <a:ext cx="7723806" cy="397031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In today’s fast-evolving e-commerce landscape, businesses face numerous challenges in understanding customer behavior and optimizing sales strategies. Without deep insights into purchase trends, pricing effectiveness, and customer retention, companies struggle to maximize revenue growth.</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Our analysis aims to bridge this gap by leveraging data-driven insights to uncover patterns in online shopping. By examining key factors such as order distribution, product performance, and seller dynamics, we can provide actionable recommendations to enhance decision-making.</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This presentation explores the world of online shopping, highlighting the crucial role of analytics in shaping business strategies and improving customer experiences.</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A16F1"/>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1450816" cy="735625"/>
          </a:xfrm>
        </p:grpSpPr>
        <p:sp>
          <p:nvSpPr>
            <p:cNvPr id="3" name="Freeform 3"/>
            <p:cNvSpPr/>
            <p:nvPr/>
          </p:nvSpPr>
          <p:spPr>
            <a:xfrm>
              <a:off x="0" y="0"/>
              <a:ext cx="1450816" cy="735625"/>
            </a:xfrm>
            <a:custGeom>
              <a:avLst/>
              <a:gdLst/>
              <a:ahLst/>
              <a:cxnLst/>
              <a:rect l="l" t="t" r="r" b="b"/>
              <a:pathLst>
                <a:path w="1450816" h="735625">
                  <a:moveTo>
                    <a:pt x="47700" y="0"/>
                  </a:moveTo>
                  <a:lnTo>
                    <a:pt x="1403117" y="0"/>
                  </a:lnTo>
                  <a:cubicBezTo>
                    <a:pt x="1415767" y="0"/>
                    <a:pt x="1427900" y="5025"/>
                    <a:pt x="1436845" y="13971"/>
                  </a:cubicBezTo>
                  <a:cubicBezTo>
                    <a:pt x="1445791" y="22916"/>
                    <a:pt x="1450816" y="35049"/>
                    <a:pt x="1450816" y="47700"/>
                  </a:cubicBezTo>
                  <a:lnTo>
                    <a:pt x="1450816" y="687926"/>
                  </a:lnTo>
                  <a:cubicBezTo>
                    <a:pt x="1450816" y="700576"/>
                    <a:pt x="1445791" y="712709"/>
                    <a:pt x="1436845" y="721654"/>
                  </a:cubicBezTo>
                  <a:cubicBezTo>
                    <a:pt x="1427900" y="730600"/>
                    <a:pt x="1415767" y="735625"/>
                    <a:pt x="1403117" y="735625"/>
                  </a:cubicBezTo>
                  <a:lnTo>
                    <a:pt x="47700" y="735625"/>
                  </a:lnTo>
                  <a:cubicBezTo>
                    <a:pt x="35049" y="735625"/>
                    <a:pt x="22916" y="730600"/>
                    <a:pt x="13971" y="721654"/>
                  </a:cubicBezTo>
                  <a:cubicBezTo>
                    <a:pt x="5025" y="712709"/>
                    <a:pt x="0" y="700576"/>
                    <a:pt x="0" y="687926"/>
                  </a:cubicBezTo>
                  <a:lnTo>
                    <a:pt x="0" y="47700"/>
                  </a:lnTo>
                  <a:cubicBezTo>
                    <a:pt x="0" y="35049"/>
                    <a:pt x="5025" y="22916"/>
                    <a:pt x="13971" y="13971"/>
                  </a:cubicBezTo>
                  <a:cubicBezTo>
                    <a:pt x="22916" y="5025"/>
                    <a:pt x="35049" y="0"/>
                    <a:pt x="47700" y="0"/>
                  </a:cubicBezTo>
                  <a:close/>
                </a:path>
              </a:pathLst>
            </a:custGeom>
            <a:solidFill>
              <a:srgbClr val="FBFAFC"/>
            </a:solidFill>
            <a:ln w="28575" cap="rnd">
              <a:solidFill>
                <a:srgbClr val="7A16F1"/>
              </a:solidFill>
              <a:prstDash val="solid"/>
              <a:round/>
            </a:ln>
          </p:spPr>
        </p:sp>
        <p:sp>
          <p:nvSpPr>
            <p:cNvPr id="4" name="TextBox 4"/>
            <p:cNvSpPr txBox="1"/>
            <p:nvPr/>
          </p:nvSpPr>
          <p:spPr>
            <a:xfrm>
              <a:off x="0" y="-66675"/>
              <a:ext cx="1450816" cy="802300"/>
            </a:xfrm>
            <a:prstGeom prst="rect">
              <a:avLst/>
            </a:prstGeom>
          </p:spPr>
          <p:txBody>
            <a:bodyPr lIns="50800" tIns="50800" rIns="50800" bIns="50800" rtlCol="0" anchor="ctr"/>
            <a:lstStyle/>
            <a:p>
              <a:pPr algn="ctr">
                <a:lnSpc>
                  <a:spcPts val="3639"/>
                </a:lnSpc>
              </a:pPr>
              <a:endParaRPr/>
            </a:p>
          </p:txBody>
        </p:sp>
      </p:grpSp>
      <p:grpSp>
        <p:nvGrpSpPr>
          <p:cNvPr id="5" name="Group 5"/>
          <p:cNvGrpSpPr/>
          <p:nvPr/>
        </p:nvGrpSpPr>
        <p:grpSpPr>
          <a:xfrm>
            <a:off x="1277269" y="1259229"/>
            <a:ext cx="6889180" cy="7766383"/>
            <a:chOff x="0" y="0"/>
            <a:chExt cx="633995" cy="714722"/>
          </a:xfrm>
        </p:grpSpPr>
        <p:sp>
          <p:nvSpPr>
            <p:cNvPr id="6" name="Freeform 6"/>
            <p:cNvSpPr/>
            <p:nvPr/>
          </p:nvSpPr>
          <p:spPr>
            <a:xfrm>
              <a:off x="0" y="0"/>
              <a:ext cx="633995" cy="714722"/>
            </a:xfrm>
            <a:custGeom>
              <a:avLst/>
              <a:gdLst/>
              <a:ahLst/>
              <a:cxnLst/>
              <a:rect l="l" t="t" r="r" b="b"/>
              <a:pathLst>
                <a:path w="633995" h="714722">
                  <a:moveTo>
                    <a:pt x="112378" y="0"/>
                  </a:moveTo>
                  <a:lnTo>
                    <a:pt x="521617" y="0"/>
                  </a:lnTo>
                  <a:cubicBezTo>
                    <a:pt x="583682" y="0"/>
                    <a:pt x="633995" y="50313"/>
                    <a:pt x="633995" y="112378"/>
                  </a:cubicBezTo>
                  <a:lnTo>
                    <a:pt x="633995" y="602344"/>
                  </a:lnTo>
                  <a:cubicBezTo>
                    <a:pt x="633995" y="632149"/>
                    <a:pt x="622156" y="660733"/>
                    <a:pt x="601081" y="681808"/>
                  </a:cubicBezTo>
                  <a:cubicBezTo>
                    <a:pt x="580006" y="702883"/>
                    <a:pt x="551422" y="714722"/>
                    <a:pt x="521617" y="714722"/>
                  </a:cubicBezTo>
                  <a:lnTo>
                    <a:pt x="112378" y="714722"/>
                  </a:lnTo>
                  <a:cubicBezTo>
                    <a:pt x="50313" y="714722"/>
                    <a:pt x="0" y="664409"/>
                    <a:pt x="0" y="602344"/>
                  </a:cubicBezTo>
                  <a:lnTo>
                    <a:pt x="0" y="112378"/>
                  </a:lnTo>
                  <a:cubicBezTo>
                    <a:pt x="0" y="50313"/>
                    <a:pt x="50313" y="0"/>
                    <a:pt x="112378" y="0"/>
                  </a:cubicBezTo>
                  <a:close/>
                </a:path>
              </a:pathLst>
            </a:custGeom>
            <a:solidFill>
              <a:srgbClr val="FBFAFC"/>
            </a:solidFill>
            <a:ln w="28575" cap="rnd">
              <a:solidFill>
                <a:srgbClr val="7A16F1"/>
              </a:solidFill>
              <a:prstDash val="solid"/>
              <a:round/>
            </a:ln>
          </p:spPr>
        </p:sp>
        <p:sp>
          <p:nvSpPr>
            <p:cNvPr id="7" name="TextBox 7"/>
            <p:cNvSpPr txBox="1"/>
            <p:nvPr/>
          </p:nvSpPr>
          <p:spPr>
            <a:xfrm>
              <a:off x="0" y="-66675"/>
              <a:ext cx="633995" cy="781397"/>
            </a:xfrm>
            <a:prstGeom prst="rect">
              <a:avLst/>
            </a:prstGeom>
          </p:spPr>
          <p:txBody>
            <a:bodyPr lIns="49343" tIns="49343" rIns="49343" bIns="49343" rtlCol="0" anchor="ctr"/>
            <a:lstStyle/>
            <a:p>
              <a:pPr algn="ctr">
                <a:lnSpc>
                  <a:spcPts val="3639"/>
                </a:lnSpc>
              </a:pPr>
              <a:endParaRPr/>
            </a:p>
          </p:txBody>
        </p:sp>
      </p:grpSp>
      <p:sp>
        <p:nvSpPr>
          <p:cNvPr id="8" name="Freeform 8"/>
          <p:cNvSpPr/>
          <p:nvPr/>
        </p:nvSpPr>
        <p:spPr>
          <a:xfrm rot="1706473">
            <a:off x="1792402" y="1160391"/>
            <a:ext cx="5330124" cy="7966217"/>
          </a:xfrm>
          <a:custGeom>
            <a:avLst/>
            <a:gdLst/>
            <a:ahLst/>
            <a:cxnLst/>
            <a:rect l="l" t="t" r="r" b="b"/>
            <a:pathLst>
              <a:path w="5330124" h="7966217">
                <a:moveTo>
                  <a:pt x="0" y="0"/>
                </a:moveTo>
                <a:lnTo>
                  <a:pt x="5330124" y="0"/>
                </a:lnTo>
                <a:lnTo>
                  <a:pt x="5330124" y="7966218"/>
                </a:lnTo>
                <a:lnTo>
                  <a:pt x="0" y="79662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4928332" y="1843090"/>
            <a:ext cx="11844526" cy="1848337"/>
            <a:chOff x="0" y="0"/>
            <a:chExt cx="1090025" cy="170098"/>
          </a:xfrm>
        </p:grpSpPr>
        <p:sp>
          <p:nvSpPr>
            <p:cNvPr id="10" name="Freeform 10"/>
            <p:cNvSpPr/>
            <p:nvPr/>
          </p:nvSpPr>
          <p:spPr>
            <a:xfrm>
              <a:off x="0" y="0"/>
              <a:ext cx="1090025" cy="170098"/>
            </a:xfrm>
            <a:custGeom>
              <a:avLst/>
              <a:gdLst/>
              <a:ahLst/>
              <a:cxnLst/>
              <a:rect l="l" t="t" r="r" b="b"/>
              <a:pathLst>
                <a:path w="1090025" h="170098">
                  <a:moveTo>
                    <a:pt x="42486" y="0"/>
                  </a:moveTo>
                  <a:lnTo>
                    <a:pt x="1047539" y="0"/>
                  </a:lnTo>
                  <a:cubicBezTo>
                    <a:pt x="1071003" y="0"/>
                    <a:pt x="1090025" y="19022"/>
                    <a:pt x="1090025" y="42486"/>
                  </a:cubicBezTo>
                  <a:lnTo>
                    <a:pt x="1090025" y="127612"/>
                  </a:lnTo>
                  <a:cubicBezTo>
                    <a:pt x="1090025" y="151077"/>
                    <a:pt x="1071003" y="170098"/>
                    <a:pt x="1047539" y="170098"/>
                  </a:cubicBezTo>
                  <a:lnTo>
                    <a:pt x="42486" y="170098"/>
                  </a:lnTo>
                  <a:cubicBezTo>
                    <a:pt x="19022" y="170098"/>
                    <a:pt x="0" y="151077"/>
                    <a:pt x="0" y="127612"/>
                  </a:cubicBezTo>
                  <a:lnTo>
                    <a:pt x="0" y="42486"/>
                  </a:lnTo>
                  <a:cubicBezTo>
                    <a:pt x="0" y="19022"/>
                    <a:pt x="19022" y="0"/>
                    <a:pt x="42486" y="0"/>
                  </a:cubicBezTo>
                  <a:close/>
                </a:path>
              </a:pathLst>
            </a:custGeom>
            <a:solidFill>
              <a:srgbClr val="FBFAFC"/>
            </a:solidFill>
            <a:ln w="28575" cap="rnd">
              <a:solidFill>
                <a:srgbClr val="7A16F1"/>
              </a:solidFill>
              <a:prstDash val="solid"/>
              <a:round/>
            </a:ln>
          </p:spPr>
        </p:sp>
        <p:sp>
          <p:nvSpPr>
            <p:cNvPr id="11" name="TextBox 11"/>
            <p:cNvSpPr txBox="1"/>
            <p:nvPr/>
          </p:nvSpPr>
          <p:spPr>
            <a:xfrm>
              <a:off x="0" y="-66675"/>
              <a:ext cx="1090025" cy="236773"/>
            </a:xfrm>
            <a:prstGeom prst="rect">
              <a:avLst/>
            </a:prstGeom>
          </p:spPr>
          <p:txBody>
            <a:bodyPr lIns="49343" tIns="49343" rIns="49343" bIns="49343" rtlCol="0" anchor="ctr"/>
            <a:lstStyle/>
            <a:p>
              <a:pPr algn="ctr">
                <a:lnSpc>
                  <a:spcPts val="3639"/>
                </a:lnSpc>
              </a:pPr>
              <a:endParaRPr/>
            </a:p>
          </p:txBody>
        </p:sp>
      </p:grpSp>
      <p:sp>
        <p:nvSpPr>
          <p:cNvPr id="12" name="Freeform 12"/>
          <p:cNvSpPr/>
          <p:nvPr/>
        </p:nvSpPr>
        <p:spPr>
          <a:xfrm>
            <a:off x="1955676" y="4041580"/>
            <a:ext cx="5532367" cy="4164364"/>
          </a:xfrm>
          <a:custGeom>
            <a:avLst/>
            <a:gdLst/>
            <a:ahLst/>
            <a:cxnLst/>
            <a:rect l="l" t="t" r="r" b="b"/>
            <a:pathLst>
              <a:path w="5532367" h="4164364">
                <a:moveTo>
                  <a:pt x="0" y="0"/>
                </a:moveTo>
                <a:lnTo>
                  <a:pt x="5532367" y="0"/>
                </a:lnTo>
                <a:lnTo>
                  <a:pt x="5532367" y="4164363"/>
                </a:lnTo>
                <a:lnTo>
                  <a:pt x="0" y="416436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8697852" y="4983001"/>
            <a:ext cx="7846550" cy="2446952"/>
          </a:xfrm>
          <a:prstGeom prst="rect">
            <a:avLst/>
          </a:prstGeom>
        </p:spPr>
        <p:txBody>
          <a:bodyPr lIns="0" tIns="0" rIns="0" bIns="0" rtlCol="0" anchor="t">
            <a:spAutoFit/>
          </a:bodyPr>
          <a:lstStyle/>
          <a:p>
            <a:pPr marL="370985" lvl="1" indent="-185492" algn="just">
              <a:lnSpc>
                <a:spcPts val="2405"/>
              </a:lnSpc>
              <a:buFont typeface="Arial"/>
              <a:buChar char="•"/>
            </a:pPr>
            <a:r>
              <a:rPr lang="en-US" sz="2400" dirty="0">
                <a:solidFill>
                  <a:srgbClr val="000000"/>
                </a:solidFill>
                <a:latin typeface="Times New Roman" panose="02020603050405020304" pitchFamily="18" charset="0"/>
                <a:ea typeface="Poppins"/>
                <a:cs typeface="Times New Roman" panose="02020603050405020304" pitchFamily="18" charset="0"/>
                <a:sym typeface="Poppins"/>
              </a:rPr>
              <a:t>Challenges in understanding customer behavior and purchase trends.</a:t>
            </a:r>
          </a:p>
          <a:p>
            <a:pPr marL="370985" lvl="1" indent="-185492" algn="just">
              <a:lnSpc>
                <a:spcPts val="2405"/>
              </a:lnSpc>
              <a:buFont typeface="Arial"/>
              <a:buChar char="•"/>
            </a:pPr>
            <a:r>
              <a:rPr lang="en-US" sz="2400" dirty="0">
                <a:solidFill>
                  <a:srgbClr val="000000"/>
                </a:solidFill>
                <a:latin typeface="Times New Roman" panose="02020603050405020304" pitchFamily="18" charset="0"/>
                <a:ea typeface="Poppins"/>
                <a:cs typeface="Times New Roman" panose="02020603050405020304" pitchFamily="18" charset="0"/>
                <a:sym typeface="Poppins"/>
              </a:rPr>
              <a:t>Difficulty in optimizing sales strategies without data insights.</a:t>
            </a:r>
          </a:p>
          <a:p>
            <a:pPr marL="370985" lvl="1" indent="-185492" algn="just">
              <a:lnSpc>
                <a:spcPts val="2405"/>
              </a:lnSpc>
              <a:buFont typeface="Arial"/>
              <a:buChar char="•"/>
            </a:pPr>
            <a:r>
              <a:rPr lang="en-US" sz="2400" dirty="0">
                <a:solidFill>
                  <a:srgbClr val="000000"/>
                </a:solidFill>
                <a:latin typeface="Times New Roman" panose="02020603050405020304" pitchFamily="18" charset="0"/>
                <a:ea typeface="Poppins"/>
                <a:cs typeface="Times New Roman" panose="02020603050405020304" pitchFamily="18" charset="0"/>
                <a:sym typeface="Poppins"/>
              </a:rPr>
              <a:t>Need for better pricing and product recommendations.</a:t>
            </a:r>
          </a:p>
          <a:p>
            <a:pPr marL="370985" lvl="1" indent="-185492" algn="just">
              <a:lnSpc>
                <a:spcPts val="2405"/>
              </a:lnSpc>
              <a:buFont typeface="Arial"/>
              <a:buChar char="•"/>
            </a:pPr>
            <a:r>
              <a:rPr lang="en-US" sz="2400" dirty="0">
                <a:solidFill>
                  <a:srgbClr val="000000"/>
                </a:solidFill>
                <a:latin typeface="Times New Roman" panose="02020603050405020304" pitchFamily="18" charset="0"/>
                <a:ea typeface="Poppins"/>
                <a:cs typeface="Times New Roman" panose="02020603050405020304" pitchFamily="18" charset="0"/>
                <a:sym typeface="Poppins"/>
              </a:rPr>
              <a:t>Improving customer retention and maximizing revenue growth</a:t>
            </a:r>
          </a:p>
          <a:p>
            <a:pPr algn="just">
              <a:lnSpc>
                <a:spcPts val="2405"/>
              </a:lnSpc>
              <a:spcBef>
                <a:spcPct val="0"/>
              </a:spcBef>
            </a:pPr>
            <a:endParaRPr lang="en-US" sz="1718" dirty="0">
              <a:solidFill>
                <a:srgbClr val="000000"/>
              </a:solidFill>
              <a:latin typeface="Poppins"/>
              <a:ea typeface="Poppins"/>
              <a:cs typeface="Poppins"/>
              <a:sym typeface="Poppins"/>
            </a:endParaRPr>
          </a:p>
        </p:txBody>
      </p:sp>
      <p:sp>
        <p:nvSpPr>
          <p:cNvPr id="14" name="TextBox 14"/>
          <p:cNvSpPr txBox="1"/>
          <p:nvPr/>
        </p:nvSpPr>
        <p:spPr>
          <a:xfrm>
            <a:off x="4721859" y="2196965"/>
            <a:ext cx="11599527" cy="1169162"/>
          </a:xfrm>
          <a:prstGeom prst="rect">
            <a:avLst/>
          </a:prstGeom>
        </p:spPr>
        <p:txBody>
          <a:bodyPr lIns="0" tIns="0" rIns="0" bIns="0" rtlCol="0" anchor="t">
            <a:spAutoFit/>
          </a:bodyPr>
          <a:lstStyle/>
          <a:p>
            <a:pPr algn="ctr">
              <a:lnSpc>
                <a:spcPts val="8373"/>
              </a:lnSpc>
            </a:pPr>
            <a:r>
              <a:rPr lang="en-US" sz="7899" b="1" spc="-371">
                <a:solidFill>
                  <a:srgbClr val="000000"/>
                </a:solidFill>
                <a:latin typeface="Poppins Semi-Bold"/>
                <a:ea typeface="Poppins Semi-Bold"/>
                <a:cs typeface="Poppins Semi-Bold"/>
                <a:sym typeface="Poppins Semi-Bold"/>
              </a:rPr>
              <a:t>Problem</a:t>
            </a:r>
          </a:p>
        </p:txBody>
      </p:sp>
      <p:sp>
        <p:nvSpPr>
          <p:cNvPr id="15" name="Freeform 15"/>
          <p:cNvSpPr/>
          <p:nvPr/>
        </p:nvSpPr>
        <p:spPr>
          <a:xfrm>
            <a:off x="1955676" y="3612497"/>
            <a:ext cx="695035" cy="695035"/>
          </a:xfrm>
          <a:custGeom>
            <a:avLst/>
            <a:gdLst/>
            <a:ahLst/>
            <a:cxnLst/>
            <a:rect l="l" t="t" r="r" b="b"/>
            <a:pathLst>
              <a:path w="695035" h="695035">
                <a:moveTo>
                  <a:pt x="0" y="0"/>
                </a:moveTo>
                <a:lnTo>
                  <a:pt x="695035" y="0"/>
                </a:lnTo>
                <a:lnTo>
                  <a:pt x="695035" y="695036"/>
                </a:lnTo>
                <a:lnTo>
                  <a:pt x="0" y="6950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a:off x="7430893" y="6804843"/>
            <a:ext cx="415010" cy="415010"/>
          </a:xfrm>
          <a:custGeom>
            <a:avLst/>
            <a:gdLst/>
            <a:ahLst/>
            <a:cxnLst/>
            <a:rect l="l" t="t" r="r" b="b"/>
            <a:pathLst>
              <a:path w="415010" h="415010">
                <a:moveTo>
                  <a:pt x="0" y="0"/>
                </a:moveTo>
                <a:lnTo>
                  <a:pt x="415010" y="0"/>
                </a:lnTo>
                <a:lnTo>
                  <a:pt x="415010" y="415010"/>
                </a:lnTo>
                <a:lnTo>
                  <a:pt x="0" y="4150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A16F1"/>
        </a:solidFill>
        <a:effectLst/>
      </p:bgPr>
    </p:bg>
    <p:spTree>
      <p:nvGrpSpPr>
        <p:cNvPr id="1" name=""/>
        <p:cNvGrpSpPr/>
        <p:nvPr/>
      </p:nvGrpSpPr>
      <p:grpSpPr>
        <a:xfrm>
          <a:off x="0" y="0"/>
          <a:ext cx="0" cy="0"/>
          <a:chOff x="0" y="0"/>
          <a:chExt cx="0" cy="0"/>
        </a:xfrm>
      </p:grpSpPr>
      <p:grpSp>
        <p:nvGrpSpPr>
          <p:cNvPr id="2" name="Group 2"/>
          <p:cNvGrpSpPr/>
          <p:nvPr/>
        </p:nvGrpSpPr>
        <p:grpSpPr>
          <a:xfrm>
            <a:off x="541991" y="665504"/>
            <a:ext cx="17204018" cy="8955992"/>
            <a:chOff x="0" y="0"/>
            <a:chExt cx="4720783" cy="2457524"/>
          </a:xfrm>
        </p:grpSpPr>
        <p:sp>
          <p:nvSpPr>
            <p:cNvPr id="3" name="Freeform 3"/>
            <p:cNvSpPr/>
            <p:nvPr/>
          </p:nvSpPr>
          <p:spPr>
            <a:xfrm>
              <a:off x="0" y="0"/>
              <a:ext cx="4720782" cy="2457524"/>
            </a:xfrm>
            <a:custGeom>
              <a:avLst/>
              <a:gdLst/>
              <a:ahLst/>
              <a:cxnLst/>
              <a:rect l="l" t="t" r="r" b="b"/>
              <a:pathLst>
                <a:path w="4720782" h="2457524">
                  <a:moveTo>
                    <a:pt x="29700" y="0"/>
                  </a:moveTo>
                  <a:lnTo>
                    <a:pt x="4691082" y="0"/>
                  </a:lnTo>
                  <a:cubicBezTo>
                    <a:pt x="4707485" y="0"/>
                    <a:pt x="4720782" y="13297"/>
                    <a:pt x="4720782" y="29700"/>
                  </a:cubicBezTo>
                  <a:lnTo>
                    <a:pt x="4720782" y="2427824"/>
                  </a:lnTo>
                  <a:cubicBezTo>
                    <a:pt x="4720782" y="2444227"/>
                    <a:pt x="4707485" y="2457524"/>
                    <a:pt x="4691082" y="2457524"/>
                  </a:cubicBezTo>
                  <a:lnTo>
                    <a:pt x="29700" y="2457524"/>
                  </a:lnTo>
                  <a:cubicBezTo>
                    <a:pt x="13297" y="2457524"/>
                    <a:pt x="0" y="2444227"/>
                    <a:pt x="0" y="2427824"/>
                  </a:cubicBezTo>
                  <a:lnTo>
                    <a:pt x="0" y="29700"/>
                  </a:lnTo>
                  <a:cubicBezTo>
                    <a:pt x="0" y="13297"/>
                    <a:pt x="13297" y="0"/>
                    <a:pt x="29700" y="0"/>
                  </a:cubicBezTo>
                  <a:close/>
                </a:path>
              </a:pathLst>
            </a:custGeom>
            <a:solidFill>
              <a:srgbClr val="FCFAFA"/>
            </a:solidFill>
            <a:ln w="19050" cap="rnd">
              <a:solidFill>
                <a:srgbClr val="7A16F1"/>
              </a:solidFill>
              <a:prstDash val="solid"/>
              <a:round/>
            </a:ln>
          </p:spPr>
        </p:sp>
        <p:sp>
          <p:nvSpPr>
            <p:cNvPr id="4" name="TextBox 4"/>
            <p:cNvSpPr txBox="1"/>
            <p:nvPr/>
          </p:nvSpPr>
          <p:spPr>
            <a:xfrm>
              <a:off x="0" y="-66675"/>
              <a:ext cx="4720783" cy="2524199"/>
            </a:xfrm>
            <a:prstGeom prst="rect">
              <a:avLst/>
            </a:prstGeom>
          </p:spPr>
          <p:txBody>
            <a:bodyPr lIns="50800" tIns="50800" rIns="50800" bIns="50800" rtlCol="0" anchor="ctr"/>
            <a:lstStyle/>
            <a:p>
              <a:pPr algn="ctr">
                <a:lnSpc>
                  <a:spcPts val="3639"/>
                </a:lnSpc>
              </a:pPr>
              <a:endParaRPr/>
            </a:p>
          </p:txBody>
        </p:sp>
      </p:grpSp>
      <p:grpSp>
        <p:nvGrpSpPr>
          <p:cNvPr id="5" name="Group 5"/>
          <p:cNvGrpSpPr/>
          <p:nvPr/>
        </p:nvGrpSpPr>
        <p:grpSpPr>
          <a:xfrm>
            <a:off x="754108" y="1090614"/>
            <a:ext cx="16456633" cy="8229600"/>
            <a:chOff x="0" y="0"/>
            <a:chExt cx="4334257" cy="2167467"/>
          </a:xfrm>
        </p:grpSpPr>
        <p:sp>
          <p:nvSpPr>
            <p:cNvPr id="6" name="Freeform 6"/>
            <p:cNvSpPr/>
            <p:nvPr/>
          </p:nvSpPr>
          <p:spPr>
            <a:xfrm>
              <a:off x="0" y="0"/>
              <a:ext cx="4334257" cy="2167467"/>
            </a:xfrm>
            <a:custGeom>
              <a:avLst/>
              <a:gdLst/>
              <a:ahLst/>
              <a:cxnLst/>
              <a:rect l="l" t="t" r="r" b="b"/>
              <a:pathLst>
                <a:path w="4334257" h="2167467">
                  <a:moveTo>
                    <a:pt x="25874" y="0"/>
                  </a:moveTo>
                  <a:lnTo>
                    <a:pt x="4308383" y="0"/>
                  </a:lnTo>
                  <a:cubicBezTo>
                    <a:pt x="4322673" y="0"/>
                    <a:pt x="4334257" y="11584"/>
                    <a:pt x="4334257" y="25874"/>
                  </a:cubicBezTo>
                  <a:lnTo>
                    <a:pt x="4334257" y="2141592"/>
                  </a:lnTo>
                  <a:cubicBezTo>
                    <a:pt x="4334257" y="2155882"/>
                    <a:pt x="4322673" y="2167467"/>
                    <a:pt x="4308383" y="2167467"/>
                  </a:cubicBezTo>
                  <a:lnTo>
                    <a:pt x="25874" y="2167467"/>
                  </a:lnTo>
                  <a:cubicBezTo>
                    <a:pt x="19012" y="2167467"/>
                    <a:pt x="12431" y="2164741"/>
                    <a:pt x="7578" y="2159888"/>
                  </a:cubicBezTo>
                  <a:cubicBezTo>
                    <a:pt x="2726" y="2155036"/>
                    <a:pt x="0" y="2148455"/>
                    <a:pt x="0" y="2141592"/>
                  </a:cubicBezTo>
                  <a:lnTo>
                    <a:pt x="0" y="25874"/>
                  </a:lnTo>
                  <a:cubicBezTo>
                    <a:pt x="0" y="11584"/>
                    <a:pt x="11584" y="0"/>
                    <a:pt x="25874" y="0"/>
                  </a:cubicBezTo>
                  <a:close/>
                </a:path>
              </a:pathLst>
            </a:custGeom>
            <a:solidFill>
              <a:srgbClr val="000000">
                <a:alpha val="0"/>
              </a:srgbClr>
            </a:solidFill>
            <a:ln w="19050" cap="rnd">
              <a:solidFill>
                <a:srgbClr val="9843FF"/>
              </a:solidFill>
              <a:prstDash val="solid"/>
              <a:round/>
            </a:ln>
          </p:spPr>
        </p:sp>
        <p:sp>
          <p:nvSpPr>
            <p:cNvPr id="7" name="TextBox 7"/>
            <p:cNvSpPr txBox="1"/>
            <p:nvPr/>
          </p:nvSpPr>
          <p:spPr>
            <a:xfrm>
              <a:off x="0" y="-66675"/>
              <a:ext cx="4334257" cy="2234142"/>
            </a:xfrm>
            <a:prstGeom prst="rect">
              <a:avLst/>
            </a:prstGeom>
          </p:spPr>
          <p:txBody>
            <a:bodyPr lIns="50800" tIns="50800" rIns="50800" bIns="50800" rtlCol="0" anchor="ctr"/>
            <a:lstStyle/>
            <a:p>
              <a:pPr algn="ctr">
                <a:lnSpc>
                  <a:spcPts val="3639"/>
                </a:lnSpc>
              </a:pPr>
              <a:endParaRPr/>
            </a:p>
          </p:txBody>
        </p:sp>
      </p:grpSp>
      <p:grpSp>
        <p:nvGrpSpPr>
          <p:cNvPr id="8" name="Group 8"/>
          <p:cNvGrpSpPr/>
          <p:nvPr/>
        </p:nvGrpSpPr>
        <p:grpSpPr>
          <a:xfrm>
            <a:off x="3570213" y="4892737"/>
            <a:ext cx="11147574" cy="1353504"/>
            <a:chOff x="0" y="-66675"/>
            <a:chExt cx="2935987" cy="256034"/>
          </a:xfrm>
        </p:grpSpPr>
        <p:sp>
          <p:nvSpPr>
            <p:cNvPr id="9" name="Freeform 9"/>
            <p:cNvSpPr/>
            <p:nvPr/>
          </p:nvSpPr>
          <p:spPr>
            <a:xfrm>
              <a:off x="0" y="-33338"/>
              <a:ext cx="2935986" cy="189359"/>
            </a:xfrm>
            <a:custGeom>
              <a:avLst/>
              <a:gdLst/>
              <a:ahLst/>
              <a:cxnLst/>
              <a:rect l="l" t="t" r="r" b="b"/>
              <a:pathLst>
                <a:path w="2935986" h="189359">
                  <a:moveTo>
                    <a:pt x="69449" y="0"/>
                  </a:moveTo>
                  <a:lnTo>
                    <a:pt x="2866537" y="0"/>
                  </a:lnTo>
                  <a:cubicBezTo>
                    <a:pt x="2904893" y="0"/>
                    <a:pt x="2935986" y="31094"/>
                    <a:pt x="2935986" y="69449"/>
                  </a:cubicBezTo>
                  <a:lnTo>
                    <a:pt x="2935986" y="119909"/>
                  </a:lnTo>
                  <a:cubicBezTo>
                    <a:pt x="2935986" y="158265"/>
                    <a:pt x="2904893" y="189359"/>
                    <a:pt x="2866537" y="189359"/>
                  </a:cubicBezTo>
                  <a:lnTo>
                    <a:pt x="69449" y="189359"/>
                  </a:lnTo>
                  <a:cubicBezTo>
                    <a:pt x="31094" y="189359"/>
                    <a:pt x="0" y="158265"/>
                    <a:pt x="0" y="119909"/>
                  </a:cubicBezTo>
                  <a:lnTo>
                    <a:pt x="0" y="69449"/>
                  </a:lnTo>
                  <a:cubicBezTo>
                    <a:pt x="0" y="31094"/>
                    <a:pt x="31094" y="0"/>
                    <a:pt x="69449" y="0"/>
                  </a:cubicBezTo>
                  <a:close/>
                </a:path>
              </a:pathLst>
            </a:custGeom>
            <a:solidFill>
              <a:srgbClr val="F2DDFF"/>
            </a:solidFill>
          </p:spPr>
        </p:sp>
        <p:sp>
          <p:nvSpPr>
            <p:cNvPr id="10" name="TextBox 10"/>
            <p:cNvSpPr txBox="1"/>
            <p:nvPr/>
          </p:nvSpPr>
          <p:spPr>
            <a:xfrm>
              <a:off x="0" y="-66675"/>
              <a:ext cx="2935987" cy="256034"/>
            </a:xfrm>
            <a:prstGeom prst="rect">
              <a:avLst/>
            </a:prstGeom>
          </p:spPr>
          <p:txBody>
            <a:bodyPr lIns="50800" tIns="50800" rIns="50800" bIns="50800" rtlCol="0" anchor="ctr"/>
            <a:lstStyle/>
            <a:p>
              <a:pPr algn="ctr">
                <a:lnSpc>
                  <a:spcPts val="3639"/>
                </a:lnSpc>
                <a:spcBef>
                  <a:spcPct val="0"/>
                </a:spcBef>
              </a:pPr>
              <a:r>
                <a:rPr lang="en-US" sz="3600" dirty="0">
                  <a:solidFill>
                    <a:srgbClr val="7A16F1"/>
                  </a:solidFill>
                  <a:latin typeface="Poppins"/>
                  <a:ea typeface="Poppins"/>
                  <a:cs typeface="Poppins"/>
                  <a:sym typeface="Poppins"/>
                </a:rPr>
                <a:t>Key Findings from the Analysis</a:t>
              </a:r>
            </a:p>
          </p:txBody>
        </p:sp>
      </p:grpSp>
      <p:grpSp>
        <p:nvGrpSpPr>
          <p:cNvPr id="11" name="Group 11"/>
          <p:cNvGrpSpPr/>
          <p:nvPr/>
        </p:nvGrpSpPr>
        <p:grpSpPr>
          <a:xfrm>
            <a:off x="7489593" y="3300877"/>
            <a:ext cx="3308815" cy="972127"/>
            <a:chOff x="0" y="-21491"/>
            <a:chExt cx="871457" cy="256034"/>
          </a:xfrm>
        </p:grpSpPr>
        <p:sp>
          <p:nvSpPr>
            <p:cNvPr id="12" name="Freeform 12"/>
            <p:cNvSpPr/>
            <p:nvPr/>
          </p:nvSpPr>
          <p:spPr>
            <a:xfrm>
              <a:off x="0" y="0"/>
              <a:ext cx="871457" cy="189359"/>
            </a:xfrm>
            <a:custGeom>
              <a:avLst/>
              <a:gdLst/>
              <a:ahLst/>
              <a:cxnLst/>
              <a:rect l="l" t="t" r="r" b="b"/>
              <a:pathLst>
                <a:path w="871457" h="189359">
                  <a:moveTo>
                    <a:pt x="94679" y="0"/>
                  </a:moveTo>
                  <a:lnTo>
                    <a:pt x="776778" y="0"/>
                  </a:lnTo>
                  <a:cubicBezTo>
                    <a:pt x="801889" y="0"/>
                    <a:pt x="825971" y="9975"/>
                    <a:pt x="843726" y="27731"/>
                  </a:cubicBezTo>
                  <a:cubicBezTo>
                    <a:pt x="861482" y="45487"/>
                    <a:pt x="871457" y="69569"/>
                    <a:pt x="871457" y="94679"/>
                  </a:cubicBezTo>
                  <a:lnTo>
                    <a:pt x="871457" y="94679"/>
                  </a:lnTo>
                  <a:cubicBezTo>
                    <a:pt x="871457" y="119790"/>
                    <a:pt x="861482" y="143872"/>
                    <a:pt x="843726" y="161628"/>
                  </a:cubicBezTo>
                  <a:cubicBezTo>
                    <a:pt x="825971" y="179383"/>
                    <a:pt x="801889" y="189359"/>
                    <a:pt x="776778" y="189359"/>
                  </a:cubicBezTo>
                  <a:lnTo>
                    <a:pt x="94679" y="189359"/>
                  </a:lnTo>
                  <a:cubicBezTo>
                    <a:pt x="69569" y="189359"/>
                    <a:pt x="45487" y="179383"/>
                    <a:pt x="27731" y="161628"/>
                  </a:cubicBezTo>
                  <a:cubicBezTo>
                    <a:pt x="9975" y="143872"/>
                    <a:pt x="0" y="119790"/>
                    <a:pt x="0" y="94679"/>
                  </a:cubicBezTo>
                  <a:lnTo>
                    <a:pt x="0" y="94679"/>
                  </a:lnTo>
                  <a:cubicBezTo>
                    <a:pt x="0" y="69569"/>
                    <a:pt x="9975" y="45487"/>
                    <a:pt x="27731" y="27731"/>
                  </a:cubicBezTo>
                  <a:cubicBezTo>
                    <a:pt x="45487" y="9975"/>
                    <a:pt x="69569" y="0"/>
                    <a:pt x="94679" y="0"/>
                  </a:cubicBezTo>
                  <a:close/>
                </a:path>
              </a:pathLst>
            </a:custGeom>
            <a:solidFill>
              <a:srgbClr val="7A16F1"/>
            </a:solidFill>
          </p:spPr>
        </p:sp>
        <p:sp>
          <p:nvSpPr>
            <p:cNvPr id="13" name="TextBox 13"/>
            <p:cNvSpPr txBox="1"/>
            <p:nvPr/>
          </p:nvSpPr>
          <p:spPr>
            <a:xfrm>
              <a:off x="0" y="-21491"/>
              <a:ext cx="871457" cy="256034"/>
            </a:xfrm>
            <a:prstGeom prst="rect">
              <a:avLst/>
            </a:prstGeom>
          </p:spPr>
          <p:txBody>
            <a:bodyPr lIns="50800" tIns="50800" rIns="50800" bIns="50800" rtlCol="0" anchor="ctr"/>
            <a:lstStyle/>
            <a:p>
              <a:pPr algn="ctr">
                <a:lnSpc>
                  <a:spcPts val="3639"/>
                </a:lnSpc>
                <a:spcBef>
                  <a:spcPct val="0"/>
                </a:spcBef>
              </a:pPr>
              <a:r>
                <a:rPr lang="en-US" sz="4000" spc="-51" dirty="0">
                  <a:solidFill>
                    <a:srgbClr val="FBFAFC"/>
                  </a:solidFill>
                  <a:latin typeface="Poppins"/>
                  <a:ea typeface="Poppins"/>
                  <a:cs typeface="Poppins"/>
                  <a:sym typeface="Poppins"/>
                </a:rPr>
                <a:t>INSIGHT</a:t>
              </a:r>
            </a:p>
          </p:txBody>
        </p:sp>
      </p:grpSp>
      <p:grpSp>
        <p:nvGrpSpPr>
          <p:cNvPr id="15" name="Group 15"/>
          <p:cNvGrpSpPr/>
          <p:nvPr/>
        </p:nvGrpSpPr>
        <p:grpSpPr>
          <a:xfrm>
            <a:off x="754105" y="1090615"/>
            <a:ext cx="3208295" cy="2833686"/>
            <a:chOff x="0" y="0"/>
            <a:chExt cx="3163810" cy="3163810"/>
          </a:xfrm>
        </p:grpSpPr>
        <p:grpSp>
          <p:nvGrpSpPr>
            <p:cNvPr id="16" name="Group 16"/>
            <p:cNvGrpSpPr/>
            <p:nvPr/>
          </p:nvGrpSpPr>
          <p:grpSpPr>
            <a:xfrm>
              <a:off x="0" y="0"/>
              <a:ext cx="3163810" cy="3163810"/>
              <a:chOff x="0" y="0"/>
              <a:chExt cx="735625" cy="735625"/>
            </a:xfrm>
          </p:grpSpPr>
          <p:sp>
            <p:nvSpPr>
              <p:cNvPr id="17" name="Freeform 17"/>
              <p:cNvSpPr/>
              <p:nvPr/>
            </p:nvSpPr>
            <p:spPr>
              <a:xfrm>
                <a:off x="0" y="0"/>
                <a:ext cx="735625" cy="735625"/>
              </a:xfrm>
              <a:custGeom>
                <a:avLst/>
                <a:gdLst/>
                <a:ahLst/>
                <a:cxnLst/>
                <a:rect l="l" t="t" r="r" b="b"/>
                <a:pathLst>
                  <a:path w="735625" h="735625">
                    <a:moveTo>
                      <a:pt x="138617" y="0"/>
                    </a:moveTo>
                    <a:lnTo>
                      <a:pt x="597008" y="0"/>
                    </a:lnTo>
                    <a:cubicBezTo>
                      <a:pt x="673564" y="0"/>
                      <a:pt x="735625" y="62061"/>
                      <a:pt x="735625" y="138617"/>
                    </a:cubicBezTo>
                    <a:lnTo>
                      <a:pt x="735625" y="597008"/>
                    </a:lnTo>
                    <a:cubicBezTo>
                      <a:pt x="735625" y="633771"/>
                      <a:pt x="721021" y="669029"/>
                      <a:pt x="695025" y="695025"/>
                    </a:cubicBezTo>
                    <a:cubicBezTo>
                      <a:pt x="669029" y="721021"/>
                      <a:pt x="633771" y="735625"/>
                      <a:pt x="597008" y="735625"/>
                    </a:cubicBezTo>
                    <a:lnTo>
                      <a:pt x="138617" y="735625"/>
                    </a:lnTo>
                    <a:cubicBezTo>
                      <a:pt x="101854" y="735625"/>
                      <a:pt x="66596" y="721021"/>
                      <a:pt x="40600" y="695025"/>
                    </a:cubicBezTo>
                    <a:cubicBezTo>
                      <a:pt x="14604" y="669029"/>
                      <a:pt x="0" y="633771"/>
                      <a:pt x="0" y="597008"/>
                    </a:cubicBezTo>
                    <a:lnTo>
                      <a:pt x="0" y="138617"/>
                    </a:lnTo>
                    <a:cubicBezTo>
                      <a:pt x="0" y="101854"/>
                      <a:pt x="14604" y="66596"/>
                      <a:pt x="40600" y="40600"/>
                    </a:cubicBezTo>
                    <a:cubicBezTo>
                      <a:pt x="66596" y="14604"/>
                      <a:pt x="101854" y="0"/>
                      <a:pt x="138617" y="0"/>
                    </a:cubicBezTo>
                    <a:close/>
                  </a:path>
                </a:pathLst>
              </a:custGeom>
              <a:solidFill>
                <a:srgbClr val="FCFAFA"/>
              </a:solidFill>
              <a:ln w="19050" cap="rnd">
                <a:solidFill>
                  <a:srgbClr val="7A16F1"/>
                </a:solidFill>
                <a:prstDash val="solid"/>
                <a:round/>
              </a:ln>
            </p:spPr>
          </p:sp>
          <p:sp>
            <p:nvSpPr>
              <p:cNvPr id="18" name="TextBox 18"/>
              <p:cNvSpPr txBox="1"/>
              <p:nvPr/>
            </p:nvSpPr>
            <p:spPr>
              <a:xfrm>
                <a:off x="0" y="-66675"/>
                <a:ext cx="735625" cy="802300"/>
              </a:xfrm>
              <a:prstGeom prst="rect">
                <a:avLst/>
              </a:prstGeom>
            </p:spPr>
            <p:txBody>
              <a:bodyPr lIns="50800" tIns="50800" rIns="50800" bIns="50800" rtlCol="0" anchor="ctr"/>
              <a:lstStyle/>
              <a:p>
                <a:pPr algn="ctr">
                  <a:lnSpc>
                    <a:spcPts val="3639"/>
                  </a:lnSpc>
                </a:pPr>
                <a:endParaRPr/>
              </a:p>
            </p:txBody>
          </p:sp>
        </p:grpSp>
        <p:sp>
          <p:nvSpPr>
            <p:cNvPr id="19" name="Freeform 19"/>
            <p:cNvSpPr/>
            <p:nvPr/>
          </p:nvSpPr>
          <p:spPr>
            <a:xfrm>
              <a:off x="574331" y="610970"/>
              <a:ext cx="2015148" cy="1941870"/>
            </a:xfrm>
            <a:custGeom>
              <a:avLst/>
              <a:gdLst/>
              <a:ahLst/>
              <a:cxnLst/>
              <a:rect l="l" t="t" r="r" b="b"/>
              <a:pathLst>
                <a:path w="2015148" h="1941870">
                  <a:moveTo>
                    <a:pt x="0" y="0"/>
                  </a:moveTo>
                  <a:lnTo>
                    <a:pt x="2015148" y="0"/>
                  </a:lnTo>
                  <a:lnTo>
                    <a:pt x="2015148" y="1941870"/>
                  </a:lnTo>
                  <a:lnTo>
                    <a:pt x="0" y="19418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grpSp>
        <p:nvGrpSpPr>
          <p:cNvPr id="20" name="Group 20"/>
          <p:cNvGrpSpPr/>
          <p:nvPr/>
        </p:nvGrpSpPr>
        <p:grpSpPr>
          <a:xfrm>
            <a:off x="13792200" y="6246235"/>
            <a:ext cx="3418541" cy="3073979"/>
            <a:chOff x="0" y="0"/>
            <a:chExt cx="3163810" cy="3163810"/>
          </a:xfrm>
        </p:grpSpPr>
        <p:grpSp>
          <p:nvGrpSpPr>
            <p:cNvPr id="21" name="Group 21"/>
            <p:cNvGrpSpPr/>
            <p:nvPr/>
          </p:nvGrpSpPr>
          <p:grpSpPr>
            <a:xfrm>
              <a:off x="0" y="0"/>
              <a:ext cx="3163810" cy="3163810"/>
              <a:chOff x="0" y="0"/>
              <a:chExt cx="735625" cy="735625"/>
            </a:xfrm>
          </p:grpSpPr>
          <p:sp>
            <p:nvSpPr>
              <p:cNvPr id="22" name="Freeform 22"/>
              <p:cNvSpPr/>
              <p:nvPr/>
            </p:nvSpPr>
            <p:spPr>
              <a:xfrm>
                <a:off x="0" y="0"/>
                <a:ext cx="735625" cy="735625"/>
              </a:xfrm>
              <a:custGeom>
                <a:avLst/>
                <a:gdLst/>
                <a:ahLst/>
                <a:cxnLst/>
                <a:rect l="l" t="t" r="r" b="b"/>
                <a:pathLst>
                  <a:path w="735625" h="735625">
                    <a:moveTo>
                      <a:pt x="138617" y="0"/>
                    </a:moveTo>
                    <a:lnTo>
                      <a:pt x="597008" y="0"/>
                    </a:lnTo>
                    <a:cubicBezTo>
                      <a:pt x="673564" y="0"/>
                      <a:pt x="735625" y="62061"/>
                      <a:pt x="735625" y="138617"/>
                    </a:cubicBezTo>
                    <a:lnTo>
                      <a:pt x="735625" y="597008"/>
                    </a:lnTo>
                    <a:cubicBezTo>
                      <a:pt x="735625" y="633771"/>
                      <a:pt x="721021" y="669029"/>
                      <a:pt x="695025" y="695025"/>
                    </a:cubicBezTo>
                    <a:cubicBezTo>
                      <a:pt x="669029" y="721021"/>
                      <a:pt x="633771" y="735625"/>
                      <a:pt x="597008" y="735625"/>
                    </a:cubicBezTo>
                    <a:lnTo>
                      <a:pt x="138617" y="735625"/>
                    </a:lnTo>
                    <a:cubicBezTo>
                      <a:pt x="101854" y="735625"/>
                      <a:pt x="66596" y="721021"/>
                      <a:pt x="40600" y="695025"/>
                    </a:cubicBezTo>
                    <a:cubicBezTo>
                      <a:pt x="14604" y="669029"/>
                      <a:pt x="0" y="633771"/>
                      <a:pt x="0" y="597008"/>
                    </a:cubicBezTo>
                    <a:lnTo>
                      <a:pt x="0" y="138617"/>
                    </a:lnTo>
                    <a:cubicBezTo>
                      <a:pt x="0" y="101854"/>
                      <a:pt x="14604" y="66596"/>
                      <a:pt x="40600" y="40600"/>
                    </a:cubicBezTo>
                    <a:cubicBezTo>
                      <a:pt x="66596" y="14604"/>
                      <a:pt x="101854" y="0"/>
                      <a:pt x="138617" y="0"/>
                    </a:cubicBezTo>
                    <a:close/>
                  </a:path>
                </a:pathLst>
              </a:custGeom>
              <a:solidFill>
                <a:srgbClr val="FCFAFA"/>
              </a:solidFill>
              <a:ln w="19050" cap="rnd">
                <a:solidFill>
                  <a:srgbClr val="7A16F1"/>
                </a:solidFill>
                <a:prstDash val="solid"/>
                <a:round/>
              </a:ln>
            </p:spPr>
          </p:sp>
          <p:sp>
            <p:nvSpPr>
              <p:cNvPr id="23" name="TextBox 23"/>
              <p:cNvSpPr txBox="1"/>
              <p:nvPr/>
            </p:nvSpPr>
            <p:spPr>
              <a:xfrm>
                <a:off x="0" y="-66675"/>
                <a:ext cx="735625" cy="802300"/>
              </a:xfrm>
              <a:prstGeom prst="rect">
                <a:avLst/>
              </a:prstGeom>
            </p:spPr>
            <p:txBody>
              <a:bodyPr lIns="50800" tIns="50800" rIns="50800" bIns="50800" rtlCol="0" anchor="ctr"/>
              <a:lstStyle/>
              <a:p>
                <a:pPr algn="ctr">
                  <a:lnSpc>
                    <a:spcPts val="3639"/>
                  </a:lnSpc>
                </a:pPr>
                <a:endParaRPr/>
              </a:p>
            </p:txBody>
          </p:sp>
        </p:grpSp>
        <p:sp>
          <p:nvSpPr>
            <p:cNvPr id="24" name="Freeform 24"/>
            <p:cNvSpPr/>
            <p:nvPr/>
          </p:nvSpPr>
          <p:spPr>
            <a:xfrm>
              <a:off x="522353" y="610970"/>
              <a:ext cx="2119104" cy="1941870"/>
            </a:xfrm>
            <a:custGeom>
              <a:avLst/>
              <a:gdLst/>
              <a:ahLst/>
              <a:cxnLst/>
              <a:rect l="l" t="t" r="r" b="b"/>
              <a:pathLst>
                <a:path w="2119104" h="1941870">
                  <a:moveTo>
                    <a:pt x="0" y="0"/>
                  </a:moveTo>
                  <a:lnTo>
                    <a:pt x="2119104" y="0"/>
                  </a:lnTo>
                  <a:lnTo>
                    <a:pt x="2119104" y="1941870"/>
                  </a:lnTo>
                  <a:lnTo>
                    <a:pt x="0" y="1941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sp>
        <p:nvSpPr>
          <p:cNvPr id="25" name="Freeform 25"/>
          <p:cNvSpPr/>
          <p:nvPr/>
        </p:nvSpPr>
        <p:spPr>
          <a:xfrm>
            <a:off x="654423" y="4892736"/>
            <a:ext cx="501527" cy="501527"/>
          </a:xfrm>
          <a:custGeom>
            <a:avLst/>
            <a:gdLst/>
            <a:ahLst/>
            <a:cxnLst/>
            <a:rect l="l" t="t" r="r" b="b"/>
            <a:pathLst>
              <a:path w="501527" h="501527">
                <a:moveTo>
                  <a:pt x="0" y="0"/>
                </a:moveTo>
                <a:lnTo>
                  <a:pt x="501528" y="0"/>
                </a:lnTo>
                <a:lnTo>
                  <a:pt x="501528" y="501528"/>
                </a:lnTo>
                <a:lnTo>
                  <a:pt x="0" y="5015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Freeform 26"/>
          <p:cNvSpPr/>
          <p:nvPr/>
        </p:nvSpPr>
        <p:spPr>
          <a:xfrm>
            <a:off x="17111056" y="4892736"/>
            <a:ext cx="501527" cy="501527"/>
          </a:xfrm>
          <a:custGeom>
            <a:avLst/>
            <a:gdLst/>
            <a:ahLst/>
            <a:cxnLst/>
            <a:rect l="l" t="t" r="r" b="b"/>
            <a:pathLst>
              <a:path w="501527" h="501527">
                <a:moveTo>
                  <a:pt x="0" y="0"/>
                </a:moveTo>
                <a:lnTo>
                  <a:pt x="501527" y="0"/>
                </a:lnTo>
                <a:lnTo>
                  <a:pt x="501527" y="501528"/>
                </a:lnTo>
                <a:lnTo>
                  <a:pt x="0" y="5015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A16F1"/>
        </a:solidFill>
        <a:effectLst/>
      </p:bgPr>
    </p:bg>
    <p:spTree>
      <p:nvGrpSpPr>
        <p:cNvPr id="1" name=""/>
        <p:cNvGrpSpPr/>
        <p:nvPr/>
      </p:nvGrpSpPr>
      <p:grpSpPr>
        <a:xfrm>
          <a:off x="0" y="0"/>
          <a:ext cx="0" cy="0"/>
          <a:chOff x="0" y="0"/>
          <a:chExt cx="0" cy="0"/>
        </a:xfrm>
      </p:grpSpPr>
      <p:grpSp>
        <p:nvGrpSpPr>
          <p:cNvPr id="2" name="Group 2"/>
          <p:cNvGrpSpPr/>
          <p:nvPr/>
        </p:nvGrpSpPr>
        <p:grpSpPr>
          <a:xfrm>
            <a:off x="705854" y="697802"/>
            <a:ext cx="16416353" cy="8975508"/>
            <a:chOff x="0" y="-66675"/>
            <a:chExt cx="1467420" cy="802300"/>
          </a:xfrm>
        </p:grpSpPr>
        <p:sp>
          <p:nvSpPr>
            <p:cNvPr id="3" name="Freeform 3"/>
            <p:cNvSpPr/>
            <p:nvPr/>
          </p:nvSpPr>
          <p:spPr>
            <a:xfrm>
              <a:off x="16604" y="-37097"/>
              <a:ext cx="1450816" cy="735625"/>
            </a:xfrm>
            <a:custGeom>
              <a:avLst/>
              <a:gdLst/>
              <a:ahLst/>
              <a:cxnLst/>
              <a:rect l="l" t="t" r="r" b="b"/>
              <a:pathLst>
                <a:path w="1450816" h="735625">
                  <a:moveTo>
                    <a:pt x="47700" y="0"/>
                  </a:moveTo>
                  <a:lnTo>
                    <a:pt x="1403117" y="0"/>
                  </a:lnTo>
                  <a:cubicBezTo>
                    <a:pt x="1415767" y="0"/>
                    <a:pt x="1427900" y="5025"/>
                    <a:pt x="1436845" y="13971"/>
                  </a:cubicBezTo>
                  <a:cubicBezTo>
                    <a:pt x="1445791" y="22916"/>
                    <a:pt x="1450816" y="35049"/>
                    <a:pt x="1450816" y="47700"/>
                  </a:cubicBezTo>
                  <a:lnTo>
                    <a:pt x="1450816" y="687926"/>
                  </a:lnTo>
                  <a:cubicBezTo>
                    <a:pt x="1450816" y="700576"/>
                    <a:pt x="1445791" y="712709"/>
                    <a:pt x="1436845" y="721654"/>
                  </a:cubicBezTo>
                  <a:cubicBezTo>
                    <a:pt x="1427900" y="730600"/>
                    <a:pt x="1415767" y="735625"/>
                    <a:pt x="1403117" y="735625"/>
                  </a:cubicBezTo>
                  <a:lnTo>
                    <a:pt x="47700" y="735625"/>
                  </a:lnTo>
                  <a:cubicBezTo>
                    <a:pt x="35049" y="735625"/>
                    <a:pt x="22916" y="730600"/>
                    <a:pt x="13971" y="721654"/>
                  </a:cubicBezTo>
                  <a:cubicBezTo>
                    <a:pt x="5025" y="712709"/>
                    <a:pt x="0" y="700576"/>
                    <a:pt x="0" y="687926"/>
                  </a:cubicBezTo>
                  <a:lnTo>
                    <a:pt x="0" y="47700"/>
                  </a:lnTo>
                  <a:cubicBezTo>
                    <a:pt x="0" y="35049"/>
                    <a:pt x="5025" y="22916"/>
                    <a:pt x="13971" y="13971"/>
                  </a:cubicBezTo>
                  <a:cubicBezTo>
                    <a:pt x="22916" y="5025"/>
                    <a:pt x="35049" y="0"/>
                    <a:pt x="47700" y="0"/>
                  </a:cubicBezTo>
                  <a:close/>
                </a:path>
              </a:pathLst>
            </a:custGeom>
            <a:solidFill>
              <a:srgbClr val="FBFAFC"/>
            </a:solidFill>
            <a:ln w="28575" cap="rnd">
              <a:solidFill>
                <a:srgbClr val="7A16F1"/>
              </a:solidFill>
              <a:prstDash val="solid"/>
              <a:round/>
            </a:ln>
          </p:spPr>
        </p:sp>
        <p:sp>
          <p:nvSpPr>
            <p:cNvPr id="4" name="TextBox 4"/>
            <p:cNvSpPr txBox="1"/>
            <p:nvPr/>
          </p:nvSpPr>
          <p:spPr>
            <a:xfrm>
              <a:off x="0" y="-66675"/>
              <a:ext cx="1450816" cy="802300"/>
            </a:xfrm>
            <a:prstGeom prst="rect">
              <a:avLst/>
            </a:prstGeom>
          </p:spPr>
          <p:txBody>
            <a:bodyPr lIns="50800" tIns="50800" rIns="50800" bIns="50800" rtlCol="0" anchor="ctr"/>
            <a:lstStyle/>
            <a:p>
              <a:pPr algn="ctr">
                <a:lnSpc>
                  <a:spcPts val="3639"/>
                </a:lnSpc>
              </a:pPr>
              <a:endParaRPr/>
            </a:p>
          </p:txBody>
        </p:sp>
      </p:grpSp>
      <p:grpSp>
        <p:nvGrpSpPr>
          <p:cNvPr id="5" name="Group 5"/>
          <p:cNvGrpSpPr/>
          <p:nvPr/>
        </p:nvGrpSpPr>
        <p:grpSpPr>
          <a:xfrm>
            <a:off x="3566328" y="3144145"/>
            <a:ext cx="4245237" cy="692784"/>
            <a:chOff x="0" y="0"/>
            <a:chExt cx="1787536" cy="182462"/>
          </a:xfrm>
        </p:grpSpPr>
        <p:sp>
          <p:nvSpPr>
            <p:cNvPr id="6" name="Freeform 6"/>
            <p:cNvSpPr/>
            <p:nvPr/>
          </p:nvSpPr>
          <p:spPr>
            <a:xfrm>
              <a:off x="0" y="0"/>
              <a:ext cx="1787536" cy="182462"/>
            </a:xfrm>
            <a:custGeom>
              <a:avLst/>
              <a:gdLst/>
              <a:ahLst/>
              <a:cxnLst/>
              <a:rect l="l" t="t" r="r" b="b"/>
              <a:pathLst>
                <a:path w="1787536" h="182462">
                  <a:moveTo>
                    <a:pt x="91231" y="0"/>
                  </a:moveTo>
                  <a:lnTo>
                    <a:pt x="1696305" y="0"/>
                  </a:lnTo>
                  <a:cubicBezTo>
                    <a:pt x="1746691" y="0"/>
                    <a:pt x="1787536" y="40845"/>
                    <a:pt x="1787536" y="91231"/>
                  </a:cubicBezTo>
                  <a:lnTo>
                    <a:pt x="1787536" y="91231"/>
                  </a:lnTo>
                  <a:cubicBezTo>
                    <a:pt x="1787536" y="115427"/>
                    <a:pt x="1777924" y="138632"/>
                    <a:pt x="1760815" y="155741"/>
                  </a:cubicBezTo>
                  <a:cubicBezTo>
                    <a:pt x="1743706" y="172850"/>
                    <a:pt x="1720501" y="182462"/>
                    <a:pt x="1696305" y="182462"/>
                  </a:cubicBezTo>
                  <a:lnTo>
                    <a:pt x="91231" y="182462"/>
                  </a:lnTo>
                  <a:cubicBezTo>
                    <a:pt x="40845" y="182462"/>
                    <a:pt x="0" y="141616"/>
                    <a:pt x="0" y="91231"/>
                  </a:cubicBezTo>
                  <a:lnTo>
                    <a:pt x="0" y="91231"/>
                  </a:lnTo>
                  <a:cubicBezTo>
                    <a:pt x="0" y="40845"/>
                    <a:pt x="40845" y="0"/>
                    <a:pt x="91231" y="0"/>
                  </a:cubicBezTo>
                  <a:close/>
                </a:path>
              </a:pathLst>
            </a:custGeom>
            <a:solidFill>
              <a:srgbClr val="F2DDFF"/>
            </a:solidFill>
          </p:spPr>
        </p:sp>
        <p:sp>
          <p:nvSpPr>
            <p:cNvPr id="7" name="TextBox 7"/>
            <p:cNvSpPr txBox="1"/>
            <p:nvPr/>
          </p:nvSpPr>
          <p:spPr>
            <a:xfrm>
              <a:off x="0" y="-66675"/>
              <a:ext cx="1787536" cy="249137"/>
            </a:xfrm>
            <a:prstGeom prst="rect">
              <a:avLst/>
            </a:prstGeom>
          </p:spPr>
          <p:txBody>
            <a:bodyPr lIns="50800" tIns="50800" rIns="50800" bIns="50800" rtlCol="0" anchor="ctr"/>
            <a:lstStyle/>
            <a:p>
              <a:pPr algn="ctr">
                <a:lnSpc>
                  <a:spcPts val="3499"/>
                </a:lnSpc>
                <a:spcBef>
                  <a:spcPct val="0"/>
                </a:spcBef>
              </a:pPr>
              <a:r>
                <a:rPr lang="en-US" sz="2499" dirty="0">
                  <a:solidFill>
                    <a:srgbClr val="7A16F1"/>
                  </a:solidFill>
                  <a:latin typeface="Poppins"/>
                  <a:ea typeface="Poppins"/>
                  <a:cs typeface="Poppins"/>
                  <a:sym typeface="Poppins"/>
                </a:rPr>
                <a:t> </a:t>
              </a:r>
            </a:p>
          </p:txBody>
        </p:sp>
      </p:grpSp>
      <p:grpSp>
        <p:nvGrpSpPr>
          <p:cNvPr id="10" name="Group 10"/>
          <p:cNvGrpSpPr/>
          <p:nvPr/>
        </p:nvGrpSpPr>
        <p:grpSpPr>
          <a:xfrm>
            <a:off x="11959337" y="1155993"/>
            <a:ext cx="5162867" cy="3404646"/>
            <a:chOff x="0" y="0"/>
            <a:chExt cx="475127" cy="313322"/>
          </a:xfrm>
        </p:grpSpPr>
        <p:sp>
          <p:nvSpPr>
            <p:cNvPr id="11" name="Freeform 11"/>
            <p:cNvSpPr/>
            <p:nvPr/>
          </p:nvSpPr>
          <p:spPr>
            <a:xfrm>
              <a:off x="0" y="0"/>
              <a:ext cx="475127" cy="313322"/>
            </a:xfrm>
            <a:custGeom>
              <a:avLst/>
              <a:gdLst/>
              <a:ahLst/>
              <a:cxnLst/>
              <a:rect l="l" t="t" r="r" b="b"/>
              <a:pathLst>
                <a:path w="475127" h="313322">
                  <a:moveTo>
                    <a:pt x="149954" y="0"/>
                  </a:moveTo>
                  <a:lnTo>
                    <a:pt x="325173" y="0"/>
                  </a:lnTo>
                  <a:cubicBezTo>
                    <a:pt x="407990" y="0"/>
                    <a:pt x="475127" y="67137"/>
                    <a:pt x="475127" y="149954"/>
                  </a:cubicBezTo>
                  <a:lnTo>
                    <a:pt x="475127" y="163368"/>
                  </a:lnTo>
                  <a:cubicBezTo>
                    <a:pt x="475127" y="203138"/>
                    <a:pt x="459328" y="241279"/>
                    <a:pt x="431206" y="269401"/>
                  </a:cubicBezTo>
                  <a:cubicBezTo>
                    <a:pt x="403084" y="297523"/>
                    <a:pt x="364943" y="313322"/>
                    <a:pt x="325173" y="313322"/>
                  </a:cubicBezTo>
                  <a:lnTo>
                    <a:pt x="149954" y="313322"/>
                  </a:lnTo>
                  <a:cubicBezTo>
                    <a:pt x="67137" y="313322"/>
                    <a:pt x="0" y="246185"/>
                    <a:pt x="0" y="163368"/>
                  </a:cubicBezTo>
                  <a:lnTo>
                    <a:pt x="0" y="149954"/>
                  </a:lnTo>
                  <a:cubicBezTo>
                    <a:pt x="0" y="110184"/>
                    <a:pt x="15799" y="72042"/>
                    <a:pt x="43920" y="43920"/>
                  </a:cubicBezTo>
                  <a:cubicBezTo>
                    <a:pt x="72042" y="15799"/>
                    <a:pt x="110184" y="0"/>
                    <a:pt x="149954" y="0"/>
                  </a:cubicBezTo>
                  <a:close/>
                </a:path>
              </a:pathLst>
            </a:custGeom>
            <a:solidFill>
              <a:srgbClr val="FBFAFC"/>
            </a:solidFill>
            <a:ln w="28575" cap="rnd">
              <a:solidFill>
                <a:srgbClr val="7A16F1"/>
              </a:solidFill>
              <a:prstDash val="solid"/>
              <a:round/>
            </a:ln>
          </p:spPr>
        </p:sp>
        <p:sp>
          <p:nvSpPr>
            <p:cNvPr id="12" name="TextBox 12"/>
            <p:cNvSpPr txBox="1"/>
            <p:nvPr/>
          </p:nvSpPr>
          <p:spPr>
            <a:xfrm>
              <a:off x="0" y="-66675"/>
              <a:ext cx="475127" cy="379997"/>
            </a:xfrm>
            <a:prstGeom prst="rect">
              <a:avLst/>
            </a:prstGeom>
          </p:spPr>
          <p:txBody>
            <a:bodyPr lIns="49343" tIns="49343" rIns="49343" bIns="49343" rtlCol="0" anchor="ctr"/>
            <a:lstStyle/>
            <a:p>
              <a:pPr algn="ctr">
                <a:lnSpc>
                  <a:spcPts val="3639"/>
                </a:lnSpc>
              </a:pPr>
              <a:endParaRPr/>
            </a:p>
          </p:txBody>
        </p:sp>
      </p:grpSp>
      <p:grpSp>
        <p:nvGrpSpPr>
          <p:cNvPr id="13" name="Group 13"/>
          <p:cNvGrpSpPr/>
          <p:nvPr/>
        </p:nvGrpSpPr>
        <p:grpSpPr>
          <a:xfrm>
            <a:off x="11959337" y="4542136"/>
            <a:ext cx="5162867" cy="4588871"/>
            <a:chOff x="0" y="0"/>
            <a:chExt cx="475127" cy="422303"/>
          </a:xfrm>
        </p:grpSpPr>
        <p:sp>
          <p:nvSpPr>
            <p:cNvPr id="14" name="Freeform 14"/>
            <p:cNvSpPr/>
            <p:nvPr/>
          </p:nvSpPr>
          <p:spPr>
            <a:xfrm>
              <a:off x="0" y="0"/>
              <a:ext cx="475127" cy="422303"/>
            </a:xfrm>
            <a:custGeom>
              <a:avLst/>
              <a:gdLst/>
              <a:ahLst/>
              <a:cxnLst/>
              <a:rect l="l" t="t" r="r" b="b"/>
              <a:pathLst>
                <a:path w="475127" h="422303">
                  <a:moveTo>
                    <a:pt x="149954" y="0"/>
                  </a:moveTo>
                  <a:lnTo>
                    <a:pt x="325173" y="0"/>
                  </a:lnTo>
                  <a:cubicBezTo>
                    <a:pt x="407990" y="0"/>
                    <a:pt x="475127" y="67137"/>
                    <a:pt x="475127" y="149954"/>
                  </a:cubicBezTo>
                  <a:lnTo>
                    <a:pt x="475127" y="272349"/>
                  </a:lnTo>
                  <a:cubicBezTo>
                    <a:pt x="475127" y="312120"/>
                    <a:pt x="459328" y="350261"/>
                    <a:pt x="431206" y="378383"/>
                  </a:cubicBezTo>
                  <a:cubicBezTo>
                    <a:pt x="403084" y="406505"/>
                    <a:pt x="364943" y="422303"/>
                    <a:pt x="325173" y="422303"/>
                  </a:cubicBezTo>
                  <a:lnTo>
                    <a:pt x="149954" y="422303"/>
                  </a:lnTo>
                  <a:cubicBezTo>
                    <a:pt x="67137" y="422303"/>
                    <a:pt x="0" y="355167"/>
                    <a:pt x="0" y="272349"/>
                  </a:cubicBezTo>
                  <a:lnTo>
                    <a:pt x="0" y="149954"/>
                  </a:lnTo>
                  <a:cubicBezTo>
                    <a:pt x="0" y="110184"/>
                    <a:pt x="15799" y="72042"/>
                    <a:pt x="43920" y="43920"/>
                  </a:cubicBezTo>
                  <a:cubicBezTo>
                    <a:pt x="72042" y="15799"/>
                    <a:pt x="110184" y="0"/>
                    <a:pt x="149954" y="0"/>
                  </a:cubicBezTo>
                  <a:close/>
                </a:path>
              </a:pathLst>
            </a:custGeom>
            <a:solidFill>
              <a:srgbClr val="FBFAFC"/>
            </a:solidFill>
            <a:ln w="28575" cap="rnd">
              <a:solidFill>
                <a:srgbClr val="7A16F1"/>
              </a:solidFill>
              <a:prstDash val="solid"/>
              <a:round/>
            </a:ln>
          </p:spPr>
        </p:sp>
        <p:sp>
          <p:nvSpPr>
            <p:cNvPr id="15" name="TextBox 15"/>
            <p:cNvSpPr txBox="1"/>
            <p:nvPr/>
          </p:nvSpPr>
          <p:spPr>
            <a:xfrm>
              <a:off x="0" y="-66675"/>
              <a:ext cx="475127" cy="488978"/>
            </a:xfrm>
            <a:prstGeom prst="rect">
              <a:avLst/>
            </a:prstGeom>
          </p:spPr>
          <p:txBody>
            <a:bodyPr lIns="49343" tIns="49343" rIns="49343" bIns="49343" rtlCol="0" anchor="ctr"/>
            <a:lstStyle/>
            <a:p>
              <a:pPr algn="ctr">
                <a:lnSpc>
                  <a:spcPts val="3639"/>
                </a:lnSpc>
              </a:pPr>
              <a:endParaRPr/>
            </a:p>
          </p:txBody>
        </p:sp>
      </p:grpSp>
      <p:grpSp>
        <p:nvGrpSpPr>
          <p:cNvPr id="16" name="Group 16"/>
          <p:cNvGrpSpPr/>
          <p:nvPr/>
        </p:nvGrpSpPr>
        <p:grpSpPr>
          <a:xfrm>
            <a:off x="11959337" y="4560639"/>
            <a:ext cx="5162867" cy="4570368"/>
            <a:chOff x="0" y="0"/>
            <a:chExt cx="1359767" cy="1203718"/>
          </a:xfrm>
        </p:grpSpPr>
        <p:sp>
          <p:nvSpPr>
            <p:cNvPr id="17" name="Freeform 17"/>
            <p:cNvSpPr/>
            <p:nvPr/>
          </p:nvSpPr>
          <p:spPr>
            <a:xfrm>
              <a:off x="0" y="0"/>
              <a:ext cx="1359767" cy="1203718"/>
            </a:xfrm>
            <a:custGeom>
              <a:avLst/>
              <a:gdLst/>
              <a:ahLst/>
              <a:cxnLst/>
              <a:rect l="l" t="t" r="r" b="b"/>
              <a:pathLst>
                <a:path w="1359767" h="1203718">
                  <a:moveTo>
                    <a:pt x="679884" y="0"/>
                  </a:moveTo>
                  <a:cubicBezTo>
                    <a:pt x="304394" y="0"/>
                    <a:pt x="0" y="269462"/>
                    <a:pt x="0" y="601859"/>
                  </a:cubicBezTo>
                  <a:cubicBezTo>
                    <a:pt x="0" y="934257"/>
                    <a:pt x="304394" y="1203718"/>
                    <a:pt x="679884" y="1203718"/>
                  </a:cubicBezTo>
                  <a:cubicBezTo>
                    <a:pt x="1055373" y="1203718"/>
                    <a:pt x="1359767" y="934257"/>
                    <a:pt x="1359767" y="601859"/>
                  </a:cubicBezTo>
                  <a:cubicBezTo>
                    <a:pt x="1359767" y="269462"/>
                    <a:pt x="1055373" y="0"/>
                    <a:pt x="679884" y="0"/>
                  </a:cubicBezTo>
                  <a:close/>
                </a:path>
              </a:pathLst>
            </a:custGeom>
            <a:solidFill>
              <a:srgbClr val="000000">
                <a:alpha val="0"/>
              </a:srgbClr>
            </a:solidFill>
            <a:ln w="19050" cap="sq">
              <a:solidFill>
                <a:srgbClr val="7A16F1"/>
              </a:solidFill>
              <a:prstDash val="solid"/>
              <a:miter/>
            </a:ln>
          </p:spPr>
        </p:sp>
        <p:sp>
          <p:nvSpPr>
            <p:cNvPr id="18" name="TextBox 18"/>
            <p:cNvSpPr txBox="1"/>
            <p:nvPr/>
          </p:nvSpPr>
          <p:spPr>
            <a:xfrm>
              <a:off x="127478" y="46174"/>
              <a:ext cx="1104811" cy="1044696"/>
            </a:xfrm>
            <a:prstGeom prst="rect">
              <a:avLst/>
            </a:prstGeom>
          </p:spPr>
          <p:txBody>
            <a:bodyPr lIns="50800" tIns="50800" rIns="50800" bIns="50800" rtlCol="0" anchor="ctr"/>
            <a:lstStyle/>
            <a:p>
              <a:pPr algn="ctr">
                <a:lnSpc>
                  <a:spcPts val="3639"/>
                </a:lnSpc>
              </a:pPr>
              <a:endParaRPr/>
            </a:p>
          </p:txBody>
        </p:sp>
      </p:grpSp>
      <p:sp>
        <p:nvSpPr>
          <p:cNvPr id="19" name="Freeform 19"/>
          <p:cNvSpPr/>
          <p:nvPr/>
        </p:nvSpPr>
        <p:spPr>
          <a:xfrm>
            <a:off x="13049322" y="4985036"/>
            <a:ext cx="3373546" cy="3659665"/>
          </a:xfrm>
          <a:custGeom>
            <a:avLst/>
            <a:gdLst/>
            <a:ahLst/>
            <a:cxnLst/>
            <a:rect l="l" t="t" r="r" b="b"/>
            <a:pathLst>
              <a:path w="3373546" h="3659665">
                <a:moveTo>
                  <a:pt x="0" y="0"/>
                </a:moveTo>
                <a:lnTo>
                  <a:pt x="3373545" y="0"/>
                </a:lnTo>
                <a:lnTo>
                  <a:pt x="3373545" y="3659665"/>
                </a:lnTo>
                <a:lnTo>
                  <a:pt x="0" y="36596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Freeform 20"/>
          <p:cNvSpPr/>
          <p:nvPr/>
        </p:nvSpPr>
        <p:spPr>
          <a:xfrm>
            <a:off x="13049322" y="1357597"/>
            <a:ext cx="2877360" cy="2958033"/>
          </a:xfrm>
          <a:custGeom>
            <a:avLst/>
            <a:gdLst/>
            <a:ahLst/>
            <a:cxnLst/>
            <a:rect l="l" t="t" r="r" b="b"/>
            <a:pathLst>
              <a:path w="2877360" h="2958033">
                <a:moveTo>
                  <a:pt x="0" y="0"/>
                </a:moveTo>
                <a:lnTo>
                  <a:pt x="2877359" y="0"/>
                </a:lnTo>
                <a:lnTo>
                  <a:pt x="2877359" y="2958033"/>
                </a:lnTo>
                <a:lnTo>
                  <a:pt x="0" y="29580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21" name="Group 21"/>
          <p:cNvGrpSpPr/>
          <p:nvPr/>
        </p:nvGrpSpPr>
        <p:grpSpPr>
          <a:xfrm>
            <a:off x="11959337" y="1155993"/>
            <a:ext cx="5162867" cy="3386143"/>
            <a:chOff x="0" y="0"/>
            <a:chExt cx="1359767" cy="891824"/>
          </a:xfrm>
        </p:grpSpPr>
        <p:sp>
          <p:nvSpPr>
            <p:cNvPr id="22" name="Freeform 22"/>
            <p:cNvSpPr/>
            <p:nvPr/>
          </p:nvSpPr>
          <p:spPr>
            <a:xfrm>
              <a:off x="0" y="0"/>
              <a:ext cx="1359767" cy="891824"/>
            </a:xfrm>
            <a:custGeom>
              <a:avLst/>
              <a:gdLst/>
              <a:ahLst/>
              <a:cxnLst/>
              <a:rect l="l" t="t" r="r" b="b"/>
              <a:pathLst>
                <a:path w="1359767" h="891824">
                  <a:moveTo>
                    <a:pt x="679884" y="0"/>
                  </a:moveTo>
                  <a:cubicBezTo>
                    <a:pt x="304394" y="0"/>
                    <a:pt x="0" y="199642"/>
                    <a:pt x="0" y="445912"/>
                  </a:cubicBezTo>
                  <a:cubicBezTo>
                    <a:pt x="0" y="692182"/>
                    <a:pt x="304394" y="891824"/>
                    <a:pt x="679884" y="891824"/>
                  </a:cubicBezTo>
                  <a:cubicBezTo>
                    <a:pt x="1055373" y="891824"/>
                    <a:pt x="1359767" y="692182"/>
                    <a:pt x="1359767" y="445912"/>
                  </a:cubicBezTo>
                  <a:cubicBezTo>
                    <a:pt x="1359767" y="199642"/>
                    <a:pt x="1055373" y="0"/>
                    <a:pt x="679884" y="0"/>
                  </a:cubicBezTo>
                  <a:close/>
                </a:path>
              </a:pathLst>
            </a:custGeom>
            <a:solidFill>
              <a:srgbClr val="000000">
                <a:alpha val="0"/>
              </a:srgbClr>
            </a:solidFill>
            <a:ln w="19050" cap="sq">
              <a:solidFill>
                <a:srgbClr val="7A16F1"/>
              </a:solidFill>
              <a:prstDash val="solid"/>
              <a:miter/>
            </a:ln>
          </p:spPr>
        </p:sp>
        <p:sp>
          <p:nvSpPr>
            <p:cNvPr id="23" name="TextBox 23"/>
            <p:cNvSpPr txBox="1"/>
            <p:nvPr/>
          </p:nvSpPr>
          <p:spPr>
            <a:xfrm>
              <a:off x="127478" y="16933"/>
              <a:ext cx="1104811" cy="791282"/>
            </a:xfrm>
            <a:prstGeom prst="rect">
              <a:avLst/>
            </a:prstGeom>
          </p:spPr>
          <p:txBody>
            <a:bodyPr lIns="50800" tIns="50800" rIns="50800" bIns="50800" rtlCol="0" anchor="ctr"/>
            <a:lstStyle/>
            <a:p>
              <a:pPr algn="ctr">
                <a:lnSpc>
                  <a:spcPts val="3639"/>
                </a:lnSpc>
              </a:pPr>
              <a:endParaRPr/>
            </a:p>
          </p:txBody>
        </p:sp>
      </p:grpSp>
      <p:sp>
        <p:nvSpPr>
          <p:cNvPr id="24" name="Freeform 24"/>
          <p:cNvSpPr/>
          <p:nvPr/>
        </p:nvSpPr>
        <p:spPr>
          <a:xfrm>
            <a:off x="15926681" y="3654907"/>
            <a:ext cx="695035" cy="695035"/>
          </a:xfrm>
          <a:custGeom>
            <a:avLst/>
            <a:gdLst/>
            <a:ahLst/>
            <a:cxnLst/>
            <a:rect l="l" t="t" r="r" b="b"/>
            <a:pathLst>
              <a:path w="695035" h="695035">
                <a:moveTo>
                  <a:pt x="0" y="0"/>
                </a:moveTo>
                <a:lnTo>
                  <a:pt x="695036" y="0"/>
                </a:lnTo>
                <a:lnTo>
                  <a:pt x="695036" y="695035"/>
                </a:lnTo>
                <a:lnTo>
                  <a:pt x="0" y="69503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5" name="Freeform 25"/>
          <p:cNvSpPr/>
          <p:nvPr/>
        </p:nvSpPr>
        <p:spPr>
          <a:xfrm>
            <a:off x="12393237" y="5143500"/>
            <a:ext cx="415010" cy="415010"/>
          </a:xfrm>
          <a:custGeom>
            <a:avLst/>
            <a:gdLst/>
            <a:ahLst/>
            <a:cxnLst/>
            <a:rect l="l" t="t" r="r" b="b"/>
            <a:pathLst>
              <a:path w="415010" h="415010">
                <a:moveTo>
                  <a:pt x="0" y="0"/>
                </a:moveTo>
                <a:lnTo>
                  <a:pt x="415010" y="0"/>
                </a:lnTo>
                <a:lnTo>
                  <a:pt x="415010" y="415010"/>
                </a:lnTo>
                <a:lnTo>
                  <a:pt x="0" y="41501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TextBox 25">
            <a:extLst>
              <a:ext uri="{FF2B5EF4-FFF2-40B4-BE49-F238E27FC236}">
                <a16:creationId xmlns:a16="http://schemas.microsoft.com/office/drawing/2014/main" id="{4DFC9327-71BF-C702-977A-360678A60B3D}"/>
              </a:ext>
            </a:extLst>
          </p:cNvPr>
          <p:cNvSpPr txBox="1"/>
          <p:nvPr/>
        </p:nvSpPr>
        <p:spPr>
          <a:xfrm>
            <a:off x="3930984" y="3289950"/>
            <a:ext cx="3593515" cy="461665"/>
          </a:xfrm>
          <a:prstGeom prst="rect">
            <a:avLst/>
          </a:prstGeom>
          <a:noFill/>
        </p:spPr>
        <p:txBody>
          <a:bodyPr wrap="square" rtlCol="0">
            <a:spAutoFit/>
          </a:bodyPr>
          <a:lstStyle/>
          <a:p>
            <a:r>
              <a:rPr lang="en-IN" sz="2400" dirty="0">
                <a:latin typeface="Algerian" panose="04020705040A02060702" pitchFamily="82" charset="0"/>
              </a:rPr>
              <a:t>Total orders :- 99441</a:t>
            </a:r>
          </a:p>
        </p:txBody>
      </p:sp>
      <p:grpSp>
        <p:nvGrpSpPr>
          <p:cNvPr id="27" name="Group 5">
            <a:extLst>
              <a:ext uri="{FF2B5EF4-FFF2-40B4-BE49-F238E27FC236}">
                <a16:creationId xmlns:a16="http://schemas.microsoft.com/office/drawing/2014/main" id="{3C8BF3AA-94E6-23E2-9798-A63ECBDCD97A}"/>
              </a:ext>
            </a:extLst>
          </p:cNvPr>
          <p:cNvGrpSpPr/>
          <p:nvPr/>
        </p:nvGrpSpPr>
        <p:grpSpPr>
          <a:xfrm>
            <a:off x="4926885" y="4055262"/>
            <a:ext cx="4245237" cy="793540"/>
            <a:chOff x="0" y="0"/>
            <a:chExt cx="1787536" cy="182462"/>
          </a:xfrm>
        </p:grpSpPr>
        <p:sp>
          <p:nvSpPr>
            <p:cNvPr id="28" name="Freeform 6">
              <a:extLst>
                <a:ext uri="{FF2B5EF4-FFF2-40B4-BE49-F238E27FC236}">
                  <a16:creationId xmlns:a16="http://schemas.microsoft.com/office/drawing/2014/main" id="{98156157-D01F-D299-7F2D-41174AA02949}"/>
                </a:ext>
              </a:extLst>
            </p:cNvPr>
            <p:cNvSpPr/>
            <p:nvPr/>
          </p:nvSpPr>
          <p:spPr>
            <a:xfrm>
              <a:off x="0" y="0"/>
              <a:ext cx="1787536" cy="182462"/>
            </a:xfrm>
            <a:custGeom>
              <a:avLst/>
              <a:gdLst/>
              <a:ahLst/>
              <a:cxnLst/>
              <a:rect l="l" t="t" r="r" b="b"/>
              <a:pathLst>
                <a:path w="1787536" h="182462">
                  <a:moveTo>
                    <a:pt x="91231" y="0"/>
                  </a:moveTo>
                  <a:lnTo>
                    <a:pt x="1696305" y="0"/>
                  </a:lnTo>
                  <a:cubicBezTo>
                    <a:pt x="1746691" y="0"/>
                    <a:pt x="1787536" y="40845"/>
                    <a:pt x="1787536" y="91231"/>
                  </a:cubicBezTo>
                  <a:lnTo>
                    <a:pt x="1787536" y="91231"/>
                  </a:lnTo>
                  <a:cubicBezTo>
                    <a:pt x="1787536" y="115427"/>
                    <a:pt x="1777924" y="138632"/>
                    <a:pt x="1760815" y="155741"/>
                  </a:cubicBezTo>
                  <a:cubicBezTo>
                    <a:pt x="1743706" y="172850"/>
                    <a:pt x="1720501" y="182462"/>
                    <a:pt x="1696305" y="182462"/>
                  </a:cubicBezTo>
                  <a:lnTo>
                    <a:pt x="91231" y="182462"/>
                  </a:lnTo>
                  <a:cubicBezTo>
                    <a:pt x="40845" y="182462"/>
                    <a:pt x="0" y="141616"/>
                    <a:pt x="0" y="91231"/>
                  </a:cubicBezTo>
                  <a:lnTo>
                    <a:pt x="0" y="91231"/>
                  </a:lnTo>
                  <a:cubicBezTo>
                    <a:pt x="0" y="40845"/>
                    <a:pt x="40845" y="0"/>
                    <a:pt x="91231" y="0"/>
                  </a:cubicBezTo>
                  <a:close/>
                </a:path>
              </a:pathLst>
            </a:custGeom>
            <a:solidFill>
              <a:srgbClr val="F2DDFF"/>
            </a:solidFill>
          </p:spPr>
        </p:sp>
        <p:sp>
          <p:nvSpPr>
            <p:cNvPr id="29" name="TextBox 7">
              <a:extLst>
                <a:ext uri="{FF2B5EF4-FFF2-40B4-BE49-F238E27FC236}">
                  <a16:creationId xmlns:a16="http://schemas.microsoft.com/office/drawing/2014/main" id="{42693676-FEF4-533B-87FF-2F22AE2B4698}"/>
                </a:ext>
              </a:extLst>
            </p:cNvPr>
            <p:cNvSpPr txBox="1"/>
            <p:nvPr/>
          </p:nvSpPr>
          <p:spPr>
            <a:xfrm>
              <a:off x="0" y="-66675"/>
              <a:ext cx="1787536" cy="249137"/>
            </a:xfrm>
            <a:prstGeom prst="rect">
              <a:avLst/>
            </a:prstGeom>
          </p:spPr>
          <p:txBody>
            <a:bodyPr lIns="50800" tIns="50800" rIns="50800" bIns="50800" rtlCol="0" anchor="ctr"/>
            <a:lstStyle/>
            <a:p>
              <a:pPr algn="ctr">
                <a:lnSpc>
                  <a:spcPts val="3499"/>
                </a:lnSpc>
                <a:spcBef>
                  <a:spcPct val="0"/>
                </a:spcBef>
              </a:pPr>
              <a:r>
                <a:rPr lang="en-US" sz="2499" dirty="0">
                  <a:solidFill>
                    <a:srgbClr val="7A16F1"/>
                  </a:solidFill>
                  <a:latin typeface="Poppins"/>
                  <a:ea typeface="Poppins"/>
                  <a:cs typeface="Poppins"/>
                  <a:sym typeface="Poppins"/>
                </a:rPr>
                <a:t> </a:t>
              </a:r>
            </a:p>
          </p:txBody>
        </p:sp>
      </p:grpSp>
      <p:sp>
        <p:nvSpPr>
          <p:cNvPr id="31" name="TextBox 30">
            <a:extLst>
              <a:ext uri="{FF2B5EF4-FFF2-40B4-BE49-F238E27FC236}">
                <a16:creationId xmlns:a16="http://schemas.microsoft.com/office/drawing/2014/main" id="{4554204C-3F6A-124A-7CED-82722D58E660}"/>
              </a:ext>
            </a:extLst>
          </p:cNvPr>
          <p:cNvSpPr txBox="1"/>
          <p:nvPr/>
        </p:nvSpPr>
        <p:spPr>
          <a:xfrm>
            <a:off x="5277854" y="4219207"/>
            <a:ext cx="3543300" cy="400110"/>
          </a:xfrm>
          <a:prstGeom prst="rect">
            <a:avLst/>
          </a:prstGeom>
          <a:noFill/>
        </p:spPr>
        <p:txBody>
          <a:bodyPr wrap="square">
            <a:spAutoFit/>
          </a:bodyPr>
          <a:lstStyle/>
          <a:p>
            <a:r>
              <a:rPr lang="en-IN" sz="2000" dirty="0">
                <a:latin typeface="Algerian" panose="04020705040A02060702" pitchFamily="82" charset="0"/>
              </a:rPr>
              <a:t>Total Products :- 32340</a:t>
            </a:r>
            <a:endParaRPr lang="en-IN" sz="2000" dirty="0"/>
          </a:p>
        </p:txBody>
      </p:sp>
      <p:grpSp>
        <p:nvGrpSpPr>
          <p:cNvPr id="32" name="Group 5">
            <a:extLst>
              <a:ext uri="{FF2B5EF4-FFF2-40B4-BE49-F238E27FC236}">
                <a16:creationId xmlns:a16="http://schemas.microsoft.com/office/drawing/2014/main" id="{63A0A540-A571-5487-BAAD-56CF5589083F}"/>
              </a:ext>
            </a:extLst>
          </p:cNvPr>
          <p:cNvGrpSpPr/>
          <p:nvPr/>
        </p:nvGrpSpPr>
        <p:grpSpPr>
          <a:xfrm>
            <a:off x="6371985" y="5054921"/>
            <a:ext cx="4245237" cy="793540"/>
            <a:chOff x="0" y="0"/>
            <a:chExt cx="1787536" cy="182462"/>
          </a:xfrm>
        </p:grpSpPr>
        <p:sp>
          <p:nvSpPr>
            <p:cNvPr id="33" name="Freeform 6">
              <a:extLst>
                <a:ext uri="{FF2B5EF4-FFF2-40B4-BE49-F238E27FC236}">
                  <a16:creationId xmlns:a16="http://schemas.microsoft.com/office/drawing/2014/main" id="{16778F24-85AB-E434-333D-F0457913F19B}"/>
                </a:ext>
              </a:extLst>
            </p:cNvPr>
            <p:cNvSpPr/>
            <p:nvPr/>
          </p:nvSpPr>
          <p:spPr>
            <a:xfrm>
              <a:off x="0" y="0"/>
              <a:ext cx="1787536" cy="182462"/>
            </a:xfrm>
            <a:custGeom>
              <a:avLst/>
              <a:gdLst/>
              <a:ahLst/>
              <a:cxnLst/>
              <a:rect l="l" t="t" r="r" b="b"/>
              <a:pathLst>
                <a:path w="1787536" h="182462">
                  <a:moveTo>
                    <a:pt x="91231" y="0"/>
                  </a:moveTo>
                  <a:lnTo>
                    <a:pt x="1696305" y="0"/>
                  </a:lnTo>
                  <a:cubicBezTo>
                    <a:pt x="1746691" y="0"/>
                    <a:pt x="1787536" y="40845"/>
                    <a:pt x="1787536" y="91231"/>
                  </a:cubicBezTo>
                  <a:lnTo>
                    <a:pt x="1787536" y="91231"/>
                  </a:lnTo>
                  <a:cubicBezTo>
                    <a:pt x="1787536" y="115427"/>
                    <a:pt x="1777924" y="138632"/>
                    <a:pt x="1760815" y="155741"/>
                  </a:cubicBezTo>
                  <a:cubicBezTo>
                    <a:pt x="1743706" y="172850"/>
                    <a:pt x="1720501" y="182462"/>
                    <a:pt x="1696305" y="182462"/>
                  </a:cubicBezTo>
                  <a:lnTo>
                    <a:pt x="91231" y="182462"/>
                  </a:lnTo>
                  <a:cubicBezTo>
                    <a:pt x="40845" y="182462"/>
                    <a:pt x="0" y="141616"/>
                    <a:pt x="0" y="91231"/>
                  </a:cubicBezTo>
                  <a:lnTo>
                    <a:pt x="0" y="91231"/>
                  </a:lnTo>
                  <a:cubicBezTo>
                    <a:pt x="0" y="40845"/>
                    <a:pt x="40845" y="0"/>
                    <a:pt x="91231" y="0"/>
                  </a:cubicBezTo>
                  <a:close/>
                </a:path>
              </a:pathLst>
            </a:custGeom>
            <a:solidFill>
              <a:srgbClr val="F2DDFF"/>
            </a:solidFill>
          </p:spPr>
        </p:sp>
        <p:sp>
          <p:nvSpPr>
            <p:cNvPr id="34" name="TextBox 7">
              <a:extLst>
                <a:ext uri="{FF2B5EF4-FFF2-40B4-BE49-F238E27FC236}">
                  <a16:creationId xmlns:a16="http://schemas.microsoft.com/office/drawing/2014/main" id="{498FD070-7701-251E-8028-EA2EEB9A046B}"/>
                </a:ext>
              </a:extLst>
            </p:cNvPr>
            <p:cNvSpPr txBox="1"/>
            <p:nvPr/>
          </p:nvSpPr>
          <p:spPr>
            <a:xfrm>
              <a:off x="0" y="-66675"/>
              <a:ext cx="1787536" cy="249137"/>
            </a:xfrm>
            <a:prstGeom prst="rect">
              <a:avLst/>
            </a:prstGeom>
          </p:spPr>
          <p:txBody>
            <a:bodyPr lIns="50800" tIns="50800" rIns="50800" bIns="50800" rtlCol="0" anchor="ctr"/>
            <a:lstStyle/>
            <a:p>
              <a:pPr algn="ctr">
                <a:lnSpc>
                  <a:spcPts val="3499"/>
                </a:lnSpc>
                <a:spcBef>
                  <a:spcPct val="0"/>
                </a:spcBef>
              </a:pPr>
              <a:r>
                <a:rPr lang="en-US" sz="2499" dirty="0">
                  <a:solidFill>
                    <a:srgbClr val="7A16F1"/>
                  </a:solidFill>
                  <a:latin typeface="Poppins"/>
                  <a:ea typeface="Poppins"/>
                  <a:cs typeface="Poppins"/>
                  <a:sym typeface="Poppins"/>
                </a:rPr>
                <a:t> </a:t>
              </a:r>
            </a:p>
          </p:txBody>
        </p:sp>
      </p:grpSp>
      <p:sp>
        <p:nvSpPr>
          <p:cNvPr id="36" name="TextBox 35">
            <a:extLst>
              <a:ext uri="{FF2B5EF4-FFF2-40B4-BE49-F238E27FC236}">
                <a16:creationId xmlns:a16="http://schemas.microsoft.com/office/drawing/2014/main" id="{67D2977C-AC01-F08D-ECA1-5536DAA54693}"/>
              </a:ext>
            </a:extLst>
          </p:cNvPr>
          <p:cNvSpPr txBox="1"/>
          <p:nvPr/>
        </p:nvSpPr>
        <p:spPr>
          <a:xfrm>
            <a:off x="6987363" y="5232476"/>
            <a:ext cx="3224766" cy="369332"/>
          </a:xfrm>
          <a:prstGeom prst="rect">
            <a:avLst/>
          </a:prstGeom>
          <a:noFill/>
        </p:spPr>
        <p:txBody>
          <a:bodyPr wrap="square">
            <a:spAutoFit/>
          </a:bodyPr>
          <a:lstStyle/>
          <a:p>
            <a:r>
              <a:rPr lang="en-IN" sz="1800" dirty="0">
                <a:latin typeface="Algerian" panose="04020705040A02060702" pitchFamily="82" charset="0"/>
              </a:rPr>
              <a:t>Total Sellers :- 3095</a:t>
            </a:r>
            <a:endParaRPr lang="en-IN" sz="1800" dirty="0"/>
          </a:p>
        </p:txBody>
      </p:sp>
      <p:grpSp>
        <p:nvGrpSpPr>
          <p:cNvPr id="37" name="Group 5">
            <a:extLst>
              <a:ext uri="{FF2B5EF4-FFF2-40B4-BE49-F238E27FC236}">
                <a16:creationId xmlns:a16="http://schemas.microsoft.com/office/drawing/2014/main" id="{C05861A7-87EB-C785-488D-89D182775BB1}"/>
              </a:ext>
            </a:extLst>
          </p:cNvPr>
          <p:cNvGrpSpPr/>
          <p:nvPr/>
        </p:nvGrpSpPr>
        <p:grpSpPr>
          <a:xfrm>
            <a:off x="7303514" y="6077546"/>
            <a:ext cx="4245237" cy="793540"/>
            <a:chOff x="0" y="0"/>
            <a:chExt cx="1787536" cy="182462"/>
          </a:xfrm>
        </p:grpSpPr>
        <p:sp>
          <p:nvSpPr>
            <p:cNvPr id="38" name="Freeform 6">
              <a:extLst>
                <a:ext uri="{FF2B5EF4-FFF2-40B4-BE49-F238E27FC236}">
                  <a16:creationId xmlns:a16="http://schemas.microsoft.com/office/drawing/2014/main" id="{D920FFEB-05E6-75BB-90DF-D3A07AC37696}"/>
                </a:ext>
              </a:extLst>
            </p:cNvPr>
            <p:cNvSpPr/>
            <p:nvPr/>
          </p:nvSpPr>
          <p:spPr>
            <a:xfrm>
              <a:off x="0" y="0"/>
              <a:ext cx="1787536" cy="182462"/>
            </a:xfrm>
            <a:custGeom>
              <a:avLst/>
              <a:gdLst/>
              <a:ahLst/>
              <a:cxnLst/>
              <a:rect l="l" t="t" r="r" b="b"/>
              <a:pathLst>
                <a:path w="1787536" h="182462">
                  <a:moveTo>
                    <a:pt x="91231" y="0"/>
                  </a:moveTo>
                  <a:lnTo>
                    <a:pt x="1696305" y="0"/>
                  </a:lnTo>
                  <a:cubicBezTo>
                    <a:pt x="1746691" y="0"/>
                    <a:pt x="1787536" y="40845"/>
                    <a:pt x="1787536" y="91231"/>
                  </a:cubicBezTo>
                  <a:lnTo>
                    <a:pt x="1787536" y="91231"/>
                  </a:lnTo>
                  <a:cubicBezTo>
                    <a:pt x="1787536" y="115427"/>
                    <a:pt x="1777924" y="138632"/>
                    <a:pt x="1760815" y="155741"/>
                  </a:cubicBezTo>
                  <a:cubicBezTo>
                    <a:pt x="1743706" y="172850"/>
                    <a:pt x="1720501" y="182462"/>
                    <a:pt x="1696305" y="182462"/>
                  </a:cubicBezTo>
                  <a:lnTo>
                    <a:pt x="91231" y="182462"/>
                  </a:lnTo>
                  <a:cubicBezTo>
                    <a:pt x="40845" y="182462"/>
                    <a:pt x="0" y="141616"/>
                    <a:pt x="0" y="91231"/>
                  </a:cubicBezTo>
                  <a:lnTo>
                    <a:pt x="0" y="91231"/>
                  </a:lnTo>
                  <a:cubicBezTo>
                    <a:pt x="0" y="40845"/>
                    <a:pt x="40845" y="0"/>
                    <a:pt x="91231" y="0"/>
                  </a:cubicBezTo>
                  <a:close/>
                </a:path>
              </a:pathLst>
            </a:custGeom>
            <a:solidFill>
              <a:srgbClr val="F2DDFF"/>
            </a:solidFill>
          </p:spPr>
        </p:sp>
        <p:sp>
          <p:nvSpPr>
            <p:cNvPr id="39" name="TextBox 7">
              <a:extLst>
                <a:ext uri="{FF2B5EF4-FFF2-40B4-BE49-F238E27FC236}">
                  <a16:creationId xmlns:a16="http://schemas.microsoft.com/office/drawing/2014/main" id="{AC1FCB14-3E06-DAAB-713F-C8C7D43A966B}"/>
                </a:ext>
              </a:extLst>
            </p:cNvPr>
            <p:cNvSpPr txBox="1"/>
            <p:nvPr/>
          </p:nvSpPr>
          <p:spPr>
            <a:xfrm>
              <a:off x="0" y="-66675"/>
              <a:ext cx="1787536" cy="249137"/>
            </a:xfrm>
            <a:prstGeom prst="rect">
              <a:avLst/>
            </a:prstGeom>
          </p:spPr>
          <p:txBody>
            <a:bodyPr lIns="50800" tIns="50800" rIns="50800" bIns="50800" rtlCol="0" anchor="ctr"/>
            <a:lstStyle/>
            <a:p>
              <a:pPr algn="ctr">
                <a:lnSpc>
                  <a:spcPts val="3499"/>
                </a:lnSpc>
                <a:spcBef>
                  <a:spcPct val="0"/>
                </a:spcBef>
              </a:pPr>
              <a:r>
                <a:rPr lang="en-US" sz="2499" dirty="0">
                  <a:solidFill>
                    <a:srgbClr val="7A16F1"/>
                  </a:solidFill>
                  <a:latin typeface="Poppins"/>
                  <a:ea typeface="Poppins"/>
                  <a:cs typeface="Poppins"/>
                  <a:sym typeface="Poppins"/>
                </a:rPr>
                <a:t> </a:t>
              </a:r>
            </a:p>
          </p:txBody>
        </p:sp>
      </p:grpSp>
      <p:sp>
        <p:nvSpPr>
          <p:cNvPr id="41" name="TextBox 40">
            <a:extLst>
              <a:ext uri="{FF2B5EF4-FFF2-40B4-BE49-F238E27FC236}">
                <a16:creationId xmlns:a16="http://schemas.microsoft.com/office/drawing/2014/main" id="{6EC15853-CEF7-C266-6347-F6825E33B7B7}"/>
              </a:ext>
            </a:extLst>
          </p:cNvPr>
          <p:cNvSpPr txBox="1"/>
          <p:nvPr/>
        </p:nvSpPr>
        <p:spPr>
          <a:xfrm>
            <a:off x="7823102" y="6289650"/>
            <a:ext cx="3508127" cy="369332"/>
          </a:xfrm>
          <a:prstGeom prst="rect">
            <a:avLst/>
          </a:prstGeom>
          <a:noFill/>
        </p:spPr>
        <p:txBody>
          <a:bodyPr wrap="square">
            <a:spAutoFit/>
          </a:bodyPr>
          <a:lstStyle/>
          <a:p>
            <a:r>
              <a:rPr lang="en-IN" sz="1800" dirty="0">
                <a:latin typeface="Algerian" panose="04020705040A02060702" pitchFamily="82" charset="0"/>
              </a:rPr>
              <a:t>Total </a:t>
            </a:r>
            <a:r>
              <a:rPr lang="en-IN" dirty="0">
                <a:latin typeface="Algerian" panose="04020705040A02060702" pitchFamily="82" charset="0"/>
              </a:rPr>
              <a:t>customers</a:t>
            </a:r>
            <a:r>
              <a:rPr lang="en-IN" sz="1800" dirty="0">
                <a:latin typeface="Algerian" panose="04020705040A02060702" pitchFamily="82" charset="0"/>
              </a:rPr>
              <a:t> :- </a:t>
            </a:r>
            <a:r>
              <a:rPr lang="en-IN" dirty="0">
                <a:latin typeface="Algerian" panose="04020705040A02060702" pitchFamily="82" charset="0"/>
              </a:rPr>
              <a:t>9941</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1450816" cy="735625"/>
          </a:xfrm>
        </p:grpSpPr>
        <p:sp>
          <p:nvSpPr>
            <p:cNvPr id="3" name="Freeform 3"/>
            <p:cNvSpPr/>
            <p:nvPr/>
          </p:nvSpPr>
          <p:spPr>
            <a:xfrm>
              <a:off x="0" y="0"/>
              <a:ext cx="1450816" cy="735625"/>
            </a:xfrm>
            <a:custGeom>
              <a:avLst/>
              <a:gdLst/>
              <a:ahLst/>
              <a:cxnLst/>
              <a:rect l="l" t="t" r="r" b="b"/>
              <a:pathLst>
                <a:path w="1450816" h="735625">
                  <a:moveTo>
                    <a:pt x="47700" y="0"/>
                  </a:moveTo>
                  <a:lnTo>
                    <a:pt x="1403117" y="0"/>
                  </a:lnTo>
                  <a:cubicBezTo>
                    <a:pt x="1415767" y="0"/>
                    <a:pt x="1427900" y="5025"/>
                    <a:pt x="1436845" y="13971"/>
                  </a:cubicBezTo>
                  <a:cubicBezTo>
                    <a:pt x="1445791" y="22916"/>
                    <a:pt x="1450816" y="35049"/>
                    <a:pt x="1450816" y="47700"/>
                  </a:cubicBezTo>
                  <a:lnTo>
                    <a:pt x="1450816" y="687926"/>
                  </a:lnTo>
                  <a:cubicBezTo>
                    <a:pt x="1450816" y="700576"/>
                    <a:pt x="1445791" y="712709"/>
                    <a:pt x="1436845" y="721654"/>
                  </a:cubicBezTo>
                  <a:cubicBezTo>
                    <a:pt x="1427900" y="730600"/>
                    <a:pt x="1415767" y="735625"/>
                    <a:pt x="1403117" y="735625"/>
                  </a:cubicBezTo>
                  <a:lnTo>
                    <a:pt x="47700" y="735625"/>
                  </a:lnTo>
                  <a:cubicBezTo>
                    <a:pt x="35049" y="735625"/>
                    <a:pt x="22916" y="730600"/>
                    <a:pt x="13971" y="721654"/>
                  </a:cubicBezTo>
                  <a:cubicBezTo>
                    <a:pt x="5025" y="712709"/>
                    <a:pt x="0" y="700576"/>
                    <a:pt x="0" y="687926"/>
                  </a:cubicBezTo>
                  <a:lnTo>
                    <a:pt x="0" y="47700"/>
                  </a:lnTo>
                  <a:cubicBezTo>
                    <a:pt x="0" y="35049"/>
                    <a:pt x="5025" y="22916"/>
                    <a:pt x="13971" y="13971"/>
                  </a:cubicBezTo>
                  <a:cubicBezTo>
                    <a:pt x="22916" y="5025"/>
                    <a:pt x="35049" y="0"/>
                    <a:pt x="47700" y="0"/>
                  </a:cubicBezTo>
                  <a:close/>
                </a:path>
              </a:pathLst>
            </a:custGeom>
            <a:solidFill>
              <a:srgbClr val="7A16F1"/>
            </a:solidFill>
            <a:ln w="28575" cap="rnd">
              <a:solidFill>
                <a:srgbClr val="7A16F1"/>
              </a:solidFill>
              <a:prstDash val="solid"/>
              <a:round/>
            </a:ln>
          </p:spPr>
        </p:sp>
        <p:sp>
          <p:nvSpPr>
            <p:cNvPr id="4" name="TextBox 4"/>
            <p:cNvSpPr txBox="1"/>
            <p:nvPr/>
          </p:nvSpPr>
          <p:spPr>
            <a:xfrm>
              <a:off x="0" y="-66675"/>
              <a:ext cx="1450816" cy="802300"/>
            </a:xfrm>
            <a:prstGeom prst="rect">
              <a:avLst/>
            </a:prstGeom>
          </p:spPr>
          <p:txBody>
            <a:bodyPr lIns="50800" tIns="50800" rIns="50800" bIns="50800" rtlCol="0" anchor="ctr"/>
            <a:lstStyle/>
            <a:p>
              <a:pPr algn="ctr">
                <a:lnSpc>
                  <a:spcPts val="3639"/>
                </a:lnSpc>
              </a:pPr>
              <a:endParaRPr/>
            </a:p>
          </p:txBody>
        </p:sp>
      </p:grpSp>
      <p:grpSp>
        <p:nvGrpSpPr>
          <p:cNvPr id="5" name="Group 5"/>
          <p:cNvGrpSpPr/>
          <p:nvPr/>
        </p:nvGrpSpPr>
        <p:grpSpPr>
          <a:xfrm>
            <a:off x="11137496" y="1028700"/>
            <a:ext cx="6121804" cy="8229600"/>
            <a:chOff x="0" y="0"/>
            <a:chExt cx="547214" cy="735625"/>
          </a:xfrm>
        </p:grpSpPr>
        <p:sp>
          <p:nvSpPr>
            <p:cNvPr id="6" name="Freeform 6"/>
            <p:cNvSpPr/>
            <p:nvPr/>
          </p:nvSpPr>
          <p:spPr>
            <a:xfrm>
              <a:off x="0" y="0"/>
              <a:ext cx="547214" cy="735625"/>
            </a:xfrm>
            <a:custGeom>
              <a:avLst/>
              <a:gdLst/>
              <a:ahLst/>
              <a:cxnLst/>
              <a:rect l="l" t="t" r="r" b="b"/>
              <a:pathLst>
                <a:path w="547214" h="735625">
                  <a:moveTo>
                    <a:pt x="126465" y="0"/>
                  </a:moveTo>
                  <a:lnTo>
                    <a:pt x="420749" y="0"/>
                  </a:lnTo>
                  <a:cubicBezTo>
                    <a:pt x="490594" y="0"/>
                    <a:pt x="547214" y="56620"/>
                    <a:pt x="547214" y="126465"/>
                  </a:cubicBezTo>
                  <a:lnTo>
                    <a:pt x="547214" y="609160"/>
                  </a:lnTo>
                  <a:cubicBezTo>
                    <a:pt x="547214" y="642701"/>
                    <a:pt x="533890" y="674868"/>
                    <a:pt x="510173" y="698584"/>
                  </a:cubicBezTo>
                  <a:cubicBezTo>
                    <a:pt x="486457" y="722301"/>
                    <a:pt x="454290" y="735625"/>
                    <a:pt x="420749" y="735625"/>
                  </a:cubicBezTo>
                  <a:lnTo>
                    <a:pt x="126465" y="735625"/>
                  </a:lnTo>
                  <a:cubicBezTo>
                    <a:pt x="92924" y="735625"/>
                    <a:pt x="60757" y="722301"/>
                    <a:pt x="37041" y="698584"/>
                  </a:cubicBezTo>
                  <a:cubicBezTo>
                    <a:pt x="13324" y="674868"/>
                    <a:pt x="0" y="642701"/>
                    <a:pt x="0" y="609160"/>
                  </a:cubicBezTo>
                  <a:lnTo>
                    <a:pt x="0" y="126465"/>
                  </a:lnTo>
                  <a:cubicBezTo>
                    <a:pt x="0" y="92924"/>
                    <a:pt x="13324" y="60757"/>
                    <a:pt x="37041" y="37041"/>
                  </a:cubicBezTo>
                  <a:cubicBezTo>
                    <a:pt x="60757" y="13324"/>
                    <a:pt x="92924" y="0"/>
                    <a:pt x="126465" y="0"/>
                  </a:cubicBezTo>
                  <a:close/>
                </a:path>
              </a:pathLst>
            </a:custGeom>
            <a:solidFill>
              <a:srgbClr val="FBFAFC"/>
            </a:solidFill>
            <a:ln w="28575" cap="rnd">
              <a:solidFill>
                <a:srgbClr val="7A16F1"/>
              </a:solidFill>
              <a:prstDash val="solid"/>
              <a:round/>
            </a:ln>
          </p:spPr>
        </p:sp>
        <p:sp>
          <p:nvSpPr>
            <p:cNvPr id="7" name="TextBox 7"/>
            <p:cNvSpPr txBox="1"/>
            <p:nvPr/>
          </p:nvSpPr>
          <p:spPr>
            <a:xfrm>
              <a:off x="0" y="-66675"/>
              <a:ext cx="547214" cy="802300"/>
            </a:xfrm>
            <a:prstGeom prst="rect">
              <a:avLst/>
            </a:prstGeom>
          </p:spPr>
          <p:txBody>
            <a:bodyPr lIns="50800" tIns="50800" rIns="50800" bIns="50800" rtlCol="0" anchor="ctr"/>
            <a:lstStyle/>
            <a:p>
              <a:pPr algn="ctr">
                <a:lnSpc>
                  <a:spcPts val="3639"/>
                </a:lnSpc>
              </a:pPr>
              <a:endParaRPr/>
            </a:p>
          </p:txBody>
        </p:sp>
      </p:grpSp>
      <p:grpSp>
        <p:nvGrpSpPr>
          <p:cNvPr id="13" name="Group 13"/>
          <p:cNvGrpSpPr/>
          <p:nvPr/>
        </p:nvGrpSpPr>
        <p:grpSpPr>
          <a:xfrm>
            <a:off x="11137496" y="4241702"/>
            <a:ext cx="6121804" cy="5016598"/>
            <a:chOff x="0" y="0"/>
            <a:chExt cx="1612327" cy="1321244"/>
          </a:xfrm>
        </p:grpSpPr>
        <p:sp>
          <p:nvSpPr>
            <p:cNvPr id="14" name="Freeform 14"/>
            <p:cNvSpPr/>
            <p:nvPr/>
          </p:nvSpPr>
          <p:spPr>
            <a:xfrm>
              <a:off x="0" y="0"/>
              <a:ext cx="1612327" cy="1321244"/>
            </a:xfrm>
            <a:custGeom>
              <a:avLst/>
              <a:gdLst/>
              <a:ahLst/>
              <a:cxnLst/>
              <a:rect l="l" t="t" r="r" b="b"/>
              <a:pathLst>
                <a:path w="1612327" h="1321244">
                  <a:moveTo>
                    <a:pt x="806164" y="0"/>
                  </a:moveTo>
                  <a:cubicBezTo>
                    <a:pt x="360932" y="0"/>
                    <a:pt x="0" y="295771"/>
                    <a:pt x="0" y="660622"/>
                  </a:cubicBezTo>
                  <a:cubicBezTo>
                    <a:pt x="0" y="1025473"/>
                    <a:pt x="360932" y="1321244"/>
                    <a:pt x="806164" y="1321244"/>
                  </a:cubicBezTo>
                  <a:cubicBezTo>
                    <a:pt x="1251395" y="1321244"/>
                    <a:pt x="1612327" y="1025473"/>
                    <a:pt x="1612327" y="660622"/>
                  </a:cubicBezTo>
                  <a:cubicBezTo>
                    <a:pt x="1612327" y="295771"/>
                    <a:pt x="1251395" y="0"/>
                    <a:pt x="806164" y="0"/>
                  </a:cubicBezTo>
                  <a:close/>
                </a:path>
              </a:pathLst>
            </a:custGeom>
            <a:solidFill>
              <a:srgbClr val="000000">
                <a:alpha val="0"/>
              </a:srgbClr>
            </a:solidFill>
            <a:ln w="19050" cap="sq">
              <a:solidFill>
                <a:srgbClr val="7A16F1"/>
              </a:solidFill>
              <a:prstDash val="solid"/>
              <a:miter/>
            </a:ln>
          </p:spPr>
        </p:sp>
        <p:sp>
          <p:nvSpPr>
            <p:cNvPr id="15" name="TextBox 15"/>
            <p:cNvSpPr txBox="1"/>
            <p:nvPr/>
          </p:nvSpPr>
          <p:spPr>
            <a:xfrm>
              <a:off x="151156" y="57192"/>
              <a:ext cx="1310016" cy="1140186"/>
            </a:xfrm>
            <a:prstGeom prst="rect">
              <a:avLst/>
            </a:prstGeom>
          </p:spPr>
          <p:txBody>
            <a:bodyPr lIns="50800" tIns="50800" rIns="50800" bIns="50800" rtlCol="0" anchor="ctr"/>
            <a:lstStyle/>
            <a:p>
              <a:pPr algn="ctr">
                <a:lnSpc>
                  <a:spcPts val="3639"/>
                </a:lnSpc>
              </a:pPr>
              <a:endParaRPr/>
            </a:p>
          </p:txBody>
        </p:sp>
      </p:grpSp>
      <p:grpSp>
        <p:nvGrpSpPr>
          <p:cNvPr id="16" name="Group 16"/>
          <p:cNvGrpSpPr/>
          <p:nvPr/>
        </p:nvGrpSpPr>
        <p:grpSpPr>
          <a:xfrm>
            <a:off x="11137496" y="1028700"/>
            <a:ext cx="6121804" cy="5016598"/>
            <a:chOff x="0" y="0"/>
            <a:chExt cx="1612327" cy="1321244"/>
          </a:xfrm>
        </p:grpSpPr>
        <p:sp>
          <p:nvSpPr>
            <p:cNvPr id="17" name="Freeform 17"/>
            <p:cNvSpPr/>
            <p:nvPr/>
          </p:nvSpPr>
          <p:spPr>
            <a:xfrm>
              <a:off x="0" y="0"/>
              <a:ext cx="1612327" cy="1321244"/>
            </a:xfrm>
            <a:custGeom>
              <a:avLst/>
              <a:gdLst/>
              <a:ahLst/>
              <a:cxnLst/>
              <a:rect l="l" t="t" r="r" b="b"/>
              <a:pathLst>
                <a:path w="1612327" h="1321244">
                  <a:moveTo>
                    <a:pt x="806164" y="0"/>
                  </a:moveTo>
                  <a:cubicBezTo>
                    <a:pt x="360932" y="0"/>
                    <a:pt x="0" y="295771"/>
                    <a:pt x="0" y="660622"/>
                  </a:cubicBezTo>
                  <a:cubicBezTo>
                    <a:pt x="0" y="1025473"/>
                    <a:pt x="360932" y="1321244"/>
                    <a:pt x="806164" y="1321244"/>
                  </a:cubicBezTo>
                  <a:cubicBezTo>
                    <a:pt x="1251395" y="1321244"/>
                    <a:pt x="1612327" y="1025473"/>
                    <a:pt x="1612327" y="660622"/>
                  </a:cubicBezTo>
                  <a:cubicBezTo>
                    <a:pt x="1612327" y="295771"/>
                    <a:pt x="1251395" y="0"/>
                    <a:pt x="806164" y="0"/>
                  </a:cubicBezTo>
                  <a:close/>
                </a:path>
              </a:pathLst>
            </a:custGeom>
            <a:solidFill>
              <a:srgbClr val="000000">
                <a:alpha val="0"/>
              </a:srgbClr>
            </a:solidFill>
            <a:ln w="19050" cap="sq">
              <a:solidFill>
                <a:srgbClr val="7A16F1"/>
              </a:solidFill>
              <a:prstDash val="solid"/>
              <a:miter/>
            </a:ln>
          </p:spPr>
        </p:sp>
        <p:sp>
          <p:nvSpPr>
            <p:cNvPr id="18" name="TextBox 18"/>
            <p:cNvSpPr txBox="1"/>
            <p:nvPr/>
          </p:nvSpPr>
          <p:spPr>
            <a:xfrm>
              <a:off x="151156" y="57192"/>
              <a:ext cx="1310016" cy="1140186"/>
            </a:xfrm>
            <a:prstGeom prst="rect">
              <a:avLst/>
            </a:prstGeom>
          </p:spPr>
          <p:txBody>
            <a:bodyPr lIns="50800" tIns="50800" rIns="50800" bIns="50800" rtlCol="0" anchor="ctr"/>
            <a:lstStyle/>
            <a:p>
              <a:pPr algn="ctr">
                <a:lnSpc>
                  <a:spcPts val="3639"/>
                </a:lnSpc>
              </a:pPr>
              <a:endParaRPr/>
            </a:p>
          </p:txBody>
        </p:sp>
      </p:grpSp>
      <p:sp>
        <p:nvSpPr>
          <p:cNvPr id="19" name="Freeform 19"/>
          <p:cNvSpPr/>
          <p:nvPr/>
        </p:nvSpPr>
        <p:spPr>
          <a:xfrm flipH="1">
            <a:off x="10095686" y="2470472"/>
            <a:ext cx="7154089" cy="5346055"/>
          </a:xfrm>
          <a:custGeom>
            <a:avLst/>
            <a:gdLst/>
            <a:ahLst/>
            <a:cxnLst/>
            <a:rect l="l" t="t" r="r" b="b"/>
            <a:pathLst>
              <a:path w="7154089" h="5346055">
                <a:moveTo>
                  <a:pt x="7154089" y="0"/>
                </a:moveTo>
                <a:lnTo>
                  <a:pt x="0" y="0"/>
                </a:lnTo>
                <a:lnTo>
                  <a:pt x="0" y="5346056"/>
                </a:lnTo>
                <a:lnTo>
                  <a:pt x="7154089" y="5346056"/>
                </a:lnTo>
                <a:lnTo>
                  <a:pt x="715408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Freeform 20"/>
          <p:cNvSpPr/>
          <p:nvPr/>
        </p:nvSpPr>
        <p:spPr>
          <a:xfrm>
            <a:off x="11618656" y="1484153"/>
            <a:ext cx="695035" cy="695035"/>
          </a:xfrm>
          <a:custGeom>
            <a:avLst/>
            <a:gdLst/>
            <a:ahLst/>
            <a:cxnLst/>
            <a:rect l="l" t="t" r="r" b="b"/>
            <a:pathLst>
              <a:path w="695035" h="695035">
                <a:moveTo>
                  <a:pt x="0" y="0"/>
                </a:moveTo>
                <a:lnTo>
                  <a:pt x="695035" y="0"/>
                </a:lnTo>
                <a:lnTo>
                  <a:pt x="695035" y="695035"/>
                </a:lnTo>
                <a:lnTo>
                  <a:pt x="0" y="6950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1" name="Freeform 21"/>
          <p:cNvSpPr/>
          <p:nvPr/>
        </p:nvSpPr>
        <p:spPr>
          <a:xfrm>
            <a:off x="16211983" y="8232702"/>
            <a:ext cx="440029" cy="440029"/>
          </a:xfrm>
          <a:custGeom>
            <a:avLst/>
            <a:gdLst/>
            <a:ahLst/>
            <a:cxnLst/>
            <a:rect l="l" t="t" r="r" b="b"/>
            <a:pathLst>
              <a:path w="440029" h="440029">
                <a:moveTo>
                  <a:pt x="0" y="0"/>
                </a:moveTo>
                <a:lnTo>
                  <a:pt x="440029" y="0"/>
                </a:lnTo>
                <a:lnTo>
                  <a:pt x="440029" y="440029"/>
                </a:lnTo>
                <a:lnTo>
                  <a:pt x="0" y="4400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22" name="Picture 21">
            <a:extLst>
              <a:ext uri="{FF2B5EF4-FFF2-40B4-BE49-F238E27FC236}">
                <a16:creationId xmlns:a16="http://schemas.microsoft.com/office/drawing/2014/main" id="{4F51F327-4A2C-EAB9-4964-5D097CE24AB8}"/>
              </a:ext>
            </a:extLst>
          </p:cNvPr>
          <p:cNvPicPr>
            <a:picLocks noChangeAspect="1"/>
          </p:cNvPicPr>
          <p:nvPr/>
        </p:nvPicPr>
        <p:blipFill>
          <a:blip r:embed="rId6"/>
          <a:stretch>
            <a:fillRect/>
          </a:stretch>
        </p:blipFill>
        <p:spPr>
          <a:xfrm>
            <a:off x="1980352" y="1491577"/>
            <a:ext cx="8077200" cy="730384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 y="1028700"/>
            <a:ext cx="16230600" cy="8229600"/>
            <a:chOff x="0" y="0"/>
            <a:chExt cx="1450816" cy="735625"/>
          </a:xfrm>
        </p:grpSpPr>
        <p:sp>
          <p:nvSpPr>
            <p:cNvPr id="3" name="Freeform 3"/>
            <p:cNvSpPr/>
            <p:nvPr/>
          </p:nvSpPr>
          <p:spPr>
            <a:xfrm>
              <a:off x="0" y="0"/>
              <a:ext cx="1450816" cy="735625"/>
            </a:xfrm>
            <a:custGeom>
              <a:avLst/>
              <a:gdLst/>
              <a:ahLst/>
              <a:cxnLst/>
              <a:rect l="l" t="t" r="r" b="b"/>
              <a:pathLst>
                <a:path w="1450816" h="735625">
                  <a:moveTo>
                    <a:pt x="47700" y="0"/>
                  </a:moveTo>
                  <a:lnTo>
                    <a:pt x="1403117" y="0"/>
                  </a:lnTo>
                  <a:cubicBezTo>
                    <a:pt x="1415767" y="0"/>
                    <a:pt x="1427900" y="5025"/>
                    <a:pt x="1436845" y="13971"/>
                  </a:cubicBezTo>
                  <a:cubicBezTo>
                    <a:pt x="1445791" y="22916"/>
                    <a:pt x="1450816" y="35049"/>
                    <a:pt x="1450816" y="47700"/>
                  </a:cubicBezTo>
                  <a:lnTo>
                    <a:pt x="1450816" y="687926"/>
                  </a:lnTo>
                  <a:cubicBezTo>
                    <a:pt x="1450816" y="700576"/>
                    <a:pt x="1445791" y="712709"/>
                    <a:pt x="1436845" y="721654"/>
                  </a:cubicBezTo>
                  <a:cubicBezTo>
                    <a:pt x="1427900" y="730600"/>
                    <a:pt x="1415767" y="735625"/>
                    <a:pt x="1403117" y="735625"/>
                  </a:cubicBezTo>
                  <a:lnTo>
                    <a:pt x="47700" y="735625"/>
                  </a:lnTo>
                  <a:cubicBezTo>
                    <a:pt x="35049" y="735625"/>
                    <a:pt x="22916" y="730600"/>
                    <a:pt x="13971" y="721654"/>
                  </a:cubicBezTo>
                  <a:cubicBezTo>
                    <a:pt x="5025" y="712709"/>
                    <a:pt x="0" y="700576"/>
                    <a:pt x="0" y="687926"/>
                  </a:cubicBezTo>
                  <a:lnTo>
                    <a:pt x="0" y="47700"/>
                  </a:lnTo>
                  <a:cubicBezTo>
                    <a:pt x="0" y="35049"/>
                    <a:pt x="5025" y="22916"/>
                    <a:pt x="13971" y="13971"/>
                  </a:cubicBezTo>
                  <a:cubicBezTo>
                    <a:pt x="22916" y="5025"/>
                    <a:pt x="35049" y="0"/>
                    <a:pt x="47700" y="0"/>
                  </a:cubicBezTo>
                  <a:close/>
                </a:path>
              </a:pathLst>
            </a:custGeom>
            <a:solidFill>
              <a:srgbClr val="7A16F1"/>
            </a:solidFill>
            <a:ln w="28575" cap="rnd">
              <a:solidFill>
                <a:srgbClr val="7A16F1"/>
              </a:solidFill>
              <a:prstDash val="solid"/>
              <a:round/>
            </a:ln>
          </p:spPr>
        </p:sp>
        <p:sp>
          <p:nvSpPr>
            <p:cNvPr id="4" name="TextBox 4"/>
            <p:cNvSpPr txBox="1"/>
            <p:nvPr/>
          </p:nvSpPr>
          <p:spPr>
            <a:xfrm>
              <a:off x="0" y="-66675"/>
              <a:ext cx="1450816" cy="802300"/>
            </a:xfrm>
            <a:prstGeom prst="rect">
              <a:avLst/>
            </a:prstGeom>
          </p:spPr>
          <p:txBody>
            <a:bodyPr lIns="50800" tIns="50800" rIns="50800" bIns="50800" rtlCol="0" anchor="ctr"/>
            <a:lstStyle/>
            <a:p>
              <a:pPr algn="ctr">
                <a:lnSpc>
                  <a:spcPts val="3639"/>
                </a:lnSpc>
              </a:pPr>
              <a:endParaRPr/>
            </a:p>
          </p:txBody>
        </p:sp>
      </p:grpSp>
      <p:grpSp>
        <p:nvGrpSpPr>
          <p:cNvPr id="5" name="Group 5"/>
          <p:cNvGrpSpPr/>
          <p:nvPr/>
        </p:nvGrpSpPr>
        <p:grpSpPr>
          <a:xfrm>
            <a:off x="914399" y="1028700"/>
            <a:ext cx="5143500" cy="8229600"/>
            <a:chOff x="0" y="0"/>
            <a:chExt cx="611232" cy="735625"/>
          </a:xfrm>
        </p:grpSpPr>
        <p:sp>
          <p:nvSpPr>
            <p:cNvPr id="6" name="Freeform 6"/>
            <p:cNvSpPr/>
            <p:nvPr/>
          </p:nvSpPr>
          <p:spPr>
            <a:xfrm>
              <a:off x="0" y="0"/>
              <a:ext cx="611232" cy="735625"/>
            </a:xfrm>
            <a:custGeom>
              <a:avLst/>
              <a:gdLst/>
              <a:ahLst/>
              <a:cxnLst/>
              <a:rect l="l" t="t" r="r" b="b"/>
              <a:pathLst>
                <a:path w="611232" h="735625">
                  <a:moveTo>
                    <a:pt x="113219" y="0"/>
                  </a:moveTo>
                  <a:lnTo>
                    <a:pt x="498013" y="0"/>
                  </a:lnTo>
                  <a:cubicBezTo>
                    <a:pt x="528041" y="0"/>
                    <a:pt x="556838" y="11928"/>
                    <a:pt x="578071" y="33161"/>
                  </a:cubicBezTo>
                  <a:cubicBezTo>
                    <a:pt x="599304" y="54394"/>
                    <a:pt x="611232" y="83192"/>
                    <a:pt x="611232" y="113219"/>
                  </a:cubicBezTo>
                  <a:lnTo>
                    <a:pt x="611232" y="622406"/>
                  </a:lnTo>
                  <a:cubicBezTo>
                    <a:pt x="611232" y="652433"/>
                    <a:pt x="599304" y="681231"/>
                    <a:pt x="578071" y="702464"/>
                  </a:cubicBezTo>
                  <a:cubicBezTo>
                    <a:pt x="556838" y="723697"/>
                    <a:pt x="528041" y="735625"/>
                    <a:pt x="498013" y="735625"/>
                  </a:cubicBezTo>
                  <a:lnTo>
                    <a:pt x="113219" y="735625"/>
                  </a:lnTo>
                  <a:cubicBezTo>
                    <a:pt x="83192" y="735625"/>
                    <a:pt x="54394" y="723697"/>
                    <a:pt x="33161" y="702464"/>
                  </a:cubicBezTo>
                  <a:cubicBezTo>
                    <a:pt x="11928" y="681231"/>
                    <a:pt x="0" y="652433"/>
                    <a:pt x="0" y="622406"/>
                  </a:cubicBezTo>
                  <a:lnTo>
                    <a:pt x="0" y="113219"/>
                  </a:lnTo>
                  <a:cubicBezTo>
                    <a:pt x="0" y="83192"/>
                    <a:pt x="11928" y="54394"/>
                    <a:pt x="33161" y="33161"/>
                  </a:cubicBezTo>
                  <a:cubicBezTo>
                    <a:pt x="54394" y="11928"/>
                    <a:pt x="83192" y="0"/>
                    <a:pt x="113219" y="0"/>
                  </a:cubicBezTo>
                  <a:close/>
                </a:path>
              </a:pathLst>
            </a:custGeom>
            <a:solidFill>
              <a:srgbClr val="FBFAFC"/>
            </a:solidFill>
            <a:ln w="28575" cap="rnd">
              <a:solidFill>
                <a:srgbClr val="7A16F1"/>
              </a:solidFill>
              <a:prstDash val="solid"/>
              <a:round/>
            </a:ln>
          </p:spPr>
        </p:sp>
        <p:sp>
          <p:nvSpPr>
            <p:cNvPr id="7" name="TextBox 7"/>
            <p:cNvSpPr txBox="1"/>
            <p:nvPr/>
          </p:nvSpPr>
          <p:spPr>
            <a:xfrm>
              <a:off x="0" y="-66675"/>
              <a:ext cx="611232" cy="802300"/>
            </a:xfrm>
            <a:prstGeom prst="rect">
              <a:avLst/>
            </a:prstGeom>
          </p:spPr>
          <p:txBody>
            <a:bodyPr lIns="50800" tIns="50800" rIns="50800" bIns="50800" rtlCol="0" anchor="ctr"/>
            <a:lstStyle/>
            <a:p>
              <a:pPr algn="ctr">
                <a:lnSpc>
                  <a:spcPts val="3639"/>
                </a:lnSpc>
              </a:pPr>
              <a:endParaRPr/>
            </a:p>
          </p:txBody>
        </p:sp>
      </p:grpSp>
      <p:sp>
        <p:nvSpPr>
          <p:cNvPr id="16" name="TextBox 16"/>
          <p:cNvSpPr txBox="1"/>
          <p:nvPr/>
        </p:nvSpPr>
        <p:spPr>
          <a:xfrm>
            <a:off x="8575976" y="5419562"/>
            <a:ext cx="6568160" cy="972127"/>
          </a:xfrm>
          <a:prstGeom prst="rect">
            <a:avLst/>
          </a:prstGeom>
        </p:spPr>
        <p:txBody>
          <a:bodyPr lIns="50800" tIns="50800" rIns="50800" bIns="50800" rtlCol="0" anchor="ctr"/>
          <a:lstStyle/>
          <a:p>
            <a:pPr algn="ctr">
              <a:lnSpc>
                <a:spcPts val="3639"/>
              </a:lnSpc>
              <a:spcBef>
                <a:spcPct val="0"/>
              </a:spcBef>
            </a:pPr>
            <a:r>
              <a:rPr lang="en-US" sz="2599" dirty="0">
                <a:solidFill>
                  <a:srgbClr val="7A16F1"/>
                </a:solidFill>
                <a:latin typeface="Poppins"/>
                <a:ea typeface="Poppins"/>
                <a:cs typeface="Poppins"/>
                <a:sym typeface="Poppins"/>
              </a:rPr>
              <a:t>What’s Shaping E-</a:t>
            </a:r>
            <a:r>
              <a:rPr lang="en-US" sz="2599" dirty="0" err="1">
                <a:solidFill>
                  <a:srgbClr val="7A16F1"/>
                </a:solidFill>
                <a:latin typeface="Poppins"/>
                <a:ea typeface="Poppins"/>
                <a:cs typeface="Poppins"/>
                <a:sym typeface="Poppins"/>
              </a:rPr>
              <a:t>ommerce</a:t>
            </a:r>
            <a:r>
              <a:rPr lang="en-US" sz="2599" dirty="0">
                <a:solidFill>
                  <a:srgbClr val="7A16F1"/>
                </a:solidFill>
                <a:latin typeface="Poppins"/>
                <a:ea typeface="Poppins"/>
                <a:cs typeface="Poppins"/>
                <a:sym typeface="Poppins"/>
              </a:rPr>
              <a:t> Today</a:t>
            </a:r>
          </a:p>
        </p:txBody>
      </p:sp>
      <p:sp>
        <p:nvSpPr>
          <p:cNvPr id="19" name="Freeform 19"/>
          <p:cNvSpPr/>
          <p:nvPr/>
        </p:nvSpPr>
        <p:spPr>
          <a:xfrm>
            <a:off x="1340531" y="1401502"/>
            <a:ext cx="3784092" cy="6908486"/>
          </a:xfrm>
          <a:custGeom>
            <a:avLst/>
            <a:gdLst/>
            <a:ahLst/>
            <a:cxnLst/>
            <a:rect l="l" t="t" r="r" b="b"/>
            <a:pathLst>
              <a:path w="5338376" h="6908486">
                <a:moveTo>
                  <a:pt x="0" y="0"/>
                </a:moveTo>
                <a:lnTo>
                  <a:pt x="5338376" y="0"/>
                </a:lnTo>
                <a:lnTo>
                  <a:pt x="5338376" y="6908486"/>
                </a:lnTo>
                <a:lnTo>
                  <a:pt x="0" y="69084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Freeform 20"/>
          <p:cNvSpPr/>
          <p:nvPr/>
        </p:nvSpPr>
        <p:spPr>
          <a:xfrm>
            <a:off x="1583202" y="1519166"/>
            <a:ext cx="695035" cy="695035"/>
          </a:xfrm>
          <a:custGeom>
            <a:avLst/>
            <a:gdLst/>
            <a:ahLst/>
            <a:cxnLst/>
            <a:rect l="l" t="t" r="r" b="b"/>
            <a:pathLst>
              <a:path w="695035" h="695035">
                <a:moveTo>
                  <a:pt x="0" y="0"/>
                </a:moveTo>
                <a:lnTo>
                  <a:pt x="695035" y="0"/>
                </a:lnTo>
                <a:lnTo>
                  <a:pt x="695035" y="695035"/>
                </a:lnTo>
                <a:lnTo>
                  <a:pt x="0" y="6950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1" name="Freeform 21"/>
          <p:cNvSpPr/>
          <p:nvPr/>
        </p:nvSpPr>
        <p:spPr>
          <a:xfrm>
            <a:off x="6701873" y="8319513"/>
            <a:ext cx="415010" cy="415010"/>
          </a:xfrm>
          <a:custGeom>
            <a:avLst/>
            <a:gdLst/>
            <a:ahLst/>
            <a:cxnLst/>
            <a:rect l="l" t="t" r="r" b="b"/>
            <a:pathLst>
              <a:path w="415010" h="415010">
                <a:moveTo>
                  <a:pt x="0" y="0"/>
                </a:moveTo>
                <a:lnTo>
                  <a:pt x="415011" y="0"/>
                </a:lnTo>
                <a:lnTo>
                  <a:pt x="415011" y="415010"/>
                </a:lnTo>
                <a:lnTo>
                  <a:pt x="0" y="4150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22" name="Picture 21">
            <a:extLst>
              <a:ext uri="{FF2B5EF4-FFF2-40B4-BE49-F238E27FC236}">
                <a16:creationId xmlns:a16="http://schemas.microsoft.com/office/drawing/2014/main" id="{513F36AD-F9BD-5B31-1882-F74051B94097}"/>
              </a:ext>
            </a:extLst>
          </p:cNvPr>
          <p:cNvPicPr>
            <a:picLocks noChangeAspect="1"/>
          </p:cNvPicPr>
          <p:nvPr/>
        </p:nvPicPr>
        <p:blipFill>
          <a:blip r:embed="rId6"/>
          <a:stretch>
            <a:fillRect/>
          </a:stretch>
        </p:blipFill>
        <p:spPr>
          <a:xfrm>
            <a:off x="6172200" y="1519166"/>
            <a:ext cx="10972801" cy="73581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5CD77-C5CA-7848-0541-BBAC97D2E76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7772CFD-9E18-BF6B-150C-078CDC2585CF}"/>
              </a:ext>
            </a:extLst>
          </p:cNvPr>
          <p:cNvGrpSpPr/>
          <p:nvPr/>
        </p:nvGrpSpPr>
        <p:grpSpPr>
          <a:xfrm>
            <a:off x="541991" y="665504"/>
            <a:ext cx="17204018" cy="8955992"/>
            <a:chOff x="0" y="0"/>
            <a:chExt cx="4720783" cy="2457524"/>
          </a:xfrm>
        </p:grpSpPr>
        <p:sp>
          <p:nvSpPr>
            <p:cNvPr id="3" name="Freeform 3">
              <a:extLst>
                <a:ext uri="{FF2B5EF4-FFF2-40B4-BE49-F238E27FC236}">
                  <a16:creationId xmlns:a16="http://schemas.microsoft.com/office/drawing/2014/main" id="{571C1D15-5126-E4D6-7EED-F20252B76683}"/>
                </a:ext>
              </a:extLst>
            </p:cNvPr>
            <p:cNvSpPr/>
            <p:nvPr/>
          </p:nvSpPr>
          <p:spPr>
            <a:xfrm>
              <a:off x="0" y="0"/>
              <a:ext cx="4720782" cy="2457524"/>
            </a:xfrm>
            <a:custGeom>
              <a:avLst/>
              <a:gdLst/>
              <a:ahLst/>
              <a:cxnLst/>
              <a:rect l="l" t="t" r="r" b="b"/>
              <a:pathLst>
                <a:path w="4720782" h="2457524">
                  <a:moveTo>
                    <a:pt x="29700" y="0"/>
                  </a:moveTo>
                  <a:lnTo>
                    <a:pt x="4691082" y="0"/>
                  </a:lnTo>
                  <a:cubicBezTo>
                    <a:pt x="4707485" y="0"/>
                    <a:pt x="4720782" y="13297"/>
                    <a:pt x="4720782" y="29700"/>
                  </a:cubicBezTo>
                  <a:lnTo>
                    <a:pt x="4720782" y="2427824"/>
                  </a:lnTo>
                  <a:cubicBezTo>
                    <a:pt x="4720782" y="2444227"/>
                    <a:pt x="4707485" y="2457524"/>
                    <a:pt x="4691082" y="2457524"/>
                  </a:cubicBezTo>
                  <a:lnTo>
                    <a:pt x="29700" y="2457524"/>
                  </a:lnTo>
                  <a:cubicBezTo>
                    <a:pt x="13297" y="2457524"/>
                    <a:pt x="0" y="2444227"/>
                    <a:pt x="0" y="2427824"/>
                  </a:cubicBezTo>
                  <a:lnTo>
                    <a:pt x="0" y="29700"/>
                  </a:lnTo>
                  <a:cubicBezTo>
                    <a:pt x="0" y="13297"/>
                    <a:pt x="13297" y="0"/>
                    <a:pt x="29700" y="0"/>
                  </a:cubicBezTo>
                  <a:close/>
                </a:path>
              </a:pathLst>
            </a:custGeom>
            <a:solidFill>
              <a:srgbClr val="FCFAFA"/>
            </a:solidFill>
            <a:ln w="19050" cap="rnd">
              <a:solidFill>
                <a:srgbClr val="7A16F1"/>
              </a:solidFill>
              <a:prstDash val="solid"/>
              <a:round/>
            </a:ln>
          </p:spPr>
        </p:sp>
        <p:sp>
          <p:nvSpPr>
            <p:cNvPr id="4" name="TextBox 4">
              <a:extLst>
                <a:ext uri="{FF2B5EF4-FFF2-40B4-BE49-F238E27FC236}">
                  <a16:creationId xmlns:a16="http://schemas.microsoft.com/office/drawing/2014/main" id="{785D1803-1A80-1CA1-365E-49DBA6F844AB}"/>
                </a:ext>
              </a:extLst>
            </p:cNvPr>
            <p:cNvSpPr txBox="1"/>
            <p:nvPr/>
          </p:nvSpPr>
          <p:spPr>
            <a:xfrm>
              <a:off x="0" y="-66675"/>
              <a:ext cx="4720783" cy="2524199"/>
            </a:xfrm>
            <a:prstGeom prst="rect">
              <a:avLst/>
            </a:prstGeom>
          </p:spPr>
          <p:txBody>
            <a:bodyPr lIns="50800" tIns="50800" rIns="50800" bIns="50800" rtlCol="0" anchor="ctr"/>
            <a:lstStyle/>
            <a:p>
              <a:pPr algn="ctr">
                <a:lnSpc>
                  <a:spcPts val="3639"/>
                </a:lnSpc>
              </a:pPr>
              <a:endParaRPr/>
            </a:p>
          </p:txBody>
        </p:sp>
      </p:grpSp>
      <p:grpSp>
        <p:nvGrpSpPr>
          <p:cNvPr id="5" name="Group 5">
            <a:extLst>
              <a:ext uri="{FF2B5EF4-FFF2-40B4-BE49-F238E27FC236}">
                <a16:creationId xmlns:a16="http://schemas.microsoft.com/office/drawing/2014/main" id="{38684A2A-8FC0-B59C-F81F-397CD9F2C0BE}"/>
              </a:ext>
            </a:extLst>
          </p:cNvPr>
          <p:cNvGrpSpPr/>
          <p:nvPr/>
        </p:nvGrpSpPr>
        <p:grpSpPr>
          <a:xfrm>
            <a:off x="905187" y="1028700"/>
            <a:ext cx="16456633" cy="8229600"/>
            <a:chOff x="0" y="0"/>
            <a:chExt cx="4334257" cy="2167467"/>
          </a:xfrm>
        </p:grpSpPr>
        <p:sp>
          <p:nvSpPr>
            <p:cNvPr id="6" name="Freeform 6">
              <a:extLst>
                <a:ext uri="{FF2B5EF4-FFF2-40B4-BE49-F238E27FC236}">
                  <a16:creationId xmlns:a16="http://schemas.microsoft.com/office/drawing/2014/main" id="{F29C2A77-BBB3-395E-59D2-1DD2FF30C1C6}"/>
                </a:ext>
              </a:extLst>
            </p:cNvPr>
            <p:cNvSpPr/>
            <p:nvPr/>
          </p:nvSpPr>
          <p:spPr>
            <a:xfrm>
              <a:off x="0" y="0"/>
              <a:ext cx="4334257" cy="2167467"/>
            </a:xfrm>
            <a:custGeom>
              <a:avLst/>
              <a:gdLst/>
              <a:ahLst/>
              <a:cxnLst/>
              <a:rect l="l" t="t" r="r" b="b"/>
              <a:pathLst>
                <a:path w="4334257" h="2167467">
                  <a:moveTo>
                    <a:pt x="25874" y="0"/>
                  </a:moveTo>
                  <a:lnTo>
                    <a:pt x="4308383" y="0"/>
                  </a:lnTo>
                  <a:cubicBezTo>
                    <a:pt x="4322673" y="0"/>
                    <a:pt x="4334257" y="11584"/>
                    <a:pt x="4334257" y="25874"/>
                  </a:cubicBezTo>
                  <a:lnTo>
                    <a:pt x="4334257" y="2141592"/>
                  </a:lnTo>
                  <a:cubicBezTo>
                    <a:pt x="4334257" y="2155882"/>
                    <a:pt x="4322673" y="2167467"/>
                    <a:pt x="4308383" y="2167467"/>
                  </a:cubicBezTo>
                  <a:lnTo>
                    <a:pt x="25874" y="2167467"/>
                  </a:lnTo>
                  <a:cubicBezTo>
                    <a:pt x="19012" y="2167467"/>
                    <a:pt x="12431" y="2164741"/>
                    <a:pt x="7578" y="2159888"/>
                  </a:cubicBezTo>
                  <a:cubicBezTo>
                    <a:pt x="2726" y="2155036"/>
                    <a:pt x="0" y="2148455"/>
                    <a:pt x="0" y="2141592"/>
                  </a:cubicBezTo>
                  <a:lnTo>
                    <a:pt x="0" y="25874"/>
                  </a:lnTo>
                  <a:cubicBezTo>
                    <a:pt x="0" y="11584"/>
                    <a:pt x="11584" y="0"/>
                    <a:pt x="25874" y="0"/>
                  </a:cubicBezTo>
                  <a:close/>
                </a:path>
              </a:pathLst>
            </a:custGeom>
            <a:solidFill>
              <a:srgbClr val="000000">
                <a:alpha val="0"/>
              </a:srgbClr>
            </a:solidFill>
            <a:ln w="19050" cap="rnd">
              <a:solidFill>
                <a:srgbClr val="9843FF"/>
              </a:solidFill>
              <a:prstDash val="solid"/>
              <a:round/>
            </a:ln>
          </p:spPr>
        </p:sp>
        <p:sp>
          <p:nvSpPr>
            <p:cNvPr id="7" name="TextBox 7">
              <a:extLst>
                <a:ext uri="{FF2B5EF4-FFF2-40B4-BE49-F238E27FC236}">
                  <a16:creationId xmlns:a16="http://schemas.microsoft.com/office/drawing/2014/main" id="{F046C4B6-6EE0-04DA-0BD7-5C9B351D8764}"/>
                </a:ext>
              </a:extLst>
            </p:cNvPr>
            <p:cNvSpPr txBox="1"/>
            <p:nvPr/>
          </p:nvSpPr>
          <p:spPr>
            <a:xfrm>
              <a:off x="0" y="-66675"/>
              <a:ext cx="4334257" cy="2234142"/>
            </a:xfrm>
            <a:prstGeom prst="rect">
              <a:avLst/>
            </a:prstGeom>
          </p:spPr>
          <p:txBody>
            <a:bodyPr lIns="50800" tIns="50800" rIns="50800" bIns="50800" rtlCol="0" anchor="ctr"/>
            <a:lstStyle/>
            <a:p>
              <a:pPr algn="ctr">
                <a:lnSpc>
                  <a:spcPts val="3639"/>
                </a:lnSpc>
              </a:pPr>
              <a:endParaRPr/>
            </a:p>
          </p:txBody>
        </p:sp>
      </p:grpSp>
      <p:grpSp>
        <p:nvGrpSpPr>
          <p:cNvPr id="8" name="Group 8">
            <a:extLst>
              <a:ext uri="{FF2B5EF4-FFF2-40B4-BE49-F238E27FC236}">
                <a16:creationId xmlns:a16="http://schemas.microsoft.com/office/drawing/2014/main" id="{41BCFBC7-2E93-1B49-8385-4C71AA3AD447}"/>
              </a:ext>
            </a:extLst>
          </p:cNvPr>
          <p:cNvGrpSpPr/>
          <p:nvPr/>
        </p:nvGrpSpPr>
        <p:grpSpPr>
          <a:xfrm>
            <a:off x="3570213" y="6185554"/>
            <a:ext cx="11147574" cy="718971"/>
            <a:chOff x="0" y="0"/>
            <a:chExt cx="2935987" cy="189359"/>
          </a:xfrm>
        </p:grpSpPr>
        <p:sp>
          <p:nvSpPr>
            <p:cNvPr id="9" name="Freeform 9">
              <a:extLst>
                <a:ext uri="{FF2B5EF4-FFF2-40B4-BE49-F238E27FC236}">
                  <a16:creationId xmlns:a16="http://schemas.microsoft.com/office/drawing/2014/main" id="{15ADBA18-2277-9779-13F7-139D083EE3A9}"/>
                </a:ext>
              </a:extLst>
            </p:cNvPr>
            <p:cNvSpPr/>
            <p:nvPr/>
          </p:nvSpPr>
          <p:spPr>
            <a:xfrm>
              <a:off x="0" y="0"/>
              <a:ext cx="2935986" cy="189359"/>
            </a:xfrm>
            <a:custGeom>
              <a:avLst/>
              <a:gdLst/>
              <a:ahLst/>
              <a:cxnLst/>
              <a:rect l="l" t="t" r="r" b="b"/>
              <a:pathLst>
                <a:path w="2935986" h="189359">
                  <a:moveTo>
                    <a:pt x="69449" y="0"/>
                  </a:moveTo>
                  <a:lnTo>
                    <a:pt x="2866537" y="0"/>
                  </a:lnTo>
                  <a:cubicBezTo>
                    <a:pt x="2904893" y="0"/>
                    <a:pt x="2935986" y="31094"/>
                    <a:pt x="2935986" y="69449"/>
                  </a:cubicBezTo>
                  <a:lnTo>
                    <a:pt x="2935986" y="119909"/>
                  </a:lnTo>
                  <a:cubicBezTo>
                    <a:pt x="2935986" y="158265"/>
                    <a:pt x="2904893" y="189359"/>
                    <a:pt x="2866537" y="189359"/>
                  </a:cubicBezTo>
                  <a:lnTo>
                    <a:pt x="69449" y="189359"/>
                  </a:lnTo>
                  <a:cubicBezTo>
                    <a:pt x="31094" y="189359"/>
                    <a:pt x="0" y="158265"/>
                    <a:pt x="0" y="119909"/>
                  </a:cubicBezTo>
                  <a:lnTo>
                    <a:pt x="0" y="69449"/>
                  </a:lnTo>
                  <a:cubicBezTo>
                    <a:pt x="0" y="31094"/>
                    <a:pt x="31094" y="0"/>
                    <a:pt x="69449" y="0"/>
                  </a:cubicBezTo>
                  <a:close/>
                </a:path>
              </a:pathLst>
            </a:custGeom>
            <a:solidFill>
              <a:srgbClr val="F2DDFF"/>
            </a:solidFill>
          </p:spPr>
        </p:sp>
        <p:sp>
          <p:nvSpPr>
            <p:cNvPr id="10" name="TextBox 10">
              <a:extLst>
                <a:ext uri="{FF2B5EF4-FFF2-40B4-BE49-F238E27FC236}">
                  <a16:creationId xmlns:a16="http://schemas.microsoft.com/office/drawing/2014/main" id="{44A0AEA1-3131-66E8-F4E1-6FFF5F121CA8}"/>
                </a:ext>
              </a:extLst>
            </p:cNvPr>
            <p:cNvSpPr txBox="1"/>
            <p:nvPr/>
          </p:nvSpPr>
          <p:spPr>
            <a:xfrm>
              <a:off x="0" y="-66675"/>
              <a:ext cx="2935987" cy="256034"/>
            </a:xfrm>
            <a:prstGeom prst="rect">
              <a:avLst/>
            </a:prstGeom>
          </p:spPr>
          <p:txBody>
            <a:bodyPr lIns="50800" tIns="50800" rIns="50800" bIns="50800" rtlCol="0" anchor="ctr"/>
            <a:lstStyle/>
            <a:p>
              <a:pPr algn="ctr">
                <a:lnSpc>
                  <a:spcPts val="3639"/>
                </a:lnSpc>
                <a:spcBef>
                  <a:spcPct val="0"/>
                </a:spcBef>
              </a:pPr>
              <a:r>
                <a:rPr lang="en-US" sz="2599">
                  <a:solidFill>
                    <a:srgbClr val="7A16F1"/>
                  </a:solidFill>
                  <a:latin typeface="Poppins"/>
                  <a:ea typeface="Poppins"/>
                  <a:cs typeface="Poppins"/>
                  <a:sym typeface="Poppins"/>
                </a:rPr>
                <a:t>Stay Tuned for More Exciting Trends and Tips in Online Shopping!</a:t>
              </a:r>
            </a:p>
          </p:txBody>
        </p:sp>
      </p:grpSp>
      <p:grpSp>
        <p:nvGrpSpPr>
          <p:cNvPr id="11" name="Group 11">
            <a:extLst>
              <a:ext uri="{FF2B5EF4-FFF2-40B4-BE49-F238E27FC236}">
                <a16:creationId xmlns:a16="http://schemas.microsoft.com/office/drawing/2014/main" id="{7FF1DCF6-0AE2-D577-EE55-BF7C43C3072D}"/>
              </a:ext>
            </a:extLst>
          </p:cNvPr>
          <p:cNvGrpSpPr/>
          <p:nvPr/>
        </p:nvGrpSpPr>
        <p:grpSpPr>
          <a:xfrm>
            <a:off x="7489593" y="3382475"/>
            <a:ext cx="3308815" cy="718971"/>
            <a:chOff x="0" y="0"/>
            <a:chExt cx="871457" cy="189359"/>
          </a:xfrm>
        </p:grpSpPr>
        <p:sp>
          <p:nvSpPr>
            <p:cNvPr id="12" name="Freeform 12">
              <a:extLst>
                <a:ext uri="{FF2B5EF4-FFF2-40B4-BE49-F238E27FC236}">
                  <a16:creationId xmlns:a16="http://schemas.microsoft.com/office/drawing/2014/main" id="{2F770E71-CE0B-905B-145E-0C26C617E1D4}"/>
                </a:ext>
              </a:extLst>
            </p:cNvPr>
            <p:cNvSpPr/>
            <p:nvPr/>
          </p:nvSpPr>
          <p:spPr>
            <a:xfrm>
              <a:off x="0" y="0"/>
              <a:ext cx="871457" cy="189359"/>
            </a:xfrm>
            <a:custGeom>
              <a:avLst/>
              <a:gdLst/>
              <a:ahLst/>
              <a:cxnLst/>
              <a:rect l="l" t="t" r="r" b="b"/>
              <a:pathLst>
                <a:path w="871457" h="189359">
                  <a:moveTo>
                    <a:pt x="94679" y="0"/>
                  </a:moveTo>
                  <a:lnTo>
                    <a:pt x="776778" y="0"/>
                  </a:lnTo>
                  <a:cubicBezTo>
                    <a:pt x="801889" y="0"/>
                    <a:pt x="825971" y="9975"/>
                    <a:pt x="843726" y="27731"/>
                  </a:cubicBezTo>
                  <a:cubicBezTo>
                    <a:pt x="861482" y="45487"/>
                    <a:pt x="871457" y="69569"/>
                    <a:pt x="871457" y="94679"/>
                  </a:cubicBezTo>
                  <a:lnTo>
                    <a:pt x="871457" y="94679"/>
                  </a:lnTo>
                  <a:cubicBezTo>
                    <a:pt x="871457" y="119790"/>
                    <a:pt x="861482" y="143872"/>
                    <a:pt x="843726" y="161628"/>
                  </a:cubicBezTo>
                  <a:cubicBezTo>
                    <a:pt x="825971" y="179383"/>
                    <a:pt x="801889" y="189359"/>
                    <a:pt x="776778" y="189359"/>
                  </a:cubicBezTo>
                  <a:lnTo>
                    <a:pt x="94679" y="189359"/>
                  </a:lnTo>
                  <a:cubicBezTo>
                    <a:pt x="69569" y="189359"/>
                    <a:pt x="45487" y="179383"/>
                    <a:pt x="27731" y="161628"/>
                  </a:cubicBezTo>
                  <a:cubicBezTo>
                    <a:pt x="9975" y="143872"/>
                    <a:pt x="0" y="119790"/>
                    <a:pt x="0" y="94679"/>
                  </a:cubicBezTo>
                  <a:lnTo>
                    <a:pt x="0" y="94679"/>
                  </a:lnTo>
                  <a:cubicBezTo>
                    <a:pt x="0" y="69569"/>
                    <a:pt x="9975" y="45487"/>
                    <a:pt x="27731" y="27731"/>
                  </a:cubicBezTo>
                  <a:cubicBezTo>
                    <a:pt x="45487" y="9975"/>
                    <a:pt x="69569" y="0"/>
                    <a:pt x="94679" y="0"/>
                  </a:cubicBezTo>
                  <a:close/>
                </a:path>
              </a:pathLst>
            </a:custGeom>
            <a:solidFill>
              <a:srgbClr val="7A16F1"/>
            </a:solidFill>
          </p:spPr>
        </p:sp>
        <p:sp>
          <p:nvSpPr>
            <p:cNvPr id="13" name="TextBox 13">
              <a:extLst>
                <a:ext uri="{FF2B5EF4-FFF2-40B4-BE49-F238E27FC236}">
                  <a16:creationId xmlns:a16="http://schemas.microsoft.com/office/drawing/2014/main" id="{4172567C-CCEF-F3E2-DF25-D019519C69CA}"/>
                </a:ext>
              </a:extLst>
            </p:cNvPr>
            <p:cNvSpPr txBox="1"/>
            <p:nvPr/>
          </p:nvSpPr>
          <p:spPr>
            <a:xfrm>
              <a:off x="0" y="-66675"/>
              <a:ext cx="871457" cy="256034"/>
            </a:xfrm>
            <a:prstGeom prst="rect">
              <a:avLst/>
            </a:prstGeom>
          </p:spPr>
          <p:txBody>
            <a:bodyPr lIns="50800" tIns="50800" rIns="50800" bIns="50800" rtlCol="0" anchor="ctr"/>
            <a:lstStyle/>
            <a:p>
              <a:pPr algn="ctr">
                <a:lnSpc>
                  <a:spcPts val="3639"/>
                </a:lnSpc>
                <a:spcBef>
                  <a:spcPct val="0"/>
                </a:spcBef>
              </a:pPr>
              <a:r>
                <a:rPr lang="en-US" sz="2599" spc="-51">
                  <a:solidFill>
                    <a:srgbClr val="FBFAFC"/>
                  </a:solidFill>
                  <a:latin typeface="Poppins"/>
                  <a:ea typeface="Poppins"/>
                  <a:cs typeface="Poppins"/>
                  <a:sym typeface="Poppins"/>
                </a:rPr>
                <a:t>Fradel and Spies</a:t>
              </a:r>
            </a:p>
          </p:txBody>
        </p:sp>
      </p:grpSp>
      <p:sp>
        <p:nvSpPr>
          <p:cNvPr id="14" name="TextBox 14">
            <a:extLst>
              <a:ext uri="{FF2B5EF4-FFF2-40B4-BE49-F238E27FC236}">
                <a16:creationId xmlns:a16="http://schemas.microsoft.com/office/drawing/2014/main" id="{C7B58CEB-91FE-CF46-61D5-FE93A0C27ABE}"/>
              </a:ext>
            </a:extLst>
          </p:cNvPr>
          <p:cNvSpPr txBox="1"/>
          <p:nvPr/>
        </p:nvSpPr>
        <p:spPr>
          <a:xfrm>
            <a:off x="2285011" y="4463396"/>
            <a:ext cx="13717978" cy="1484034"/>
          </a:xfrm>
          <a:prstGeom prst="rect">
            <a:avLst/>
          </a:prstGeom>
        </p:spPr>
        <p:txBody>
          <a:bodyPr lIns="0" tIns="0" rIns="0" bIns="0" rtlCol="0" anchor="t">
            <a:spAutoFit/>
          </a:bodyPr>
          <a:lstStyle/>
          <a:p>
            <a:pPr algn="ctr">
              <a:lnSpc>
                <a:spcPts val="10474"/>
              </a:lnSpc>
            </a:pPr>
            <a:r>
              <a:rPr lang="en-US" sz="10580" b="1" spc="-380">
                <a:solidFill>
                  <a:srgbClr val="201D20"/>
                </a:solidFill>
                <a:latin typeface="Poppins Bold"/>
                <a:ea typeface="Poppins Bold"/>
                <a:cs typeface="Poppins Bold"/>
                <a:sym typeface="Poppins Bold"/>
              </a:rPr>
              <a:t>Pause for a Moment</a:t>
            </a:r>
          </a:p>
        </p:txBody>
      </p:sp>
      <p:pic>
        <p:nvPicPr>
          <p:cNvPr id="1026" name="Picture 2">
            <a:extLst>
              <a:ext uri="{FF2B5EF4-FFF2-40B4-BE49-F238E27FC236}">
                <a16:creationId xmlns:a16="http://schemas.microsoft.com/office/drawing/2014/main" id="{488F7871-6070-D054-D76C-5BA32C45A3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180" y="1028700"/>
            <a:ext cx="16435640" cy="822960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20">
            <a:extLst>
              <a:ext uri="{FF2B5EF4-FFF2-40B4-BE49-F238E27FC236}">
                <a16:creationId xmlns:a16="http://schemas.microsoft.com/office/drawing/2014/main" id="{B40454E1-7557-59D3-AFFE-C425B514E059}"/>
              </a:ext>
            </a:extLst>
          </p:cNvPr>
          <p:cNvGrpSpPr/>
          <p:nvPr/>
        </p:nvGrpSpPr>
        <p:grpSpPr>
          <a:xfrm>
            <a:off x="16154400" y="8098599"/>
            <a:ext cx="1570616" cy="1522897"/>
            <a:chOff x="0" y="0"/>
            <a:chExt cx="3163810" cy="3163810"/>
          </a:xfrm>
        </p:grpSpPr>
        <p:grpSp>
          <p:nvGrpSpPr>
            <p:cNvPr id="21" name="Group 21">
              <a:extLst>
                <a:ext uri="{FF2B5EF4-FFF2-40B4-BE49-F238E27FC236}">
                  <a16:creationId xmlns:a16="http://schemas.microsoft.com/office/drawing/2014/main" id="{60EFC382-C58F-CD07-812D-9EC16BED155C}"/>
                </a:ext>
              </a:extLst>
            </p:cNvPr>
            <p:cNvGrpSpPr/>
            <p:nvPr/>
          </p:nvGrpSpPr>
          <p:grpSpPr>
            <a:xfrm>
              <a:off x="0" y="0"/>
              <a:ext cx="3163810" cy="3163810"/>
              <a:chOff x="0" y="0"/>
              <a:chExt cx="735625" cy="735625"/>
            </a:xfrm>
          </p:grpSpPr>
          <p:sp>
            <p:nvSpPr>
              <p:cNvPr id="22" name="Freeform 22">
                <a:extLst>
                  <a:ext uri="{FF2B5EF4-FFF2-40B4-BE49-F238E27FC236}">
                    <a16:creationId xmlns:a16="http://schemas.microsoft.com/office/drawing/2014/main" id="{7A0B0192-A09D-76FB-1C68-5A9332CA3F0C}"/>
                  </a:ext>
                </a:extLst>
              </p:cNvPr>
              <p:cNvSpPr/>
              <p:nvPr/>
            </p:nvSpPr>
            <p:spPr>
              <a:xfrm>
                <a:off x="0" y="0"/>
                <a:ext cx="735625" cy="735625"/>
              </a:xfrm>
              <a:custGeom>
                <a:avLst/>
                <a:gdLst/>
                <a:ahLst/>
                <a:cxnLst/>
                <a:rect l="l" t="t" r="r" b="b"/>
                <a:pathLst>
                  <a:path w="735625" h="735625">
                    <a:moveTo>
                      <a:pt x="138617" y="0"/>
                    </a:moveTo>
                    <a:lnTo>
                      <a:pt x="597008" y="0"/>
                    </a:lnTo>
                    <a:cubicBezTo>
                      <a:pt x="673564" y="0"/>
                      <a:pt x="735625" y="62061"/>
                      <a:pt x="735625" y="138617"/>
                    </a:cubicBezTo>
                    <a:lnTo>
                      <a:pt x="735625" y="597008"/>
                    </a:lnTo>
                    <a:cubicBezTo>
                      <a:pt x="735625" y="633771"/>
                      <a:pt x="721021" y="669029"/>
                      <a:pt x="695025" y="695025"/>
                    </a:cubicBezTo>
                    <a:cubicBezTo>
                      <a:pt x="669029" y="721021"/>
                      <a:pt x="633771" y="735625"/>
                      <a:pt x="597008" y="735625"/>
                    </a:cubicBezTo>
                    <a:lnTo>
                      <a:pt x="138617" y="735625"/>
                    </a:lnTo>
                    <a:cubicBezTo>
                      <a:pt x="101854" y="735625"/>
                      <a:pt x="66596" y="721021"/>
                      <a:pt x="40600" y="695025"/>
                    </a:cubicBezTo>
                    <a:cubicBezTo>
                      <a:pt x="14604" y="669029"/>
                      <a:pt x="0" y="633771"/>
                      <a:pt x="0" y="597008"/>
                    </a:cubicBezTo>
                    <a:lnTo>
                      <a:pt x="0" y="138617"/>
                    </a:lnTo>
                    <a:cubicBezTo>
                      <a:pt x="0" y="101854"/>
                      <a:pt x="14604" y="66596"/>
                      <a:pt x="40600" y="40600"/>
                    </a:cubicBezTo>
                    <a:cubicBezTo>
                      <a:pt x="66596" y="14604"/>
                      <a:pt x="101854" y="0"/>
                      <a:pt x="138617" y="0"/>
                    </a:cubicBezTo>
                    <a:close/>
                  </a:path>
                </a:pathLst>
              </a:custGeom>
              <a:solidFill>
                <a:srgbClr val="FCFAFA"/>
              </a:solidFill>
              <a:ln w="19050" cap="rnd">
                <a:solidFill>
                  <a:srgbClr val="7A16F1"/>
                </a:solidFill>
                <a:prstDash val="solid"/>
                <a:round/>
              </a:ln>
            </p:spPr>
          </p:sp>
          <p:sp>
            <p:nvSpPr>
              <p:cNvPr id="23" name="TextBox 23">
                <a:extLst>
                  <a:ext uri="{FF2B5EF4-FFF2-40B4-BE49-F238E27FC236}">
                    <a16:creationId xmlns:a16="http://schemas.microsoft.com/office/drawing/2014/main" id="{F46F8650-BDDD-E334-A3FA-1AF25BFA19F9}"/>
                  </a:ext>
                </a:extLst>
              </p:cNvPr>
              <p:cNvSpPr txBox="1"/>
              <p:nvPr/>
            </p:nvSpPr>
            <p:spPr>
              <a:xfrm>
                <a:off x="0" y="-66675"/>
                <a:ext cx="735625" cy="802300"/>
              </a:xfrm>
              <a:prstGeom prst="rect">
                <a:avLst/>
              </a:prstGeom>
            </p:spPr>
            <p:txBody>
              <a:bodyPr lIns="50800" tIns="50800" rIns="50800" bIns="50800" rtlCol="0" anchor="ctr"/>
              <a:lstStyle/>
              <a:p>
                <a:pPr algn="ctr">
                  <a:lnSpc>
                    <a:spcPts val="3639"/>
                  </a:lnSpc>
                </a:pPr>
                <a:endParaRPr/>
              </a:p>
            </p:txBody>
          </p:sp>
        </p:grpSp>
        <p:sp>
          <p:nvSpPr>
            <p:cNvPr id="24" name="Freeform 24">
              <a:extLst>
                <a:ext uri="{FF2B5EF4-FFF2-40B4-BE49-F238E27FC236}">
                  <a16:creationId xmlns:a16="http://schemas.microsoft.com/office/drawing/2014/main" id="{CD016789-4076-CF86-B12B-986A411A9D94}"/>
                </a:ext>
              </a:extLst>
            </p:cNvPr>
            <p:cNvSpPr/>
            <p:nvPr/>
          </p:nvSpPr>
          <p:spPr>
            <a:xfrm>
              <a:off x="522353" y="610970"/>
              <a:ext cx="2119104" cy="1941870"/>
            </a:xfrm>
            <a:custGeom>
              <a:avLst/>
              <a:gdLst/>
              <a:ahLst/>
              <a:cxnLst/>
              <a:rect l="l" t="t" r="r" b="b"/>
              <a:pathLst>
                <a:path w="2119104" h="1941870">
                  <a:moveTo>
                    <a:pt x="0" y="0"/>
                  </a:moveTo>
                  <a:lnTo>
                    <a:pt x="2119104" y="0"/>
                  </a:lnTo>
                  <a:lnTo>
                    <a:pt x="2119104" y="1941870"/>
                  </a:lnTo>
                  <a:lnTo>
                    <a:pt x="0" y="19418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grpSp>
        <p:nvGrpSpPr>
          <p:cNvPr id="15" name="Group 15">
            <a:extLst>
              <a:ext uri="{FF2B5EF4-FFF2-40B4-BE49-F238E27FC236}">
                <a16:creationId xmlns:a16="http://schemas.microsoft.com/office/drawing/2014/main" id="{A2BA4C5C-8FB6-1C93-EFE2-8BFE46E874ED}"/>
              </a:ext>
            </a:extLst>
          </p:cNvPr>
          <p:cNvGrpSpPr/>
          <p:nvPr/>
        </p:nvGrpSpPr>
        <p:grpSpPr>
          <a:xfrm>
            <a:off x="562984" y="625707"/>
            <a:ext cx="1494416" cy="1164993"/>
            <a:chOff x="0" y="0"/>
            <a:chExt cx="3163810" cy="3163810"/>
          </a:xfrm>
        </p:grpSpPr>
        <p:grpSp>
          <p:nvGrpSpPr>
            <p:cNvPr id="16" name="Group 16">
              <a:extLst>
                <a:ext uri="{FF2B5EF4-FFF2-40B4-BE49-F238E27FC236}">
                  <a16:creationId xmlns:a16="http://schemas.microsoft.com/office/drawing/2014/main" id="{1C728940-E7E3-B09A-F2CF-A57FEBFC41EE}"/>
                </a:ext>
              </a:extLst>
            </p:cNvPr>
            <p:cNvGrpSpPr/>
            <p:nvPr/>
          </p:nvGrpSpPr>
          <p:grpSpPr>
            <a:xfrm>
              <a:off x="0" y="0"/>
              <a:ext cx="3163810" cy="3163810"/>
              <a:chOff x="0" y="0"/>
              <a:chExt cx="735625" cy="735625"/>
            </a:xfrm>
          </p:grpSpPr>
          <p:sp>
            <p:nvSpPr>
              <p:cNvPr id="17" name="Freeform 17">
                <a:extLst>
                  <a:ext uri="{FF2B5EF4-FFF2-40B4-BE49-F238E27FC236}">
                    <a16:creationId xmlns:a16="http://schemas.microsoft.com/office/drawing/2014/main" id="{99DC9B6C-E2DB-62FC-81A7-0BA522297E0A}"/>
                  </a:ext>
                </a:extLst>
              </p:cNvPr>
              <p:cNvSpPr/>
              <p:nvPr/>
            </p:nvSpPr>
            <p:spPr>
              <a:xfrm>
                <a:off x="0" y="0"/>
                <a:ext cx="735625" cy="735625"/>
              </a:xfrm>
              <a:custGeom>
                <a:avLst/>
                <a:gdLst/>
                <a:ahLst/>
                <a:cxnLst/>
                <a:rect l="l" t="t" r="r" b="b"/>
                <a:pathLst>
                  <a:path w="735625" h="735625">
                    <a:moveTo>
                      <a:pt x="138617" y="0"/>
                    </a:moveTo>
                    <a:lnTo>
                      <a:pt x="597008" y="0"/>
                    </a:lnTo>
                    <a:cubicBezTo>
                      <a:pt x="673564" y="0"/>
                      <a:pt x="735625" y="62061"/>
                      <a:pt x="735625" y="138617"/>
                    </a:cubicBezTo>
                    <a:lnTo>
                      <a:pt x="735625" y="597008"/>
                    </a:lnTo>
                    <a:cubicBezTo>
                      <a:pt x="735625" y="633771"/>
                      <a:pt x="721021" y="669029"/>
                      <a:pt x="695025" y="695025"/>
                    </a:cubicBezTo>
                    <a:cubicBezTo>
                      <a:pt x="669029" y="721021"/>
                      <a:pt x="633771" y="735625"/>
                      <a:pt x="597008" y="735625"/>
                    </a:cubicBezTo>
                    <a:lnTo>
                      <a:pt x="138617" y="735625"/>
                    </a:lnTo>
                    <a:cubicBezTo>
                      <a:pt x="101854" y="735625"/>
                      <a:pt x="66596" y="721021"/>
                      <a:pt x="40600" y="695025"/>
                    </a:cubicBezTo>
                    <a:cubicBezTo>
                      <a:pt x="14604" y="669029"/>
                      <a:pt x="0" y="633771"/>
                      <a:pt x="0" y="597008"/>
                    </a:cubicBezTo>
                    <a:lnTo>
                      <a:pt x="0" y="138617"/>
                    </a:lnTo>
                    <a:cubicBezTo>
                      <a:pt x="0" y="101854"/>
                      <a:pt x="14604" y="66596"/>
                      <a:pt x="40600" y="40600"/>
                    </a:cubicBezTo>
                    <a:cubicBezTo>
                      <a:pt x="66596" y="14604"/>
                      <a:pt x="101854" y="0"/>
                      <a:pt x="138617" y="0"/>
                    </a:cubicBezTo>
                    <a:close/>
                  </a:path>
                </a:pathLst>
              </a:custGeom>
              <a:solidFill>
                <a:srgbClr val="FCFAFA"/>
              </a:solidFill>
              <a:ln w="19050" cap="rnd">
                <a:solidFill>
                  <a:srgbClr val="7A16F1"/>
                </a:solidFill>
                <a:prstDash val="solid"/>
                <a:round/>
              </a:ln>
            </p:spPr>
          </p:sp>
          <p:sp>
            <p:nvSpPr>
              <p:cNvPr id="18" name="TextBox 18">
                <a:extLst>
                  <a:ext uri="{FF2B5EF4-FFF2-40B4-BE49-F238E27FC236}">
                    <a16:creationId xmlns:a16="http://schemas.microsoft.com/office/drawing/2014/main" id="{0D59F8B0-CC42-05BB-DEF5-9987A59646FD}"/>
                  </a:ext>
                </a:extLst>
              </p:cNvPr>
              <p:cNvSpPr txBox="1"/>
              <p:nvPr/>
            </p:nvSpPr>
            <p:spPr>
              <a:xfrm>
                <a:off x="0" y="-66675"/>
                <a:ext cx="735625" cy="802300"/>
              </a:xfrm>
              <a:prstGeom prst="rect">
                <a:avLst/>
              </a:prstGeom>
            </p:spPr>
            <p:txBody>
              <a:bodyPr lIns="50800" tIns="50800" rIns="50800" bIns="50800" rtlCol="0" anchor="ctr"/>
              <a:lstStyle/>
              <a:p>
                <a:pPr algn="ctr">
                  <a:lnSpc>
                    <a:spcPts val="3639"/>
                  </a:lnSpc>
                </a:pPr>
                <a:endParaRPr/>
              </a:p>
            </p:txBody>
          </p:sp>
        </p:grpSp>
        <p:sp>
          <p:nvSpPr>
            <p:cNvPr id="19" name="Freeform 19">
              <a:extLst>
                <a:ext uri="{FF2B5EF4-FFF2-40B4-BE49-F238E27FC236}">
                  <a16:creationId xmlns:a16="http://schemas.microsoft.com/office/drawing/2014/main" id="{DEC9A569-38F5-B64A-7166-587773B32EBC}"/>
                </a:ext>
              </a:extLst>
            </p:cNvPr>
            <p:cNvSpPr/>
            <p:nvPr/>
          </p:nvSpPr>
          <p:spPr>
            <a:xfrm>
              <a:off x="574331" y="610970"/>
              <a:ext cx="2015148" cy="1941870"/>
            </a:xfrm>
            <a:custGeom>
              <a:avLst/>
              <a:gdLst/>
              <a:ahLst/>
              <a:cxnLst/>
              <a:rect l="l" t="t" r="r" b="b"/>
              <a:pathLst>
                <a:path w="2015148" h="1941870">
                  <a:moveTo>
                    <a:pt x="0" y="0"/>
                  </a:moveTo>
                  <a:lnTo>
                    <a:pt x="2015148" y="0"/>
                  </a:lnTo>
                  <a:lnTo>
                    <a:pt x="2015148" y="1941870"/>
                  </a:lnTo>
                  <a:lnTo>
                    <a:pt x="0" y="194187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sp>
        <p:nvSpPr>
          <p:cNvPr id="26" name="Freeform 26">
            <a:extLst>
              <a:ext uri="{FF2B5EF4-FFF2-40B4-BE49-F238E27FC236}">
                <a16:creationId xmlns:a16="http://schemas.microsoft.com/office/drawing/2014/main" id="{00BF4732-E42F-F764-538B-C48ECBC753B7}"/>
              </a:ext>
            </a:extLst>
          </p:cNvPr>
          <p:cNvSpPr/>
          <p:nvPr/>
        </p:nvSpPr>
        <p:spPr>
          <a:xfrm>
            <a:off x="17132049" y="777936"/>
            <a:ext cx="501527" cy="501527"/>
          </a:xfrm>
          <a:custGeom>
            <a:avLst/>
            <a:gdLst/>
            <a:ahLst/>
            <a:cxnLst/>
            <a:rect l="l" t="t" r="r" b="b"/>
            <a:pathLst>
              <a:path w="501527" h="501527">
                <a:moveTo>
                  <a:pt x="0" y="0"/>
                </a:moveTo>
                <a:lnTo>
                  <a:pt x="501527" y="0"/>
                </a:lnTo>
                <a:lnTo>
                  <a:pt x="501527" y="501528"/>
                </a:lnTo>
                <a:lnTo>
                  <a:pt x="0" y="50152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5" name="Freeform 25">
            <a:extLst>
              <a:ext uri="{FF2B5EF4-FFF2-40B4-BE49-F238E27FC236}">
                <a16:creationId xmlns:a16="http://schemas.microsoft.com/office/drawing/2014/main" id="{291E9484-DA6D-6D3A-F1D1-B8DBB23467C7}"/>
              </a:ext>
            </a:extLst>
          </p:cNvPr>
          <p:cNvSpPr/>
          <p:nvPr/>
        </p:nvSpPr>
        <p:spPr>
          <a:xfrm>
            <a:off x="583503" y="9007936"/>
            <a:ext cx="501527" cy="501527"/>
          </a:xfrm>
          <a:custGeom>
            <a:avLst/>
            <a:gdLst/>
            <a:ahLst/>
            <a:cxnLst/>
            <a:rect l="l" t="t" r="r" b="b"/>
            <a:pathLst>
              <a:path w="501527" h="501527">
                <a:moveTo>
                  <a:pt x="0" y="0"/>
                </a:moveTo>
                <a:lnTo>
                  <a:pt x="501528" y="0"/>
                </a:lnTo>
                <a:lnTo>
                  <a:pt x="501528" y="501528"/>
                </a:lnTo>
                <a:lnTo>
                  <a:pt x="0" y="50152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extLst>
      <p:ext uri="{BB962C8B-B14F-4D97-AF65-F5344CB8AC3E}">
        <p14:creationId xmlns:p14="http://schemas.microsoft.com/office/powerpoint/2010/main" val="2961350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1450816" cy="735625"/>
          </a:xfrm>
        </p:grpSpPr>
        <p:sp>
          <p:nvSpPr>
            <p:cNvPr id="3" name="Freeform 3"/>
            <p:cNvSpPr/>
            <p:nvPr/>
          </p:nvSpPr>
          <p:spPr>
            <a:xfrm>
              <a:off x="0" y="0"/>
              <a:ext cx="1450816" cy="735625"/>
            </a:xfrm>
            <a:custGeom>
              <a:avLst/>
              <a:gdLst/>
              <a:ahLst/>
              <a:cxnLst/>
              <a:rect l="l" t="t" r="r" b="b"/>
              <a:pathLst>
                <a:path w="1450816" h="735625">
                  <a:moveTo>
                    <a:pt x="47700" y="0"/>
                  </a:moveTo>
                  <a:lnTo>
                    <a:pt x="1403117" y="0"/>
                  </a:lnTo>
                  <a:cubicBezTo>
                    <a:pt x="1415767" y="0"/>
                    <a:pt x="1427900" y="5025"/>
                    <a:pt x="1436845" y="13971"/>
                  </a:cubicBezTo>
                  <a:cubicBezTo>
                    <a:pt x="1445791" y="22916"/>
                    <a:pt x="1450816" y="35049"/>
                    <a:pt x="1450816" y="47700"/>
                  </a:cubicBezTo>
                  <a:lnTo>
                    <a:pt x="1450816" y="687926"/>
                  </a:lnTo>
                  <a:cubicBezTo>
                    <a:pt x="1450816" y="700576"/>
                    <a:pt x="1445791" y="712709"/>
                    <a:pt x="1436845" y="721654"/>
                  </a:cubicBezTo>
                  <a:cubicBezTo>
                    <a:pt x="1427900" y="730600"/>
                    <a:pt x="1415767" y="735625"/>
                    <a:pt x="1403117" y="735625"/>
                  </a:cubicBezTo>
                  <a:lnTo>
                    <a:pt x="47700" y="735625"/>
                  </a:lnTo>
                  <a:cubicBezTo>
                    <a:pt x="35049" y="735625"/>
                    <a:pt x="22916" y="730600"/>
                    <a:pt x="13971" y="721654"/>
                  </a:cubicBezTo>
                  <a:cubicBezTo>
                    <a:pt x="5025" y="712709"/>
                    <a:pt x="0" y="700576"/>
                    <a:pt x="0" y="687926"/>
                  </a:cubicBezTo>
                  <a:lnTo>
                    <a:pt x="0" y="47700"/>
                  </a:lnTo>
                  <a:cubicBezTo>
                    <a:pt x="0" y="35049"/>
                    <a:pt x="5025" y="22916"/>
                    <a:pt x="13971" y="13971"/>
                  </a:cubicBezTo>
                  <a:cubicBezTo>
                    <a:pt x="22916" y="5025"/>
                    <a:pt x="35049" y="0"/>
                    <a:pt x="47700" y="0"/>
                  </a:cubicBezTo>
                  <a:close/>
                </a:path>
              </a:pathLst>
            </a:custGeom>
            <a:solidFill>
              <a:srgbClr val="7A16F1"/>
            </a:solidFill>
            <a:ln w="28575" cap="rnd">
              <a:solidFill>
                <a:srgbClr val="7A16F1"/>
              </a:solidFill>
              <a:prstDash val="solid"/>
              <a:round/>
            </a:ln>
          </p:spPr>
        </p:sp>
        <p:sp>
          <p:nvSpPr>
            <p:cNvPr id="4" name="TextBox 4"/>
            <p:cNvSpPr txBox="1"/>
            <p:nvPr/>
          </p:nvSpPr>
          <p:spPr>
            <a:xfrm>
              <a:off x="0" y="-66675"/>
              <a:ext cx="1450816" cy="802300"/>
            </a:xfrm>
            <a:prstGeom prst="rect">
              <a:avLst/>
            </a:prstGeom>
          </p:spPr>
          <p:txBody>
            <a:bodyPr lIns="50800" tIns="50800" rIns="50800" bIns="50800" rtlCol="0" anchor="ctr"/>
            <a:lstStyle/>
            <a:p>
              <a:pPr algn="ctr">
                <a:lnSpc>
                  <a:spcPts val="3639"/>
                </a:lnSpc>
              </a:pPr>
              <a:endParaRPr/>
            </a:p>
          </p:txBody>
        </p:sp>
      </p:grpSp>
      <p:grpSp>
        <p:nvGrpSpPr>
          <p:cNvPr id="5" name="Group 5"/>
          <p:cNvGrpSpPr/>
          <p:nvPr/>
        </p:nvGrpSpPr>
        <p:grpSpPr>
          <a:xfrm>
            <a:off x="1028700" y="1028700"/>
            <a:ext cx="6295426" cy="8229600"/>
            <a:chOff x="0" y="0"/>
            <a:chExt cx="562734" cy="735625"/>
          </a:xfrm>
        </p:grpSpPr>
        <p:sp>
          <p:nvSpPr>
            <p:cNvPr id="6" name="Freeform 6"/>
            <p:cNvSpPr/>
            <p:nvPr/>
          </p:nvSpPr>
          <p:spPr>
            <a:xfrm>
              <a:off x="0" y="0"/>
              <a:ext cx="562734" cy="735625"/>
            </a:xfrm>
            <a:custGeom>
              <a:avLst/>
              <a:gdLst/>
              <a:ahLst/>
              <a:cxnLst/>
              <a:rect l="l" t="t" r="r" b="b"/>
              <a:pathLst>
                <a:path w="562734" h="735625">
                  <a:moveTo>
                    <a:pt x="122977" y="0"/>
                  </a:moveTo>
                  <a:lnTo>
                    <a:pt x="439757" y="0"/>
                  </a:lnTo>
                  <a:cubicBezTo>
                    <a:pt x="507675" y="0"/>
                    <a:pt x="562734" y="55059"/>
                    <a:pt x="562734" y="122977"/>
                  </a:cubicBezTo>
                  <a:lnTo>
                    <a:pt x="562734" y="612648"/>
                  </a:lnTo>
                  <a:cubicBezTo>
                    <a:pt x="562734" y="645264"/>
                    <a:pt x="549777" y="676543"/>
                    <a:pt x="526715" y="699606"/>
                  </a:cubicBezTo>
                  <a:cubicBezTo>
                    <a:pt x="503652" y="722669"/>
                    <a:pt x="472372" y="735625"/>
                    <a:pt x="439757" y="735625"/>
                  </a:cubicBezTo>
                  <a:lnTo>
                    <a:pt x="122977" y="735625"/>
                  </a:lnTo>
                  <a:cubicBezTo>
                    <a:pt x="90361" y="735625"/>
                    <a:pt x="59082" y="722669"/>
                    <a:pt x="36019" y="699606"/>
                  </a:cubicBezTo>
                  <a:cubicBezTo>
                    <a:pt x="12956" y="676543"/>
                    <a:pt x="0" y="645264"/>
                    <a:pt x="0" y="612648"/>
                  </a:cubicBezTo>
                  <a:lnTo>
                    <a:pt x="0" y="122977"/>
                  </a:lnTo>
                  <a:cubicBezTo>
                    <a:pt x="0" y="90361"/>
                    <a:pt x="12956" y="59082"/>
                    <a:pt x="36019" y="36019"/>
                  </a:cubicBezTo>
                  <a:cubicBezTo>
                    <a:pt x="59082" y="12956"/>
                    <a:pt x="90361" y="0"/>
                    <a:pt x="122977" y="0"/>
                  </a:cubicBezTo>
                  <a:close/>
                </a:path>
              </a:pathLst>
            </a:custGeom>
            <a:solidFill>
              <a:srgbClr val="FBFAFC"/>
            </a:solidFill>
            <a:ln w="28575" cap="rnd">
              <a:solidFill>
                <a:srgbClr val="7A16F1"/>
              </a:solidFill>
              <a:prstDash val="solid"/>
              <a:round/>
            </a:ln>
          </p:spPr>
        </p:sp>
        <p:sp>
          <p:nvSpPr>
            <p:cNvPr id="7" name="TextBox 7"/>
            <p:cNvSpPr txBox="1"/>
            <p:nvPr/>
          </p:nvSpPr>
          <p:spPr>
            <a:xfrm>
              <a:off x="0" y="-66675"/>
              <a:ext cx="562734" cy="802300"/>
            </a:xfrm>
            <a:prstGeom prst="rect">
              <a:avLst/>
            </a:prstGeom>
          </p:spPr>
          <p:txBody>
            <a:bodyPr lIns="50800" tIns="50800" rIns="50800" bIns="50800" rtlCol="0" anchor="ctr"/>
            <a:lstStyle/>
            <a:p>
              <a:pPr algn="ctr">
                <a:lnSpc>
                  <a:spcPts val="3639"/>
                </a:lnSpc>
              </a:pPr>
              <a:endParaRPr/>
            </a:p>
          </p:txBody>
        </p:sp>
      </p:grpSp>
      <p:grpSp>
        <p:nvGrpSpPr>
          <p:cNvPr id="8" name="Group 8"/>
          <p:cNvGrpSpPr/>
          <p:nvPr/>
        </p:nvGrpSpPr>
        <p:grpSpPr>
          <a:xfrm>
            <a:off x="8207031" y="6043165"/>
            <a:ext cx="6568160" cy="718971"/>
            <a:chOff x="0" y="0"/>
            <a:chExt cx="1729886" cy="189359"/>
          </a:xfrm>
        </p:grpSpPr>
        <p:sp>
          <p:nvSpPr>
            <p:cNvPr id="9" name="Freeform 9"/>
            <p:cNvSpPr/>
            <p:nvPr/>
          </p:nvSpPr>
          <p:spPr>
            <a:xfrm>
              <a:off x="0" y="0"/>
              <a:ext cx="1729886" cy="189359"/>
            </a:xfrm>
            <a:custGeom>
              <a:avLst/>
              <a:gdLst/>
              <a:ahLst/>
              <a:cxnLst/>
              <a:rect l="l" t="t" r="r" b="b"/>
              <a:pathLst>
                <a:path w="1729886" h="189359">
                  <a:moveTo>
                    <a:pt x="94679" y="0"/>
                  </a:moveTo>
                  <a:lnTo>
                    <a:pt x="1635206" y="0"/>
                  </a:lnTo>
                  <a:cubicBezTo>
                    <a:pt x="1660317" y="0"/>
                    <a:pt x="1684399" y="9975"/>
                    <a:pt x="1702155" y="27731"/>
                  </a:cubicBezTo>
                  <a:cubicBezTo>
                    <a:pt x="1719911" y="45487"/>
                    <a:pt x="1729886" y="69569"/>
                    <a:pt x="1729886" y="94679"/>
                  </a:cubicBezTo>
                  <a:lnTo>
                    <a:pt x="1729886" y="94679"/>
                  </a:lnTo>
                  <a:cubicBezTo>
                    <a:pt x="1729886" y="119790"/>
                    <a:pt x="1719911" y="143872"/>
                    <a:pt x="1702155" y="161628"/>
                  </a:cubicBezTo>
                  <a:cubicBezTo>
                    <a:pt x="1684399" y="179383"/>
                    <a:pt x="1660317" y="189359"/>
                    <a:pt x="1635206" y="189359"/>
                  </a:cubicBezTo>
                  <a:lnTo>
                    <a:pt x="94679" y="189359"/>
                  </a:lnTo>
                  <a:cubicBezTo>
                    <a:pt x="69569" y="189359"/>
                    <a:pt x="45487" y="179383"/>
                    <a:pt x="27731" y="161628"/>
                  </a:cubicBezTo>
                  <a:cubicBezTo>
                    <a:pt x="9975" y="143872"/>
                    <a:pt x="0" y="119790"/>
                    <a:pt x="0" y="94679"/>
                  </a:cubicBezTo>
                  <a:lnTo>
                    <a:pt x="0" y="94679"/>
                  </a:lnTo>
                  <a:cubicBezTo>
                    <a:pt x="0" y="69569"/>
                    <a:pt x="9975" y="45487"/>
                    <a:pt x="27731" y="27731"/>
                  </a:cubicBezTo>
                  <a:cubicBezTo>
                    <a:pt x="45487" y="9975"/>
                    <a:pt x="69569" y="0"/>
                    <a:pt x="94679" y="0"/>
                  </a:cubicBezTo>
                  <a:close/>
                </a:path>
              </a:pathLst>
            </a:custGeom>
            <a:solidFill>
              <a:srgbClr val="FBFAFC"/>
            </a:solidFill>
          </p:spPr>
        </p:sp>
        <p:sp>
          <p:nvSpPr>
            <p:cNvPr id="10" name="TextBox 10"/>
            <p:cNvSpPr txBox="1"/>
            <p:nvPr/>
          </p:nvSpPr>
          <p:spPr>
            <a:xfrm>
              <a:off x="0" y="-66675"/>
              <a:ext cx="1729886" cy="256034"/>
            </a:xfrm>
            <a:prstGeom prst="rect">
              <a:avLst/>
            </a:prstGeom>
          </p:spPr>
          <p:txBody>
            <a:bodyPr lIns="50800" tIns="50800" rIns="50800" bIns="50800" rtlCol="0" anchor="ctr"/>
            <a:lstStyle/>
            <a:p>
              <a:pPr algn="ctr">
                <a:lnSpc>
                  <a:spcPts val="3639"/>
                </a:lnSpc>
                <a:spcBef>
                  <a:spcPct val="0"/>
                </a:spcBef>
              </a:pPr>
              <a:r>
                <a:rPr lang="en-US" sz="2599">
                  <a:solidFill>
                    <a:srgbClr val="7A16F1"/>
                  </a:solidFill>
                  <a:latin typeface="Poppins"/>
                  <a:ea typeface="Poppins"/>
                  <a:cs typeface="Poppins"/>
                  <a:sym typeface="Poppins"/>
                </a:rPr>
                <a:t>What’s Shaping E-commerce Today</a:t>
              </a:r>
            </a:p>
          </p:txBody>
        </p:sp>
      </p:grpSp>
      <p:sp>
        <p:nvSpPr>
          <p:cNvPr id="11" name="TextBox 11"/>
          <p:cNvSpPr txBox="1"/>
          <p:nvPr/>
        </p:nvSpPr>
        <p:spPr>
          <a:xfrm>
            <a:off x="8207031" y="7112355"/>
            <a:ext cx="8089244" cy="1139936"/>
          </a:xfrm>
          <a:prstGeom prst="rect">
            <a:avLst/>
          </a:prstGeom>
        </p:spPr>
        <p:txBody>
          <a:bodyPr lIns="0" tIns="0" rIns="0" bIns="0" rtlCol="0" anchor="t">
            <a:spAutoFit/>
          </a:bodyPr>
          <a:lstStyle/>
          <a:p>
            <a:pPr algn="just">
              <a:lnSpc>
                <a:spcPts val="2268"/>
              </a:lnSpc>
              <a:spcBef>
                <a:spcPct val="0"/>
              </a:spcBef>
            </a:pPr>
            <a:r>
              <a:rPr lang="en-US" sz="1620">
                <a:solidFill>
                  <a:srgbClr val="FBFAFC"/>
                </a:solidFill>
                <a:latin typeface="Poppins"/>
                <a:ea typeface="Poppins"/>
                <a:cs typeface="Poppins"/>
                <a:sym typeface="Poppins"/>
              </a:rPr>
              <a:t>Lorem ipsum dolor sit amet, consectetur adipiscing elit. Duis porttitor blandit odio, vitae elementum orci fringilla id. Mauris lobortis porta turpis eget porttitor. Nam et consequat purus, aliquet luctus enim. Aliquam lacinia augue id luctus interdum. In pharetra lectus ipsum, vel sodales lectus tincidunt vel. </a:t>
            </a:r>
          </a:p>
        </p:txBody>
      </p:sp>
      <p:grpSp>
        <p:nvGrpSpPr>
          <p:cNvPr id="13" name="Group 13"/>
          <p:cNvGrpSpPr/>
          <p:nvPr/>
        </p:nvGrpSpPr>
        <p:grpSpPr>
          <a:xfrm>
            <a:off x="1028700" y="4241702"/>
            <a:ext cx="6295426" cy="5016598"/>
            <a:chOff x="0" y="0"/>
            <a:chExt cx="1658054" cy="1321244"/>
          </a:xfrm>
        </p:grpSpPr>
        <p:sp>
          <p:nvSpPr>
            <p:cNvPr id="14" name="Freeform 14"/>
            <p:cNvSpPr/>
            <p:nvPr/>
          </p:nvSpPr>
          <p:spPr>
            <a:xfrm>
              <a:off x="0" y="0"/>
              <a:ext cx="1658054" cy="1321244"/>
            </a:xfrm>
            <a:custGeom>
              <a:avLst/>
              <a:gdLst/>
              <a:ahLst/>
              <a:cxnLst/>
              <a:rect l="l" t="t" r="r" b="b"/>
              <a:pathLst>
                <a:path w="1658054" h="1321244">
                  <a:moveTo>
                    <a:pt x="829027" y="0"/>
                  </a:moveTo>
                  <a:cubicBezTo>
                    <a:pt x="371168" y="0"/>
                    <a:pt x="0" y="295771"/>
                    <a:pt x="0" y="660622"/>
                  </a:cubicBezTo>
                  <a:cubicBezTo>
                    <a:pt x="0" y="1025473"/>
                    <a:pt x="371168" y="1321244"/>
                    <a:pt x="829027" y="1321244"/>
                  </a:cubicBezTo>
                  <a:cubicBezTo>
                    <a:pt x="1286886" y="1321244"/>
                    <a:pt x="1658054" y="1025473"/>
                    <a:pt x="1658054" y="660622"/>
                  </a:cubicBezTo>
                  <a:cubicBezTo>
                    <a:pt x="1658054" y="295771"/>
                    <a:pt x="1286886" y="0"/>
                    <a:pt x="829027" y="0"/>
                  </a:cubicBezTo>
                  <a:close/>
                </a:path>
              </a:pathLst>
            </a:custGeom>
            <a:solidFill>
              <a:srgbClr val="000000">
                <a:alpha val="0"/>
              </a:srgbClr>
            </a:solidFill>
            <a:ln w="19050" cap="sq">
              <a:solidFill>
                <a:srgbClr val="7A16F1"/>
              </a:solidFill>
              <a:prstDash val="solid"/>
              <a:miter/>
            </a:ln>
          </p:spPr>
        </p:sp>
        <p:sp>
          <p:nvSpPr>
            <p:cNvPr id="15" name="TextBox 15"/>
            <p:cNvSpPr txBox="1"/>
            <p:nvPr/>
          </p:nvSpPr>
          <p:spPr>
            <a:xfrm>
              <a:off x="155443" y="57192"/>
              <a:ext cx="1347169" cy="1140186"/>
            </a:xfrm>
            <a:prstGeom prst="rect">
              <a:avLst/>
            </a:prstGeom>
          </p:spPr>
          <p:txBody>
            <a:bodyPr lIns="50800" tIns="50800" rIns="50800" bIns="50800" rtlCol="0" anchor="ctr"/>
            <a:lstStyle/>
            <a:p>
              <a:pPr algn="ctr">
                <a:lnSpc>
                  <a:spcPts val="3639"/>
                </a:lnSpc>
              </a:pPr>
              <a:endParaRPr/>
            </a:p>
          </p:txBody>
        </p:sp>
      </p:grpSp>
      <p:grpSp>
        <p:nvGrpSpPr>
          <p:cNvPr id="16" name="Group 16"/>
          <p:cNvGrpSpPr/>
          <p:nvPr/>
        </p:nvGrpSpPr>
        <p:grpSpPr>
          <a:xfrm>
            <a:off x="1028700" y="1028700"/>
            <a:ext cx="6295426" cy="5016598"/>
            <a:chOff x="0" y="0"/>
            <a:chExt cx="1658054" cy="1321244"/>
          </a:xfrm>
        </p:grpSpPr>
        <p:sp>
          <p:nvSpPr>
            <p:cNvPr id="17" name="Freeform 17"/>
            <p:cNvSpPr/>
            <p:nvPr/>
          </p:nvSpPr>
          <p:spPr>
            <a:xfrm>
              <a:off x="0" y="0"/>
              <a:ext cx="1658054" cy="1321244"/>
            </a:xfrm>
            <a:custGeom>
              <a:avLst/>
              <a:gdLst/>
              <a:ahLst/>
              <a:cxnLst/>
              <a:rect l="l" t="t" r="r" b="b"/>
              <a:pathLst>
                <a:path w="1658054" h="1321244">
                  <a:moveTo>
                    <a:pt x="829027" y="0"/>
                  </a:moveTo>
                  <a:cubicBezTo>
                    <a:pt x="371168" y="0"/>
                    <a:pt x="0" y="295771"/>
                    <a:pt x="0" y="660622"/>
                  </a:cubicBezTo>
                  <a:cubicBezTo>
                    <a:pt x="0" y="1025473"/>
                    <a:pt x="371168" y="1321244"/>
                    <a:pt x="829027" y="1321244"/>
                  </a:cubicBezTo>
                  <a:cubicBezTo>
                    <a:pt x="1286886" y="1321244"/>
                    <a:pt x="1658054" y="1025473"/>
                    <a:pt x="1658054" y="660622"/>
                  </a:cubicBezTo>
                  <a:cubicBezTo>
                    <a:pt x="1658054" y="295771"/>
                    <a:pt x="1286886" y="0"/>
                    <a:pt x="829027" y="0"/>
                  </a:cubicBezTo>
                  <a:close/>
                </a:path>
              </a:pathLst>
            </a:custGeom>
            <a:solidFill>
              <a:srgbClr val="000000">
                <a:alpha val="0"/>
              </a:srgbClr>
            </a:solidFill>
            <a:ln w="19050" cap="sq">
              <a:solidFill>
                <a:srgbClr val="7A16F1"/>
              </a:solidFill>
              <a:prstDash val="solid"/>
              <a:miter/>
            </a:ln>
          </p:spPr>
        </p:sp>
        <p:sp>
          <p:nvSpPr>
            <p:cNvPr id="18" name="TextBox 18"/>
            <p:cNvSpPr txBox="1"/>
            <p:nvPr/>
          </p:nvSpPr>
          <p:spPr>
            <a:xfrm>
              <a:off x="155443" y="57192"/>
              <a:ext cx="1347169" cy="1140186"/>
            </a:xfrm>
            <a:prstGeom prst="rect">
              <a:avLst/>
            </a:prstGeom>
          </p:spPr>
          <p:txBody>
            <a:bodyPr lIns="50800" tIns="50800" rIns="50800" bIns="50800" rtlCol="0" anchor="ctr"/>
            <a:lstStyle/>
            <a:p>
              <a:pPr algn="ctr">
                <a:lnSpc>
                  <a:spcPts val="3639"/>
                </a:lnSpc>
              </a:pPr>
              <a:endParaRPr/>
            </a:p>
          </p:txBody>
        </p:sp>
      </p:grpSp>
      <p:sp>
        <p:nvSpPr>
          <p:cNvPr id="19" name="Freeform 19"/>
          <p:cNvSpPr/>
          <p:nvPr/>
        </p:nvSpPr>
        <p:spPr>
          <a:xfrm>
            <a:off x="1629179" y="1681056"/>
            <a:ext cx="5213831" cy="7011264"/>
          </a:xfrm>
          <a:custGeom>
            <a:avLst/>
            <a:gdLst/>
            <a:ahLst/>
            <a:cxnLst/>
            <a:rect l="l" t="t" r="r" b="b"/>
            <a:pathLst>
              <a:path w="5213831" h="7011264">
                <a:moveTo>
                  <a:pt x="0" y="0"/>
                </a:moveTo>
                <a:lnTo>
                  <a:pt x="5213831" y="0"/>
                </a:lnTo>
                <a:lnTo>
                  <a:pt x="5213831" y="7011263"/>
                </a:lnTo>
                <a:lnTo>
                  <a:pt x="0" y="70112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0" name="Freeform 20"/>
          <p:cNvSpPr/>
          <p:nvPr/>
        </p:nvSpPr>
        <p:spPr>
          <a:xfrm>
            <a:off x="1629179" y="1418396"/>
            <a:ext cx="695035" cy="695035"/>
          </a:xfrm>
          <a:custGeom>
            <a:avLst/>
            <a:gdLst/>
            <a:ahLst/>
            <a:cxnLst/>
            <a:rect l="l" t="t" r="r" b="b"/>
            <a:pathLst>
              <a:path w="695035" h="695035">
                <a:moveTo>
                  <a:pt x="0" y="0"/>
                </a:moveTo>
                <a:lnTo>
                  <a:pt x="695036" y="0"/>
                </a:lnTo>
                <a:lnTo>
                  <a:pt x="695036" y="695035"/>
                </a:lnTo>
                <a:lnTo>
                  <a:pt x="0" y="69503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1" name="Freeform 21"/>
          <p:cNvSpPr/>
          <p:nvPr/>
        </p:nvSpPr>
        <p:spPr>
          <a:xfrm>
            <a:off x="6206229" y="8252291"/>
            <a:ext cx="440029" cy="440029"/>
          </a:xfrm>
          <a:custGeom>
            <a:avLst/>
            <a:gdLst/>
            <a:ahLst/>
            <a:cxnLst/>
            <a:rect l="l" t="t" r="r" b="b"/>
            <a:pathLst>
              <a:path w="440029" h="440029">
                <a:moveTo>
                  <a:pt x="0" y="0"/>
                </a:moveTo>
                <a:lnTo>
                  <a:pt x="440029" y="0"/>
                </a:lnTo>
                <a:lnTo>
                  <a:pt x="440029" y="440030"/>
                </a:lnTo>
                <a:lnTo>
                  <a:pt x="0" y="4400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12" name="Picture 2">
            <a:extLst>
              <a:ext uri="{FF2B5EF4-FFF2-40B4-BE49-F238E27FC236}">
                <a16:creationId xmlns:a16="http://schemas.microsoft.com/office/drawing/2014/main" id="{3B83DABC-29B9-825D-0B5A-355EFD5530C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1245851"/>
            <a:ext cx="16002000" cy="77952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4014</TotalTime>
  <Words>372</Words>
  <Application>Microsoft Office PowerPoint</Application>
  <PresentationFormat>Custom</PresentationFormat>
  <Paragraphs>34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Poppins Bold</vt:lpstr>
      <vt:lpstr>Poppins Semi-Bold</vt:lpstr>
      <vt:lpstr>Poppins</vt:lpstr>
      <vt:lpstr>Algerian</vt:lpstr>
      <vt:lpstr>Times New Roman</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Text Magic Studio Magic Design for Presentations L&amp;P</dc:title>
  <cp:lastModifiedBy>Vinod Fartyal</cp:lastModifiedBy>
  <cp:revision>15</cp:revision>
  <dcterms:created xsi:type="dcterms:W3CDTF">2006-08-16T00:00:00Z</dcterms:created>
  <dcterms:modified xsi:type="dcterms:W3CDTF">2025-03-15T04:08:29Z</dcterms:modified>
  <dc:identifier>DAGhKceuwUY</dc:identifier>
</cp:coreProperties>
</file>