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9" r:id="rId4"/>
    <p:sldId id="260" r:id="rId5"/>
    <p:sldId id="264" r:id="rId6"/>
    <p:sldId id="256" r:id="rId7"/>
    <p:sldId id="263" r:id="rId8"/>
    <p:sldId id="261" r:id="rId9"/>
    <p:sldId id="265" r:id="rId10"/>
    <p:sldId id="266"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5C888D-5094-4050-BD02-0EC79C167090}" v="294" dt="2022-08-26T17:49:16.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hkumar T D" userId="544a2a11-8aa6-45a9-97ef-b1fa8762329b" providerId="ADAL" clId="{A65C888D-5094-4050-BD02-0EC79C167090}"/>
    <pc:docChg chg="undo redo custSel addSld delSld modSld sldOrd">
      <pc:chgData name="Vinodhkumar T D" userId="544a2a11-8aa6-45a9-97ef-b1fa8762329b" providerId="ADAL" clId="{A65C888D-5094-4050-BD02-0EC79C167090}" dt="2022-08-26T17:55:01.267" v="2241" actId="20577"/>
      <pc:docMkLst>
        <pc:docMk/>
      </pc:docMkLst>
      <pc:sldChg chg="modSp mod">
        <pc:chgData name="Vinodhkumar T D" userId="544a2a11-8aa6-45a9-97ef-b1fa8762329b" providerId="ADAL" clId="{A65C888D-5094-4050-BD02-0EC79C167090}" dt="2022-08-26T17:44:31.049" v="2101" actId="20577"/>
        <pc:sldMkLst>
          <pc:docMk/>
          <pc:sldMk cId="617060644" sldId="256"/>
        </pc:sldMkLst>
        <pc:spChg chg="mod">
          <ac:chgData name="Vinodhkumar T D" userId="544a2a11-8aa6-45a9-97ef-b1fa8762329b" providerId="ADAL" clId="{A65C888D-5094-4050-BD02-0EC79C167090}" dt="2022-08-26T17:44:31.049" v="2101" actId="20577"/>
          <ac:spMkLst>
            <pc:docMk/>
            <pc:sldMk cId="617060644" sldId="256"/>
            <ac:spMk id="3" creationId="{2310C939-A08A-9BC0-89DA-EA5218673DE8}"/>
          </ac:spMkLst>
        </pc:spChg>
      </pc:sldChg>
      <pc:sldChg chg="modSp mod">
        <pc:chgData name="Vinodhkumar T D" userId="544a2a11-8aa6-45a9-97ef-b1fa8762329b" providerId="ADAL" clId="{A65C888D-5094-4050-BD02-0EC79C167090}" dt="2022-08-26T17:29:41.908" v="2044" actId="6549"/>
        <pc:sldMkLst>
          <pc:docMk/>
          <pc:sldMk cId="2883378544" sldId="257"/>
        </pc:sldMkLst>
        <pc:spChg chg="mod">
          <ac:chgData name="Vinodhkumar T D" userId="544a2a11-8aa6-45a9-97ef-b1fa8762329b" providerId="ADAL" clId="{A65C888D-5094-4050-BD02-0EC79C167090}" dt="2022-08-26T17:29:41.908" v="2044" actId="6549"/>
          <ac:spMkLst>
            <pc:docMk/>
            <pc:sldMk cId="2883378544" sldId="257"/>
            <ac:spMk id="3" creationId="{A8018EDC-AC60-FCED-B59B-418AFE6D3C41}"/>
          </ac:spMkLst>
        </pc:spChg>
      </pc:sldChg>
      <pc:sldChg chg="modSp del mod ord">
        <pc:chgData name="Vinodhkumar T D" userId="544a2a11-8aa6-45a9-97ef-b1fa8762329b" providerId="ADAL" clId="{A65C888D-5094-4050-BD02-0EC79C167090}" dt="2022-08-15T06:03:29.352" v="89" actId="47"/>
        <pc:sldMkLst>
          <pc:docMk/>
          <pc:sldMk cId="231843600" sldId="258"/>
        </pc:sldMkLst>
        <pc:spChg chg="mod">
          <ac:chgData name="Vinodhkumar T D" userId="544a2a11-8aa6-45a9-97ef-b1fa8762329b" providerId="ADAL" clId="{A65C888D-5094-4050-BD02-0EC79C167090}" dt="2022-08-15T06:03:25.889" v="88" actId="20577"/>
          <ac:spMkLst>
            <pc:docMk/>
            <pc:sldMk cId="231843600" sldId="258"/>
            <ac:spMk id="3" creationId="{A8018EDC-AC60-FCED-B59B-418AFE6D3C41}"/>
          </ac:spMkLst>
        </pc:spChg>
      </pc:sldChg>
      <pc:sldChg chg="modSp mod ord">
        <pc:chgData name="Vinodhkumar T D" userId="544a2a11-8aa6-45a9-97ef-b1fa8762329b" providerId="ADAL" clId="{A65C888D-5094-4050-BD02-0EC79C167090}" dt="2022-08-16T05:01:17.854" v="1274" actId="27636"/>
        <pc:sldMkLst>
          <pc:docMk/>
          <pc:sldMk cId="104816538" sldId="259"/>
        </pc:sldMkLst>
        <pc:spChg chg="mod">
          <ac:chgData name="Vinodhkumar T D" userId="544a2a11-8aa6-45a9-97ef-b1fa8762329b" providerId="ADAL" clId="{A65C888D-5094-4050-BD02-0EC79C167090}" dt="2022-08-16T05:01:17.854" v="1274" actId="27636"/>
          <ac:spMkLst>
            <pc:docMk/>
            <pc:sldMk cId="104816538" sldId="259"/>
            <ac:spMk id="3" creationId="{A8018EDC-AC60-FCED-B59B-418AFE6D3C41}"/>
          </ac:spMkLst>
        </pc:spChg>
      </pc:sldChg>
      <pc:sldChg chg="modSp mod ord">
        <pc:chgData name="Vinodhkumar T D" userId="544a2a11-8aa6-45a9-97ef-b1fa8762329b" providerId="ADAL" clId="{A65C888D-5094-4050-BD02-0EC79C167090}" dt="2022-08-15T06:06:23.353" v="143" actId="207"/>
        <pc:sldMkLst>
          <pc:docMk/>
          <pc:sldMk cId="1618880338" sldId="260"/>
        </pc:sldMkLst>
        <pc:spChg chg="mod">
          <ac:chgData name="Vinodhkumar T D" userId="544a2a11-8aa6-45a9-97ef-b1fa8762329b" providerId="ADAL" clId="{A65C888D-5094-4050-BD02-0EC79C167090}" dt="2022-08-15T06:06:23.353" v="143" actId="207"/>
          <ac:spMkLst>
            <pc:docMk/>
            <pc:sldMk cId="1618880338" sldId="260"/>
            <ac:spMk id="3" creationId="{A8018EDC-AC60-FCED-B59B-418AFE6D3C41}"/>
          </ac:spMkLst>
        </pc:spChg>
      </pc:sldChg>
      <pc:sldChg chg="addSp delSp modSp mod setBg">
        <pc:chgData name="Vinodhkumar T D" userId="544a2a11-8aa6-45a9-97ef-b1fa8762329b" providerId="ADAL" clId="{A65C888D-5094-4050-BD02-0EC79C167090}" dt="2022-08-22T07:32:34.247" v="1369" actId="207"/>
        <pc:sldMkLst>
          <pc:docMk/>
          <pc:sldMk cId="804919621" sldId="261"/>
        </pc:sldMkLst>
        <pc:spChg chg="add del mod">
          <ac:chgData name="Vinodhkumar T D" userId="544a2a11-8aa6-45a9-97ef-b1fa8762329b" providerId="ADAL" clId="{A65C888D-5094-4050-BD02-0EC79C167090}" dt="2022-08-15T06:41:53.597" v="370" actId="478"/>
          <ac:spMkLst>
            <pc:docMk/>
            <pc:sldMk cId="804919621" sldId="261"/>
            <ac:spMk id="2" creationId="{8693FCC5-1058-A2B6-F090-7F8064DAD590}"/>
          </ac:spMkLst>
        </pc:spChg>
        <pc:spChg chg="add del mod ord">
          <ac:chgData name="Vinodhkumar T D" userId="544a2a11-8aa6-45a9-97ef-b1fa8762329b" providerId="ADAL" clId="{A65C888D-5094-4050-BD02-0EC79C167090}" dt="2022-08-22T07:32:34.247" v="1369" actId="207"/>
          <ac:spMkLst>
            <pc:docMk/>
            <pc:sldMk cId="804919621" sldId="261"/>
            <ac:spMk id="3" creationId="{A8018EDC-AC60-FCED-B59B-418AFE6D3C41}"/>
          </ac:spMkLst>
        </pc:spChg>
        <pc:spChg chg="add del">
          <ac:chgData name="Vinodhkumar T D" userId="544a2a11-8aa6-45a9-97ef-b1fa8762329b" providerId="ADAL" clId="{A65C888D-5094-4050-BD02-0EC79C167090}" dt="2022-08-15T06:41:00.822" v="359" actId="26606"/>
          <ac:spMkLst>
            <pc:docMk/>
            <pc:sldMk cId="804919621" sldId="261"/>
            <ac:spMk id="1028" creationId="{2B566528-1B12-4246-9431-5C2D7D081168}"/>
          </ac:spMkLst>
        </pc:spChg>
        <pc:spChg chg="add del">
          <ac:chgData name="Vinodhkumar T D" userId="544a2a11-8aa6-45a9-97ef-b1fa8762329b" providerId="ADAL" clId="{A65C888D-5094-4050-BD02-0EC79C167090}" dt="2022-08-15T06:40:37.931" v="355" actId="26606"/>
          <ac:spMkLst>
            <pc:docMk/>
            <pc:sldMk cId="804919621" sldId="261"/>
            <ac:spMk id="1031" creationId="{2B566528-1B12-4246-9431-5C2D7D081168}"/>
          </ac:spMkLst>
        </pc:spChg>
        <pc:spChg chg="add del">
          <ac:chgData name="Vinodhkumar T D" userId="544a2a11-8aa6-45a9-97ef-b1fa8762329b" providerId="ADAL" clId="{A65C888D-5094-4050-BD02-0EC79C167090}" dt="2022-08-15T06:41:03.443" v="361" actId="26606"/>
          <ac:spMkLst>
            <pc:docMk/>
            <pc:sldMk cId="804919621" sldId="261"/>
            <ac:spMk id="1041" creationId="{2B97F24A-32CE-4C1C-A50D-3016B394DCFB}"/>
          </ac:spMkLst>
        </pc:spChg>
        <pc:spChg chg="add del">
          <ac:chgData name="Vinodhkumar T D" userId="544a2a11-8aa6-45a9-97ef-b1fa8762329b" providerId="ADAL" clId="{A65C888D-5094-4050-BD02-0EC79C167090}" dt="2022-08-15T06:41:03.443" v="361" actId="26606"/>
          <ac:spMkLst>
            <pc:docMk/>
            <pc:sldMk cId="804919621" sldId="261"/>
            <ac:spMk id="1042" creationId="{CD8B4F24-440B-49E9-B85D-733523DC064B}"/>
          </ac:spMkLst>
        </pc:spChg>
        <pc:spChg chg="add del">
          <ac:chgData name="Vinodhkumar T D" userId="544a2a11-8aa6-45a9-97ef-b1fa8762329b" providerId="ADAL" clId="{A65C888D-5094-4050-BD02-0EC79C167090}" dt="2022-08-15T06:41:19.077" v="365" actId="26606"/>
          <ac:spMkLst>
            <pc:docMk/>
            <pc:sldMk cId="804919621" sldId="261"/>
            <ac:spMk id="1044" creationId="{B1595A09-E336-4D1B-9B3A-06A2287A54E2}"/>
          </ac:spMkLst>
        </pc:spChg>
        <pc:spChg chg="add del">
          <ac:chgData name="Vinodhkumar T D" userId="544a2a11-8aa6-45a9-97ef-b1fa8762329b" providerId="ADAL" clId="{A65C888D-5094-4050-BD02-0EC79C167090}" dt="2022-08-15T06:41:19.077" v="365" actId="26606"/>
          <ac:spMkLst>
            <pc:docMk/>
            <pc:sldMk cId="804919621" sldId="261"/>
            <ac:spMk id="1045" creationId="{3540989C-C7B8-473B-BF87-6F2DA6A90006}"/>
          </ac:spMkLst>
        </pc:spChg>
        <pc:grpChg chg="add del">
          <ac:chgData name="Vinodhkumar T D" userId="544a2a11-8aa6-45a9-97ef-b1fa8762329b" providerId="ADAL" clId="{A65C888D-5094-4050-BD02-0EC79C167090}" dt="2022-08-15T06:41:00.822" v="359" actId="26606"/>
          <ac:grpSpMkLst>
            <pc:docMk/>
            <pc:sldMk cId="804919621" sldId="261"/>
            <ac:grpSpMk id="1029" creationId="{828A5161-06F1-46CF-8AD7-844680A59E13}"/>
          </ac:grpSpMkLst>
        </pc:grpChg>
        <pc:grpChg chg="add del">
          <ac:chgData name="Vinodhkumar T D" userId="544a2a11-8aa6-45a9-97ef-b1fa8762329b" providerId="ADAL" clId="{A65C888D-5094-4050-BD02-0EC79C167090}" dt="2022-08-15T06:41:00.822" v="359" actId="26606"/>
          <ac:grpSpMkLst>
            <pc:docMk/>
            <pc:sldMk cId="804919621" sldId="261"/>
            <ac:grpSpMk id="1030" creationId="{5995D10D-E9C9-47DB-AE7E-801FEF38F5C9}"/>
          </ac:grpSpMkLst>
        </pc:grpChg>
        <pc:grpChg chg="add del">
          <ac:chgData name="Vinodhkumar T D" userId="544a2a11-8aa6-45a9-97ef-b1fa8762329b" providerId="ADAL" clId="{A65C888D-5094-4050-BD02-0EC79C167090}" dt="2022-08-15T06:40:37.931" v="355" actId="26606"/>
          <ac:grpSpMkLst>
            <pc:docMk/>
            <pc:sldMk cId="804919621" sldId="261"/>
            <ac:grpSpMk id="1033" creationId="{828A5161-06F1-46CF-8AD7-844680A59E13}"/>
          </ac:grpSpMkLst>
        </pc:grpChg>
        <pc:grpChg chg="add del">
          <ac:chgData name="Vinodhkumar T D" userId="544a2a11-8aa6-45a9-97ef-b1fa8762329b" providerId="ADAL" clId="{A65C888D-5094-4050-BD02-0EC79C167090}" dt="2022-08-15T06:40:37.931" v="355" actId="26606"/>
          <ac:grpSpMkLst>
            <pc:docMk/>
            <pc:sldMk cId="804919621" sldId="261"/>
            <ac:grpSpMk id="1037" creationId="{5995D10D-E9C9-47DB-AE7E-801FEF38F5C9}"/>
          </ac:grpSpMkLst>
        </pc:grpChg>
        <pc:picChg chg="add del">
          <ac:chgData name="Vinodhkumar T D" userId="544a2a11-8aa6-45a9-97ef-b1fa8762329b" providerId="ADAL" clId="{A65C888D-5094-4050-BD02-0EC79C167090}" dt="2022-08-15T06:42:10.828" v="374"/>
          <ac:picMkLst>
            <pc:docMk/>
            <pc:sldMk cId="804919621" sldId="261"/>
            <ac:picMk id="4" creationId="{8EC5225F-9E95-3D25-4190-7777C4726A70}"/>
          </ac:picMkLst>
        </pc:picChg>
        <pc:picChg chg="add del mod">
          <ac:chgData name="Vinodhkumar T D" userId="544a2a11-8aa6-45a9-97ef-b1fa8762329b" providerId="ADAL" clId="{A65C888D-5094-4050-BD02-0EC79C167090}" dt="2022-08-15T06:42:41.962" v="382"/>
          <ac:picMkLst>
            <pc:docMk/>
            <pc:sldMk cId="804919621" sldId="261"/>
            <ac:picMk id="5" creationId="{B8857842-52CD-DC58-9F39-EF70E8AC8EE7}"/>
          </ac:picMkLst>
        </pc:picChg>
        <pc:picChg chg="add mod">
          <ac:chgData name="Vinodhkumar T D" userId="544a2a11-8aa6-45a9-97ef-b1fa8762329b" providerId="ADAL" clId="{A65C888D-5094-4050-BD02-0EC79C167090}" dt="2022-08-15T06:43:56.291" v="402" actId="14100"/>
          <ac:picMkLst>
            <pc:docMk/>
            <pc:sldMk cId="804919621" sldId="261"/>
            <ac:picMk id="6" creationId="{89B3E659-1B9D-E63B-F753-418C3C61F956}"/>
          </ac:picMkLst>
        </pc:picChg>
        <pc:picChg chg="add del mod">
          <ac:chgData name="Vinodhkumar T D" userId="544a2a11-8aa6-45a9-97ef-b1fa8762329b" providerId="ADAL" clId="{A65C888D-5094-4050-BD02-0EC79C167090}" dt="2022-08-15T06:41:54.506" v="372"/>
          <ac:picMkLst>
            <pc:docMk/>
            <pc:sldMk cId="804919621" sldId="261"/>
            <ac:picMk id="1026" creationId="{A9ED9270-3AB7-8CDA-13CD-C0550FA9244A}"/>
          </ac:picMkLst>
        </pc:picChg>
        <pc:picChg chg="add del">
          <ac:chgData name="Vinodhkumar T D" userId="544a2a11-8aa6-45a9-97ef-b1fa8762329b" providerId="ADAL" clId="{A65C888D-5094-4050-BD02-0EC79C167090}" dt="2022-08-15T06:42:55.877" v="388"/>
          <ac:picMkLst>
            <pc:docMk/>
            <pc:sldMk cId="804919621" sldId="261"/>
            <ac:picMk id="1032" creationId="{108D607B-55A1-B53F-EE91-2770EC92E69D}"/>
          </ac:picMkLst>
        </pc:picChg>
      </pc:sldChg>
      <pc:sldChg chg="del ord">
        <pc:chgData name="Vinodhkumar T D" userId="544a2a11-8aa6-45a9-97ef-b1fa8762329b" providerId="ADAL" clId="{A65C888D-5094-4050-BD02-0EC79C167090}" dt="2022-08-15T10:51:48.596" v="1269" actId="47"/>
        <pc:sldMkLst>
          <pc:docMk/>
          <pc:sldMk cId="1469413827" sldId="262"/>
        </pc:sldMkLst>
      </pc:sldChg>
      <pc:sldChg chg="addSp delSp modSp mod ord setBg">
        <pc:chgData name="Vinodhkumar T D" userId="544a2a11-8aa6-45a9-97ef-b1fa8762329b" providerId="ADAL" clId="{A65C888D-5094-4050-BD02-0EC79C167090}" dt="2022-08-16T05:02:18.292" v="1304" actId="20577"/>
        <pc:sldMkLst>
          <pc:docMk/>
          <pc:sldMk cId="4084843847" sldId="263"/>
        </pc:sldMkLst>
        <pc:spChg chg="mod ord">
          <ac:chgData name="Vinodhkumar T D" userId="544a2a11-8aa6-45a9-97ef-b1fa8762329b" providerId="ADAL" clId="{A65C888D-5094-4050-BD02-0EC79C167090}" dt="2022-08-16T05:02:18.292" v="1304" actId="20577"/>
          <ac:spMkLst>
            <pc:docMk/>
            <pc:sldMk cId="4084843847" sldId="263"/>
            <ac:spMk id="3" creationId="{A8018EDC-AC60-FCED-B59B-418AFE6D3C41}"/>
          </ac:spMkLst>
        </pc:spChg>
        <pc:spChg chg="add del">
          <ac:chgData name="Vinodhkumar T D" userId="544a2a11-8aa6-45a9-97ef-b1fa8762329b" providerId="ADAL" clId="{A65C888D-5094-4050-BD02-0EC79C167090}" dt="2022-08-15T06:51:26.666" v="482" actId="26606"/>
          <ac:spMkLst>
            <pc:docMk/>
            <pc:sldMk cId="4084843847" sldId="263"/>
            <ac:spMk id="2055" creationId="{2C61293E-6EBE-43EF-A52C-9BEBFD7679D4}"/>
          </ac:spMkLst>
        </pc:spChg>
        <pc:spChg chg="add del">
          <ac:chgData name="Vinodhkumar T D" userId="544a2a11-8aa6-45a9-97ef-b1fa8762329b" providerId="ADAL" clId="{A65C888D-5094-4050-BD02-0EC79C167090}" dt="2022-08-15T06:51:26.666" v="482" actId="26606"/>
          <ac:spMkLst>
            <pc:docMk/>
            <pc:sldMk cId="4084843847" sldId="263"/>
            <ac:spMk id="2057" creationId="{21540236-BFD5-4A9D-8840-4703E7F76825}"/>
          </ac:spMkLst>
        </pc:spChg>
        <pc:spChg chg="add del">
          <ac:chgData name="Vinodhkumar T D" userId="544a2a11-8aa6-45a9-97ef-b1fa8762329b" providerId="ADAL" clId="{A65C888D-5094-4050-BD02-0EC79C167090}" dt="2022-08-15T06:51:37.112" v="486" actId="26606"/>
          <ac:spMkLst>
            <pc:docMk/>
            <pc:sldMk cId="4084843847" sldId="263"/>
            <ac:spMk id="2061" creationId="{2C61293E-6EBE-43EF-A52C-9BEBFD7679D4}"/>
          </ac:spMkLst>
        </pc:spChg>
        <pc:spChg chg="add del">
          <ac:chgData name="Vinodhkumar T D" userId="544a2a11-8aa6-45a9-97ef-b1fa8762329b" providerId="ADAL" clId="{A65C888D-5094-4050-BD02-0EC79C167090}" dt="2022-08-15T06:51:37.112" v="486" actId="26606"/>
          <ac:spMkLst>
            <pc:docMk/>
            <pc:sldMk cId="4084843847" sldId="263"/>
            <ac:spMk id="2062" creationId="{3FCFB1DE-0B7E-48CC-BA90-B2AB0889F9D6}"/>
          </ac:spMkLst>
        </pc:spChg>
        <pc:spChg chg="add del">
          <ac:chgData name="Vinodhkumar T D" userId="544a2a11-8aa6-45a9-97ef-b1fa8762329b" providerId="ADAL" clId="{A65C888D-5094-4050-BD02-0EC79C167090}" dt="2022-08-15T06:51:44.744" v="488" actId="26606"/>
          <ac:spMkLst>
            <pc:docMk/>
            <pc:sldMk cId="4084843847" sldId="263"/>
            <ac:spMk id="2064" creationId="{460B0EFB-53ED-4F35-B05D-F658EA021C65}"/>
          </ac:spMkLst>
        </pc:spChg>
        <pc:spChg chg="add del">
          <ac:chgData name="Vinodhkumar T D" userId="544a2a11-8aa6-45a9-97ef-b1fa8762329b" providerId="ADAL" clId="{A65C888D-5094-4050-BD02-0EC79C167090}" dt="2022-08-15T06:51:44.744" v="488" actId="26606"/>
          <ac:spMkLst>
            <pc:docMk/>
            <pc:sldMk cId="4084843847" sldId="263"/>
            <ac:spMk id="2065" creationId="{835EF3DD-7D43-4A27-8967-A92FD8CC9365}"/>
          </ac:spMkLst>
        </pc:spChg>
        <pc:spChg chg="add del">
          <ac:chgData name="Vinodhkumar T D" userId="544a2a11-8aa6-45a9-97ef-b1fa8762329b" providerId="ADAL" clId="{A65C888D-5094-4050-BD02-0EC79C167090}" dt="2022-08-15T06:53:03.636" v="505" actId="26606"/>
          <ac:spMkLst>
            <pc:docMk/>
            <pc:sldMk cId="4084843847" sldId="263"/>
            <ac:spMk id="2072" creationId="{61293230-B0F6-45B1-96D1-13D18E242995}"/>
          </ac:spMkLst>
        </pc:spChg>
        <pc:spChg chg="add del">
          <ac:chgData name="Vinodhkumar T D" userId="544a2a11-8aa6-45a9-97ef-b1fa8762329b" providerId="ADAL" clId="{A65C888D-5094-4050-BD02-0EC79C167090}" dt="2022-08-15T06:53:03.636" v="505" actId="26606"/>
          <ac:spMkLst>
            <pc:docMk/>
            <pc:sldMk cId="4084843847" sldId="263"/>
            <ac:spMk id="2074" creationId="{0A1E0707-4985-454B-ACE0-4855BB55875E}"/>
          </ac:spMkLst>
        </pc:spChg>
        <pc:spChg chg="add del">
          <ac:chgData name="Vinodhkumar T D" userId="544a2a11-8aa6-45a9-97ef-b1fa8762329b" providerId="ADAL" clId="{A65C888D-5094-4050-BD02-0EC79C167090}" dt="2022-08-15T06:53:10.709" v="509" actId="26606"/>
          <ac:spMkLst>
            <pc:docMk/>
            <pc:sldMk cId="4084843847" sldId="263"/>
            <ac:spMk id="2097" creationId="{9D3A9E89-033E-4C4A-8C41-416DABFFD307}"/>
          </ac:spMkLst>
        </pc:spChg>
        <pc:spChg chg="add del">
          <ac:chgData name="Vinodhkumar T D" userId="544a2a11-8aa6-45a9-97ef-b1fa8762329b" providerId="ADAL" clId="{A65C888D-5094-4050-BD02-0EC79C167090}" dt="2022-08-15T06:53:10.709" v="509" actId="26606"/>
          <ac:spMkLst>
            <pc:docMk/>
            <pc:sldMk cId="4084843847" sldId="263"/>
            <ac:spMk id="2098" creationId="{78907291-9D6D-4740-81DB-441477BCA279}"/>
          </ac:spMkLst>
        </pc:spChg>
        <pc:spChg chg="add del">
          <ac:chgData name="Vinodhkumar T D" userId="544a2a11-8aa6-45a9-97ef-b1fa8762329b" providerId="ADAL" clId="{A65C888D-5094-4050-BD02-0EC79C167090}" dt="2022-08-15T06:53:10.709" v="509" actId="26606"/>
          <ac:spMkLst>
            <pc:docMk/>
            <pc:sldMk cId="4084843847" sldId="263"/>
            <ac:spMk id="2099" creationId="{86293361-111E-427D-8E5B-256944AC8395}"/>
          </ac:spMkLst>
        </pc:spChg>
        <pc:grpChg chg="add del">
          <ac:chgData name="Vinodhkumar T D" userId="544a2a11-8aa6-45a9-97ef-b1fa8762329b" providerId="ADAL" clId="{A65C888D-5094-4050-BD02-0EC79C167090}" dt="2022-08-15T06:53:10.709" v="509" actId="26606"/>
          <ac:grpSpMkLst>
            <pc:docMk/>
            <pc:sldMk cId="4084843847" sldId="263"/>
            <ac:grpSpMk id="2076" creationId="{AA1B0023-AE02-498E-AF35-E0BDC77BE425}"/>
          </ac:grpSpMkLst>
        </pc:grpChg>
        <pc:picChg chg="add del mod">
          <ac:chgData name="Vinodhkumar T D" userId="544a2a11-8aa6-45a9-97ef-b1fa8762329b" providerId="ADAL" clId="{A65C888D-5094-4050-BD02-0EC79C167090}" dt="2022-08-15T06:52:44.571" v="501" actId="478"/>
          <ac:picMkLst>
            <pc:docMk/>
            <pc:sldMk cId="4084843847" sldId="263"/>
            <ac:picMk id="2050" creationId="{25A554EC-ECEE-74F5-554E-FD6E79F6401D}"/>
          </ac:picMkLst>
        </pc:picChg>
        <pc:picChg chg="add del mod">
          <ac:chgData name="Vinodhkumar T D" userId="544a2a11-8aa6-45a9-97ef-b1fa8762329b" providerId="ADAL" clId="{A65C888D-5094-4050-BD02-0EC79C167090}" dt="2022-08-15T06:53:12.406" v="511"/>
          <ac:picMkLst>
            <pc:docMk/>
            <pc:sldMk cId="4084843847" sldId="263"/>
            <ac:picMk id="2052" creationId="{948E3B83-6AE6-97AD-82F5-1C88E3DC2452}"/>
          </ac:picMkLst>
        </pc:picChg>
        <pc:picChg chg="add del mod">
          <ac:chgData name="Vinodhkumar T D" userId="544a2a11-8aa6-45a9-97ef-b1fa8762329b" providerId="ADAL" clId="{A65C888D-5094-4050-BD02-0EC79C167090}" dt="2022-08-15T06:53:11.899" v="510"/>
          <ac:picMkLst>
            <pc:docMk/>
            <pc:sldMk cId="4084843847" sldId="263"/>
            <ac:picMk id="2054" creationId="{42B7F9DF-C9E7-653F-AF16-D05DDA72E64D}"/>
          </ac:picMkLst>
        </pc:picChg>
        <pc:picChg chg="add mod">
          <ac:chgData name="Vinodhkumar T D" userId="544a2a11-8aa6-45a9-97ef-b1fa8762329b" providerId="ADAL" clId="{A65C888D-5094-4050-BD02-0EC79C167090}" dt="2022-08-15T06:53:16.663" v="513" actId="26606"/>
          <ac:picMkLst>
            <pc:docMk/>
            <pc:sldMk cId="4084843847" sldId="263"/>
            <ac:picMk id="2056" creationId="{BFFB5949-582F-CE89-0A2E-BD899701A6C8}"/>
          </ac:picMkLst>
        </pc:picChg>
        <pc:cxnChg chg="add del">
          <ac:chgData name="Vinodhkumar T D" userId="544a2a11-8aa6-45a9-97ef-b1fa8762329b" providerId="ADAL" clId="{A65C888D-5094-4050-BD02-0EC79C167090}" dt="2022-08-15T06:51:32.386" v="484" actId="26606"/>
          <ac:cxnSpMkLst>
            <pc:docMk/>
            <pc:sldMk cId="4084843847" sldId="263"/>
            <ac:cxnSpMk id="2059" creationId="{A7F400EE-A8A5-48AF-B4D6-291B52C6F0B0}"/>
          </ac:cxnSpMkLst>
        </pc:cxnChg>
        <pc:cxnChg chg="add del">
          <ac:chgData name="Vinodhkumar T D" userId="544a2a11-8aa6-45a9-97ef-b1fa8762329b" providerId="ADAL" clId="{A65C888D-5094-4050-BD02-0EC79C167090}" dt="2022-08-15T06:53:16.663" v="513" actId="26606"/>
          <ac:cxnSpMkLst>
            <pc:docMk/>
            <pc:sldMk cId="4084843847" sldId="263"/>
            <ac:cxnSpMk id="2067" creationId="{A7F400EE-A8A5-48AF-B4D6-291B52C6F0B0}"/>
          </ac:cxnSpMkLst>
        </pc:cxnChg>
        <pc:cxnChg chg="add">
          <ac:chgData name="Vinodhkumar T D" userId="544a2a11-8aa6-45a9-97ef-b1fa8762329b" providerId="ADAL" clId="{A65C888D-5094-4050-BD02-0EC79C167090}" dt="2022-08-15T06:53:16.663" v="513" actId="26606"/>
          <ac:cxnSpMkLst>
            <pc:docMk/>
            <pc:sldMk cId="4084843847" sldId="263"/>
            <ac:cxnSpMk id="2069" creationId="{A7F400EE-A8A5-48AF-B4D6-291B52C6F0B0}"/>
          </ac:cxnSpMkLst>
        </pc:cxnChg>
      </pc:sldChg>
      <pc:sldChg chg="addSp delSp modSp mod ord">
        <pc:chgData name="Vinodhkumar T D" userId="544a2a11-8aa6-45a9-97ef-b1fa8762329b" providerId="ADAL" clId="{A65C888D-5094-4050-BD02-0EC79C167090}" dt="2022-08-16T05:01:04.358" v="1270" actId="20577"/>
        <pc:sldMkLst>
          <pc:docMk/>
          <pc:sldMk cId="2994782362" sldId="264"/>
        </pc:sldMkLst>
        <pc:spChg chg="add mod">
          <ac:chgData name="Vinodhkumar T D" userId="544a2a11-8aa6-45a9-97ef-b1fa8762329b" providerId="ADAL" clId="{A65C888D-5094-4050-BD02-0EC79C167090}" dt="2022-08-16T05:01:04.358" v="1270" actId="20577"/>
          <ac:spMkLst>
            <pc:docMk/>
            <pc:sldMk cId="2994782362" sldId="264"/>
            <ac:spMk id="2" creationId="{9F7ED246-BF77-CE62-25ED-8F0570F37DB6}"/>
          </ac:spMkLst>
        </pc:spChg>
        <pc:spChg chg="del mod">
          <ac:chgData name="Vinodhkumar T D" userId="544a2a11-8aa6-45a9-97ef-b1fa8762329b" providerId="ADAL" clId="{A65C888D-5094-4050-BD02-0EC79C167090}" dt="2022-08-15T07:00:56.279" v="550"/>
          <ac:spMkLst>
            <pc:docMk/>
            <pc:sldMk cId="2994782362" sldId="264"/>
            <ac:spMk id="3" creationId="{A8018EDC-AC60-FCED-B59B-418AFE6D3C41}"/>
          </ac:spMkLst>
        </pc:spChg>
        <pc:picChg chg="add mod">
          <ac:chgData name="Vinodhkumar T D" userId="544a2a11-8aa6-45a9-97ef-b1fa8762329b" providerId="ADAL" clId="{A65C888D-5094-4050-BD02-0EC79C167090}" dt="2022-08-15T07:01:28.131" v="555" actId="14100"/>
          <ac:picMkLst>
            <pc:docMk/>
            <pc:sldMk cId="2994782362" sldId="264"/>
            <ac:picMk id="3074" creationId="{9E344922-CC1A-A6B8-E3C3-5C456A0C81A1}"/>
          </ac:picMkLst>
        </pc:picChg>
      </pc:sldChg>
      <pc:sldChg chg="addSp delSp modSp mod">
        <pc:chgData name="Vinodhkumar T D" userId="544a2a11-8aa6-45a9-97ef-b1fa8762329b" providerId="ADAL" clId="{A65C888D-5094-4050-BD02-0EC79C167090}" dt="2022-08-26T17:51:15.805" v="2167" actId="1036"/>
        <pc:sldMkLst>
          <pc:docMk/>
          <pc:sldMk cId="1715806864" sldId="265"/>
        </pc:sldMkLst>
        <pc:spChg chg="del">
          <ac:chgData name="Vinodhkumar T D" userId="544a2a11-8aa6-45a9-97ef-b1fa8762329b" providerId="ADAL" clId="{A65C888D-5094-4050-BD02-0EC79C167090}" dt="2022-08-15T07:08:15.027" v="672"/>
          <ac:spMkLst>
            <pc:docMk/>
            <pc:sldMk cId="1715806864" sldId="265"/>
            <ac:spMk id="3" creationId="{A8018EDC-AC60-FCED-B59B-418AFE6D3C41}"/>
          </ac:spMkLst>
        </pc:spChg>
        <pc:spChg chg="add del mod">
          <ac:chgData name="Vinodhkumar T D" userId="544a2a11-8aa6-45a9-97ef-b1fa8762329b" providerId="ADAL" clId="{A65C888D-5094-4050-BD02-0EC79C167090}" dt="2022-08-22T07:34:39.612" v="1437"/>
          <ac:spMkLst>
            <pc:docMk/>
            <pc:sldMk cId="1715806864" sldId="265"/>
            <ac:spMk id="4" creationId="{3934D92A-9FC5-C5F9-793F-21F2AF18C029}"/>
          </ac:spMkLst>
        </pc:spChg>
        <pc:spChg chg="add del mod">
          <ac:chgData name="Vinodhkumar T D" userId="544a2a11-8aa6-45a9-97ef-b1fa8762329b" providerId="ADAL" clId="{A65C888D-5094-4050-BD02-0EC79C167090}" dt="2022-08-26T17:49:16.237" v="2112"/>
          <ac:spMkLst>
            <pc:docMk/>
            <pc:sldMk cId="1715806864" sldId="265"/>
            <ac:spMk id="4" creationId="{401633D1-5B68-4943-7351-6A108DDD9741}"/>
          </ac:spMkLst>
        </pc:spChg>
        <pc:spChg chg="add del mod">
          <ac:chgData name="Vinodhkumar T D" userId="544a2a11-8aa6-45a9-97ef-b1fa8762329b" providerId="ADAL" clId="{A65C888D-5094-4050-BD02-0EC79C167090}" dt="2022-08-15T07:17:22.814" v="901" actId="21"/>
          <ac:spMkLst>
            <pc:docMk/>
            <pc:sldMk cId="1715806864" sldId="265"/>
            <ac:spMk id="4" creationId="{EC9B6369-E5E8-1386-66DC-E1A69C51F3AF}"/>
          </ac:spMkLst>
        </pc:spChg>
        <pc:spChg chg="add mod">
          <ac:chgData name="Vinodhkumar T D" userId="544a2a11-8aa6-45a9-97ef-b1fa8762329b" providerId="ADAL" clId="{A65C888D-5094-4050-BD02-0EC79C167090}" dt="2022-08-22T07:34:07.412" v="1380" actId="1076"/>
          <ac:spMkLst>
            <pc:docMk/>
            <pc:sldMk cId="1715806864" sldId="265"/>
            <ac:spMk id="5" creationId="{3A262C3C-0203-172D-2B63-D1C048D7F80A}"/>
          </ac:spMkLst>
        </pc:spChg>
        <pc:spChg chg="add del mod">
          <ac:chgData name="Vinodhkumar T D" userId="544a2a11-8aa6-45a9-97ef-b1fa8762329b" providerId="ADAL" clId="{A65C888D-5094-4050-BD02-0EC79C167090}" dt="2022-08-15T07:17:45.969" v="905"/>
          <ac:spMkLst>
            <pc:docMk/>
            <pc:sldMk cId="1715806864" sldId="265"/>
            <ac:spMk id="6" creationId="{28621BE3-04B9-9C43-7597-6D5BDEDCE87F}"/>
          </ac:spMkLst>
        </pc:spChg>
        <pc:spChg chg="add del mod">
          <ac:chgData name="Vinodhkumar T D" userId="544a2a11-8aa6-45a9-97ef-b1fa8762329b" providerId="ADAL" clId="{A65C888D-5094-4050-BD02-0EC79C167090}" dt="2022-08-26T17:49:16.240" v="2114"/>
          <ac:spMkLst>
            <pc:docMk/>
            <pc:sldMk cId="1715806864" sldId="265"/>
            <ac:spMk id="7" creationId="{9E43ACE2-B979-FE15-0299-C574C1AC2740}"/>
          </ac:spMkLst>
        </pc:spChg>
        <pc:spChg chg="add del mod">
          <ac:chgData name="Vinodhkumar T D" userId="544a2a11-8aa6-45a9-97ef-b1fa8762329b" providerId="ADAL" clId="{A65C888D-5094-4050-BD02-0EC79C167090}" dt="2022-08-22T07:34:42.963" v="1439" actId="478"/>
          <ac:spMkLst>
            <pc:docMk/>
            <pc:sldMk cId="1715806864" sldId="265"/>
            <ac:spMk id="8" creationId="{412C326C-DA7D-E513-FE1D-D48178262CC8}"/>
          </ac:spMkLst>
        </pc:spChg>
        <pc:spChg chg="add mod">
          <ac:chgData name="Vinodhkumar T D" userId="544a2a11-8aa6-45a9-97ef-b1fa8762329b" providerId="ADAL" clId="{A65C888D-5094-4050-BD02-0EC79C167090}" dt="2022-08-26T17:51:04.838" v="2151" actId="20577"/>
          <ac:spMkLst>
            <pc:docMk/>
            <pc:sldMk cId="1715806864" sldId="265"/>
            <ac:spMk id="9" creationId="{4E4E36BA-4200-E1F7-E110-9301D6863177}"/>
          </ac:spMkLst>
        </pc:spChg>
        <pc:spChg chg="add del mod">
          <ac:chgData name="Vinodhkumar T D" userId="544a2a11-8aa6-45a9-97ef-b1fa8762329b" providerId="ADAL" clId="{A65C888D-5094-4050-BD02-0EC79C167090}" dt="2022-08-22T07:34:49.768" v="1443"/>
          <ac:spMkLst>
            <pc:docMk/>
            <pc:sldMk cId="1715806864" sldId="265"/>
            <ac:spMk id="10" creationId="{EF75BFF7-AD0B-2821-E58B-38655F0C04EA}"/>
          </ac:spMkLst>
        </pc:spChg>
        <pc:graphicFrameChg chg="add mod modGraphic">
          <ac:chgData name="Vinodhkumar T D" userId="544a2a11-8aa6-45a9-97ef-b1fa8762329b" providerId="ADAL" clId="{A65C888D-5094-4050-BD02-0EC79C167090}" dt="2022-08-22T07:37:02.196" v="1525" actId="1036"/>
          <ac:graphicFrameMkLst>
            <pc:docMk/>
            <pc:sldMk cId="1715806864" sldId="265"/>
            <ac:graphicFrameMk id="2" creationId="{B16C23E8-6337-607E-BE93-FC4C0939EEDD}"/>
          </ac:graphicFrameMkLst>
        </pc:graphicFrameChg>
        <pc:graphicFrameChg chg="add del mod">
          <ac:chgData name="Vinodhkumar T D" userId="544a2a11-8aa6-45a9-97ef-b1fa8762329b" providerId="ADAL" clId="{A65C888D-5094-4050-BD02-0EC79C167090}" dt="2022-08-22T07:34:39.612" v="1437"/>
          <ac:graphicFrameMkLst>
            <pc:docMk/>
            <pc:sldMk cId="1715806864" sldId="265"/>
            <ac:graphicFrameMk id="3" creationId="{8B714F0A-4EF3-079A-40C9-363191420C39}"/>
          </ac:graphicFrameMkLst>
        </pc:graphicFrameChg>
        <pc:graphicFrameChg chg="add del mod">
          <ac:chgData name="Vinodhkumar T D" userId="544a2a11-8aa6-45a9-97ef-b1fa8762329b" providerId="ADAL" clId="{A65C888D-5094-4050-BD02-0EC79C167090}" dt="2022-08-26T17:49:16.237" v="2112"/>
          <ac:graphicFrameMkLst>
            <pc:docMk/>
            <pc:sldMk cId="1715806864" sldId="265"/>
            <ac:graphicFrameMk id="3" creationId="{FE072AFB-317E-D9F3-68C3-E27DF5F5A947}"/>
          </ac:graphicFrameMkLst>
        </pc:graphicFrameChg>
        <pc:graphicFrameChg chg="add del mod">
          <ac:chgData name="Vinodhkumar T D" userId="544a2a11-8aa6-45a9-97ef-b1fa8762329b" providerId="ADAL" clId="{A65C888D-5094-4050-BD02-0EC79C167090}" dt="2022-08-22T07:34:42.963" v="1439" actId="478"/>
          <ac:graphicFrameMkLst>
            <pc:docMk/>
            <pc:sldMk cId="1715806864" sldId="265"/>
            <ac:graphicFrameMk id="6" creationId="{29D285CE-4BCA-1083-D158-7C6BA4C0779D}"/>
          </ac:graphicFrameMkLst>
        </pc:graphicFrameChg>
        <pc:graphicFrameChg chg="add del mod">
          <ac:chgData name="Vinodhkumar T D" userId="544a2a11-8aa6-45a9-97ef-b1fa8762329b" providerId="ADAL" clId="{A65C888D-5094-4050-BD02-0EC79C167090}" dt="2022-08-22T07:34:49.768" v="1443"/>
          <ac:graphicFrameMkLst>
            <pc:docMk/>
            <pc:sldMk cId="1715806864" sldId="265"/>
            <ac:graphicFrameMk id="9" creationId="{A5F5F5CF-D0B6-6159-5918-2DA9CAD51F23}"/>
          </ac:graphicFrameMkLst>
        </pc:graphicFrameChg>
        <pc:graphicFrameChg chg="add mod modGraphic">
          <ac:chgData name="Vinodhkumar T D" userId="544a2a11-8aa6-45a9-97ef-b1fa8762329b" providerId="ADAL" clId="{A65C888D-5094-4050-BD02-0EC79C167090}" dt="2022-08-26T17:51:15.805" v="2167" actId="1036"/>
          <ac:graphicFrameMkLst>
            <pc:docMk/>
            <pc:sldMk cId="1715806864" sldId="265"/>
            <ac:graphicFrameMk id="11" creationId="{C412EC84-EE26-119D-26F5-61BD852E46A5}"/>
          </ac:graphicFrameMkLst>
        </pc:graphicFrameChg>
      </pc:sldChg>
      <pc:sldChg chg="modSp mod">
        <pc:chgData name="Vinodhkumar T D" userId="544a2a11-8aa6-45a9-97ef-b1fa8762329b" providerId="ADAL" clId="{A65C888D-5094-4050-BD02-0EC79C167090}" dt="2022-08-26T17:55:01.267" v="2241" actId="20577"/>
        <pc:sldMkLst>
          <pc:docMk/>
          <pc:sldMk cId="2775115838" sldId="266"/>
        </pc:sldMkLst>
        <pc:spChg chg="mod">
          <ac:chgData name="Vinodhkumar T D" userId="544a2a11-8aa6-45a9-97ef-b1fa8762329b" providerId="ADAL" clId="{A65C888D-5094-4050-BD02-0EC79C167090}" dt="2022-08-26T17:55:01.267" v="2241" actId="20577"/>
          <ac:spMkLst>
            <pc:docMk/>
            <pc:sldMk cId="2775115838" sldId="266"/>
            <ac:spMk id="3" creationId="{A8018EDC-AC60-FCED-B59B-418AFE6D3C41}"/>
          </ac:spMkLst>
        </pc:spChg>
      </pc:sldChg>
      <pc:sldChg chg="addSp delSp modSp del mod">
        <pc:chgData name="Vinodhkumar T D" userId="544a2a11-8aa6-45a9-97ef-b1fa8762329b" providerId="ADAL" clId="{A65C888D-5094-4050-BD02-0EC79C167090}" dt="2022-08-15T10:36:39.320" v="1254" actId="47"/>
        <pc:sldMkLst>
          <pc:docMk/>
          <pc:sldMk cId="1692579320" sldId="267"/>
        </pc:sldMkLst>
        <pc:spChg chg="del">
          <ac:chgData name="Vinodhkumar T D" userId="544a2a11-8aa6-45a9-97ef-b1fa8762329b" providerId="ADAL" clId="{A65C888D-5094-4050-BD02-0EC79C167090}" dt="2022-08-15T07:17:26.406" v="902"/>
          <ac:spMkLst>
            <pc:docMk/>
            <pc:sldMk cId="1692579320" sldId="267"/>
            <ac:spMk id="3" creationId="{A8018EDC-AC60-FCED-B59B-418AFE6D3C41}"/>
          </ac:spMkLst>
        </pc:spChg>
        <pc:spChg chg="add mod">
          <ac:chgData name="Vinodhkumar T D" userId="544a2a11-8aa6-45a9-97ef-b1fa8762329b" providerId="ADAL" clId="{A65C888D-5094-4050-BD02-0EC79C167090}" dt="2022-08-15T10:36:31.796" v="1251" actId="21"/>
          <ac:spMkLst>
            <pc:docMk/>
            <pc:sldMk cId="1692579320" sldId="267"/>
            <ac:spMk id="4" creationId="{41ED77AE-5401-3B80-7089-F2A430CA409E}"/>
          </ac:spMkLst>
        </pc:spChg>
      </pc:sldChg>
      <pc:sldChg chg="modSp mod ord">
        <pc:chgData name="Vinodhkumar T D" userId="544a2a11-8aa6-45a9-97ef-b1fa8762329b" providerId="ADAL" clId="{A65C888D-5094-4050-BD02-0EC79C167090}" dt="2022-08-26T17:18:12.031" v="1783"/>
        <pc:sldMkLst>
          <pc:docMk/>
          <pc:sldMk cId="3889163896" sldId="268"/>
        </pc:sldMkLst>
        <pc:spChg chg="mod">
          <ac:chgData name="Vinodhkumar T D" userId="544a2a11-8aa6-45a9-97ef-b1fa8762329b" providerId="ADAL" clId="{A65C888D-5094-4050-BD02-0EC79C167090}" dt="2022-08-26T11:25:30.015" v="1772" actId="403"/>
          <ac:spMkLst>
            <pc:docMk/>
            <pc:sldMk cId="3889163896" sldId="268"/>
            <ac:spMk id="3" creationId="{A8018EDC-AC60-FCED-B59B-418AFE6D3C41}"/>
          </ac:spMkLst>
        </pc:spChg>
      </pc:sldChg>
      <pc:sldChg chg="addSp delSp modSp new del mod">
        <pc:chgData name="Vinodhkumar T D" userId="544a2a11-8aa6-45a9-97ef-b1fa8762329b" providerId="ADAL" clId="{A65C888D-5094-4050-BD02-0EC79C167090}" dt="2022-08-23T16:16:32.007" v="1530" actId="47"/>
        <pc:sldMkLst>
          <pc:docMk/>
          <pc:sldMk cId="1443241659" sldId="269"/>
        </pc:sldMkLst>
        <pc:spChg chg="del">
          <ac:chgData name="Vinodhkumar T D" userId="544a2a11-8aa6-45a9-97ef-b1fa8762329b" providerId="ADAL" clId="{A65C888D-5094-4050-BD02-0EC79C167090}" dt="2022-08-21T12:48:26.364" v="1355" actId="478"/>
          <ac:spMkLst>
            <pc:docMk/>
            <pc:sldMk cId="1443241659" sldId="269"/>
            <ac:spMk id="2" creationId="{3A5AAE1D-2922-C44D-ECC3-AA37A3880D6E}"/>
          </ac:spMkLst>
        </pc:spChg>
        <pc:spChg chg="add del mod">
          <ac:chgData name="Vinodhkumar T D" userId="544a2a11-8aa6-45a9-97ef-b1fa8762329b" providerId="ADAL" clId="{A65C888D-5094-4050-BD02-0EC79C167090}" dt="2022-08-21T12:48:37.716" v="1359"/>
          <ac:spMkLst>
            <pc:docMk/>
            <pc:sldMk cId="1443241659" sldId="269"/>
            <ac:spMk id="3" creationId="{732918B4-897D-C4B2-2786-6E1202BC76A4}"/>
          </ac:spMkLst>
        </pc:spChg>
        <pc:spChg chg="add del mod">
          <ac:chgData name="Vinodhkumar T D" userId="544a2a11-8aa6-45a9-97ef-b1fa8762329b" providerId="ADAL" clId="{A65C888D-5094-4050-BD02-0EC79C167090}" dt="2022-08-21T12:48:37.716" v="1359"/>
          <ac:spMkLst>
            <pc:docMk/>
            <pc:sldMk cId="1443241659" sldId="269"/>
            <ac:spMk id="4" creationId="{4545278E-9ECB-2252-A54F-0B2A4ACE7C7A}"/>
          </ac:spMkLst>
        </pc:spChg>
      </pc:sldChg>
      <pc:sldChg chg="addSp delSp modSp new mod ord setBg setClrOvrMap">
        <pc:chgData name="Vinodhkumar T D" userId="544a2a11-8aa6-45a9-97ef-b1fa8762329b" providerId="ADAL" clId="{A65C888D-5094-4050-BD02-0EC79C167090}" dt="2022-08-26T17:32:06.628" v="2089" actId="1036"/>
        <pc:sldMkLst>
          <pc:docMk/>
          <pc:sldMk cId="3014333509" sldId="269"/>
        </pc:sldMkLst>
        <pc:spChg chg="mod">
          <ac:chgData name="Vinodhkumar T D" userId="544a2a11-8aa6-45a9-97ef-b1fa8762329b" providerId="ADAL" clId="{A65C888D-5094-4050-BD02-0EC79C167090}" dt="2022-08-26T17:30:45.869" v="2049" actId="207"/>
          <ac:spMkLst>
            <pc:docMk/>
            <pc:sldMk cId="3014333509" sldId="269"/>
            <ac:spMk id="2" creationId="{9FD2534F-51C4-9820-FC4C-F6B496972A78}"/>
          </ac:spMkLst>
        </pc:spChg>
        <pc:spChg chg="add del mod ord">
          <ac:chgData name="Vinodhkumar T D" userId="544a2a11-8aa6-45a9-97ef-b1fa8762329b" providerId="ADAL" clId="{A65C888D-5094-4050-BD02-0EC79C167090}" dt="2022-08-26T17:31:49.501" v="2072" actId="6549"/>
          <ac:spMkLst>
            <pc:docMk/>
            <pc:sldMk cId="3014333509" sldId="269"/>
            <ac:spMk id="3" creationId="{5DFF6B12-E5AD-60BF-1E54-F2E6AA6DACA8}"/>
          </ac:spMkLst>
        </pc:spChg>
        <pc:spChg chg="add del mod">
          <ac:chgData name="Vinodhkumar T D" userId="544a2a11-8aa6-45a9-97ef-b1fa8762329b" providerId="ADAL" clId="{A65C888D-5094-4050-BD02-0EC79C167090}" dt="2022-08-26T17:22:06.714" v="1799" actId="478"/>
          <ac:spMkLst>
            <pc:docMk/>
            <pc:sldMk cId="3014333509" sldId="269"/>
            <ac:spMk id="4" creationId="{2303C61E-618E-4AB4-F760-3AFFF320FF92}"/>
          </ac:spMkLst>
        </pc:spChg>
        <pc:spChg chg="add del mod">
          <ac:chgData name="Vinodhkumar T D" userId="544a2a11-8aa6-45a9-97ef-b1fa8762329b" providerId="ADAL" clId="{A65C888D-5094-4050-BD02-0EC79C167090}" dt="2022-08-26T17:22:23.454" v="1836" actId="478"/>
          <ac:spMkLst>
            <pc:docMk/>
            <pc:sldMk cId="3014333509" sldId="269"/>
            <ac:spMk id="5" creationId="{1BD75416-45B3-6F3E-91BC-46CEBEFC600B}"/>
          </ac:spMkLst>
        </pc:spChg>
        <pc:spChg chg="add del mod">
          <ac:chgData name="Vinodhkumar T D" userId="544a2a11-8aa6-45a9-97ef-b1fa8762329b" providerId="ADAL" clId="{A65C888D-5094-4050-BD02-0EC79C167090}" dt="2022-08-26T17:23:17.963" v="1850"/>
          <ac:spMkLst>
            <pc:docMk/>
            <pc:sldMk cId="3014333509" sldId="269"/>
            <ac:spMk id="6" creationId="{9B4A5761-BDFB-D7A8-F99C-F77A7199EA31}"/>
          </ac:spMkLst>
        </pc:spChg>
        <pc:spChg chg="add del mod">
          <ac:chgData name="Vinodhkumar T D" userId="544a2a11-8aa6-45a9-97ef-b1fa8762329b" providerId="ADAL" clId="{A65C888D-5094-4050-BD02-0EC79C167090}" dt="2022-08-26T17:23:17.964" v="1852"/>
          <ac:spMkLst>
            <pc:docMk/>
            <pc:sldMk cId="3014333509" sldId="269"/>
            <ac:spMk id="7" creationId="{7513CC22-89BA-2683-A56E-A6AA91799B3A}"/>
          </ac:spMkLst>
        </pc:spChg>
        <pc:spChg chg="add del mod">
          <ac:chgData name="Vinodhkumar T D" userId="544a2a11-8aa6-45a9-97ef-b1fa8762329b" providerId="ADAL" clId="{A65C888D-5094-4050-BD02-0EC79C167090}" dt="2022-08-26T17:23:17.958" v="1848" actId="478"/>
          <ac:spMkLst>
            <pc:docMk/>
            <pc:sldMk cId="3014333509" sldId="269"/>
            <ac:spMk id="8" creationId="{7A4ED412-A2FD-B05E-AF15-E41DC2980420}"/>
          </ac:spMkLst>
        </pc:spChg>
        <pc:spChg chg="add del mod">
          <ac:chgData name="Vinodhkumar T D" userId="544a2a11-8aa6-45a9-97ef-b1fa8762329b" providerId="ADAL" clId="{A65C888D-5094-4050-BD02-0EC79C167090}" dt="2022-08-26T17:23:30.801" v="1857" actId="21"/>
          <ac:spMkLst>
            <pc:docMk/>
            <pc:sldMk cId="3014333509" sldId="269"/>
            <ac:spMk id="9" creationId="{6871C247-DCEA-542C-DEC6-4A547C0B5E4F}"/>
          </ac:spMkLst>
        </pc:spChg>
        <pc:spChg chg="add del mod">
          <ac:chgData name="Vinodhkumar T D" userId="544a2a11-8aa6-45a9-97ef-b1fa8762329b" providerId="ADAL" clId="{A65C888D-5094-4050-BD02-0EC79C167090}" dt="2022-08-26T17:24:36.343" v="1989"/>
          <ac:spMkLst>
            <pc:docMk/>
            <pc:sldMk cId="3014333509" sldId="269"/>
            <ac:spMk id="10" creationId="{E8A03824-06CE-7EAA-B083-C1FFFBDC716B}"/>
          </ac:spMkLst>
        </pc:spChg>
        <pc:spChg chg="add del mod ord">
          <ac:chgData name="Vinodhkumar T D" userId="544a2a11-8aa6-45a9-97ef-b1fa8762329b" providerId="ADAL" clId="{A65C888D-5094-4050-BD02-0EC79C167090}" dt="2022-08-26T17:27:20.407" v="2008" actId="478"/>
          <ac:spMkLst>
            <pc:docMk/>
            <pc:sldMk cId="3014333509" sldId="269"/>
            <ac:spMk id="15" creationId="{CB725C82-8E36-B06E-C2AA-CF9285ED51F5}"/>
          </ac:spMkLst>
        </pc:spChg>
        <pc:spChg chg="add del">
          <ac:chgData name="Vinodhkumar T D" userId="544a2a11-8aa6-45a9-97ef-b1fa8762329b" providerId="ADAL" clId="{A65C888D-5094-4050-BD02-0EC79C167090}" dt="2022-08-26T17:26:58.964" v="1997" actId="26606"/>
          <ac:spMkLst>
            <pc:docMk/>
            <pc:sldMk cId="3014333509" sldId="269"/>
            <ac:spMk id="1045" creationId="{2B566528-1B12-4246-9431-5C2D7D081168}"/>
          </ac:spMkLst>
        </pc:spChg>
        <pc:spChg chg="add del">
          <ac:chgData name="Vinodhkumar T D" userId="544a2a11-8aa6-45a9-97ef-b1fa8762329b" providerId="ADAL" clId="{A65C888D-5094-4050-BD02-0EC79C167090}" dt="2022-08-26T17:26:58.964" v="1997" actId="26606"/>
          <ac:spMkLst>
            <pc:docMk/>
            <pc:sldMk cId="3014333509" sldId="269"/>
            <ac:spMk id="1051" creationId="{D3F51FEB-38FB-4F6C-9F7B-2F2AFAB65463}"/>
          </ac:spMkLst>
        </pc:spChg>
        <pc:spChg chg="add del">
          <ac:chgData name="Vinodhkumar T D" userId="544a2a11-8aa6-45a9-97ef-b1fa8762329b" providerId="ADAL" clId="{A65C888D-5094-4050-BD02-0EC79C167090}" dt="2022-08-26T17:26:58.964" v="1997" actId="26606"/>
          <ac:spMkLst>
            <pc:docMk/>
            <pc:sldMk cId="3014333509" sldId="269"/>
            <ac:spMk id="1053" creationId="{1E547BA6-BAE0-43BB-A7CA-60F69CE252F0}"/>
          </ac:spMkLst>
        </pc:spChg>
        <pc:spChg chg="add del">
          <ac:chgData name="Vinodhkumar T D" userId="544a2a11-8aa6-45a9-97ef-b1fa8762329b" providerId="ADAL" clId="{A65C888D-5094-4050-BD02-0EC79C167090}" dt="2022-08-26T17:27:37.187" v="2015" actId="26606"/>
          <ac:spMkLst>
            <pc:docMk/>
            <pc:sldMk cId="3014333509" sldId="269"/>
            <ac:spMk id="1058" creationId="{003713C1-2FB2-413B-BF91-3AE41726FB7A}"/>
          </ac:spMkLst>
        </pc:spChg>
        <pc:spChg chg="add del">
          <ac:chgData name="Vinodhkumar T D" userId="544a2a11-8aa6-45a9-97ef-b1fa8762329b" providerId="ADAL" clId="{A65C888D-5094-4050-BD02-0EC79C167090}" dt="2022-08-26T17:27:37.187" v="2015" actId="26606"/>
          <ac:spMkLst>
            <pc:docMk/>
            <pc:sldMk cId="3014333509" sldId="269"/>
            <ac:spMk id="1060" creationId="{1CAB92A9-A23E-4C58-BF68-EDCB6F12A53E}"/>
          </ac:spMkLst>
        </pc:spChg>
        <pc:spChg chg="add del">
          <ac:chgData name="Vinodhkumar T D" userId="544a2a11-8aa6-45a9-97ef-b1fa8762329b" providerId="ADAL" clId="{A65C888D-5094-4050-BD02-0EC79C167090}" dt="2022-08-26T17:27:37.187" v="2015" actId="26606"/>
          <ac:spMkLst>
            <pc:docMk/>
            <pc:sldMk cId="3014333509" sldId="269"/>
            <ac:spMk id="1062" creationId="{90795B4D-5022-4A7F-A01D-8D880B7CDBE6}"/>
          </ac:spMkLst>
        </pc:spChg>
        <pc:spChg chg="add del">
          <ac:chgData name="Vinodhkumar T D" userId="544a2a11-8aa6-45a9-97ef-b1fa8762329b" providerId="ADAL" clId="{A65C888D-5094-4050-BD02-0EC79C167090}" dt="2022-08-26T17:27:37.187" v="2015" actId="26606"/>
          <ac:spMkLst>
            <pc:docMk/>
            <pc:sldMk cId="3014333509" sldId="269"/>
            <ac:spMk id="1064" creationId="{AFD19018-DE7C-4796-ADF2-AD2EB0FC0D9C}"/>
          </ac:spMkLst>
        </pc:spChg>
        <pc:spChg chg="add del">
          <ac:chgData name="Vinodhkumar T D" userId="544a2a11-8aa6-45a9-97ef-b1fa8762329b" providerId="ADAL" clId="{A65C888D-5094-4050-BD02-0EC79C167090}" dt="2022-08-26T17:27:37.187" v="2015" actId="26606"/>
          <ac:spMkLst>
            <pc:docMk/>
            <pc:sldMk cId="3014333509" sldId="269"/>
            <ac:spMk id="1066" creationId="{B1A0A2C2-4F85-44AF-8708-8DCA4B550CB8}"/>
          </ac:spMkLst>
        </pc:spChg>
        <pc:spChg chg="add del">
          <ac:chgData name="Vinodhkumar T D" userId="544a2a11-8aa6-45a9-97ef-b1fa8762329b" providerId="ADAL" clId="{A65C888D-5094-4050-BD02-0EC79C167090}" dt="2022-08-26T17:27:34.840" v="2010" actId="26606"/>
          <ac:spMkLst>
            <pc:docMk/>
            <pc:sldMk cId="3014333509" sldId="269"/>
            <ac:spMk id="1071" creationId="{EDC94264-3734-4C03-8937-6DA0151563DD}"/>
          </ac:spMkLst>
        </pc:spChg>
        <pc:spChg chg="add del">
          <ac:chgData name="Vinodhkumar T D" userId="544a2a11-8aa6-45a9-97ef-b1fa8762329b" providerId="ADAL" clId="{A65C888D-5094-4050-BD02-0EC79C167090}" dt="2022-08-26T17:27:34.840" v="2010" actId="26606"/>
          <ac:spMkLst>
            <pc:docMk/>
            <pc:sldMk cId="3014333509" sldId="269"/>
            <ac:spMk id="1073" creationId="{D653FE82-935D-4023-B44D-BD36E3940909}"/>
          </ac:spMkLst>
        </pc:spChg>
        <pc:spChg chg="add">
          <ac:chgData name="Vinodhkumar T D" userId="544a2a11-8aa6-45a9-97ef-b1fa8762329b" providerId="ADAL" clId="{A65C888D-5094-4050-BD02-0EC79C167090}" dt="2022-08-26T17:27:37.187" v="2015" actId="26606"/>
          <ac:spMkLst>
            <pc:docMk/>
            <pc:sldMk cId="3014333509" sldId="269"/>
            <ac:spMk id="1075" creationId="{90795B4D-5022-4A7F-A01D-8D880B7CDBE6}"/>
          </ac:spMkLst>
        </pc:spChg>
        <pc:spChg chg="add del">
          <ac:chgData name="Vinodhkumar T D" userId="544a2a11-8aa6-45a9-97ef-b1fa8762329b" providerId="ADAL" clId="{A65C888D-5094-4050-BD02-0EC79C167090}" dt="2022-08-26T17:27:35.677" v="2012" actId="26606"/>
          <ac:spMkLst>
            <pc:docMk/>
            <pc:sldMk cId="3014333509" sldId="269"/>
            <ac:spMk id="1076" creationId="{5B779097-0D69-4290-BA87-1376821E4A30}"/>
          </ac:spMkLst>
        </pc:spChg>
        <pc:spChg chg="add">
          <ac:chgData name="Vinodhkumar T D" userId="544a2a11-8aa6-45a9-97ef-b1fa8762329b" providerId="ADAL" clId="{A65C888D-5094-4050-BD02-0EC79C167090}" dt="2022-08-26T17:27:37.187" v="2015" actId="26606"/>
          <ac:spMkLst>
            <pc:docMk/>
            <pc:sldMk cId="3014333509" sldId="269"/>
            <ac:spMk id="1079" creationId="{B1A0A2C2-4F85-44AF-8708-8DCA4B550CB8}"/>
          </ac:spMkLst>
        </pc:spChg>
        <pc:spChg chg="add del">
          <ac:chgData name="Vinodhkumar T D" userId="544a2a11-8aa6-45a9-97ef-b1fa8762329b" providerId="ADAL" clId="{A65C888D-5094-4050-BD02-0EC79C167090}" dt="2022-08-26T17:27:37.181" v="2014" actId="26606"/>
          <ac:spMkLst>
            <pc:docMk/>
            <pc:sldMk cId="3014333509" sldId="269"/>
            <ac:spMk id="1093" creationId="{0ED52484-C939-4951-85D6-79046BBC644D}"/>
          </ac:spMkLst>
        </pc:spChg>
        <pc:spChg chg="add del">
          <ac:chgData name="Vinodhkumar T D" userId="544a2a11-8aa6-45a9-97ef-b1fa8762329b" providerId="ADAL" clId="{A65C888D-5094-4050-BD02-0EC79C167090}" dt="2022-08-26T17:27:37.181" v="2014" actId="26606"/>
          <ac:spMkLst>
            <pc:docMk/>
            <pc:sldMk cId="3014333509" sldId="269"/>
            <ac:spMk id="1094" creationId="{123AC743-1CAC-4594-8F81-8E5C1E45BA7B}"/>
          </ac:spMkLst>
        </pc:spChg>
        <pc:spChg chg="add del">
          <ac:chgData name="Vinodhkumar T D" userId="544a2a11-8aa6-45a9-97ef-b1fa8762329b" providerId="ADAL" clId="{A65C888D-5094-4050-BD02-0EC79C167090}" dt="2022-08-26T17:27:37.181" v="2014" actId="26606"/>
          <ac:spMkLst>
            <pc:docMk/>
            <pc:sldMk cId="3014333509" sldId="269"/>
            <ac:spMk id="1095" creationId="{3DF8EA8C-4EAB-49EE-BBAB-78BE910D2232}"/>
          </ac:spMkLst>
        </pc:spChg>
        <pc:spChg chg="add del">
          <ac:chgData name="Vinodhkumar T D" userId="544a2a11-8aa6-45a9-97ef-b1fa8762329b" providerId="ADAL" clId="{A65C888D-5094-4050-BD02-0EC79C167090}" dt="2022-08-26T17:27:37.181" v="2014" actId="26606"/>
          <ac:spMkLst>
            <pc:docMk/>
            <pc:sldMk cId="3014333509" sldId="269"/>
            <ac:spMk id="1096" creationId="{9973AF05-1CBD-4B57-BB0F-EAEF9F8FB679}"/>
          </ac:spMkLst>
        </pc:spChg>
        <pc:spChg chg="add">
          <ac:chgData name="Vinodhkumar T D" userId="544a2a11-8aa6-45a9-97ef-b1fa8762329b" providerId="ADAL" clId="{A65C888D-5094-4050-BD02-0EC79C167090}" dt="2022-08-26T17:27:37.187" v="2015" actId="26606"/>
          <ac:spMkLst>
            <pc:docMk/>
            <pc:sldMk cId="3014333509" sldId="269"/>
            <ac:spMk id="1098" creationId="{003713C1-2FB2-413B-BF91-3AE41726FB7A}"/>
          </ac:spMkLst>
        </pc:spChg>
        <pc:spChg chg="add">
          <ac:chgData name="Vinodhkumar T D" userId="544a2a11-8aa6-45a9-97ef-b1fa8762329b" providerId="ADAL" clId="{A65C888D-5094-4050-BD02-0EC79C167090}" dt="2022-08-26T17:27:37.187" v="2015" actId="26606"/>
          <ac:spMkLst>
            <pc:docMk/>
            <pc:sldMk cId="3014333509" sldId="269"/>
            <ac:spMk id="1099" creationId="{1CAB92A9-A23E-4C58-BF68-EDCB6F12A53E}"/>
          </ac:spMkLst>
        </pc:spChg>
        <pc:spChg chg="add">
          <ac:chgData name="Vinodhkumar T D" userId="544a2a11-8aa6-45a9-97ef-b1fa8762329b" providerId="ADAL" clId="{A65C888D-5094-4050-BD02-0EC79C167090}" dt="2022-08-26T17:27:37.187" v="2015" actId="26606"/>
          <ac:spMkLst>
            <pc:docMk/>
            <pc:sldMk cId="3014333509" sldId="269"/>
            <ac:spMk id="1100" creationId="{AFD19018-DE7C-4796-ADF2-AD2EB0FC0D9C}"/>
          </ac:spMkLst>
        </pc:spChg>
        <pc:grpChg chg="add del">
          <ac:chgData name="Vinodhkumar T D" userId="544a2a11-8aa6-45a9-97ef-b1fa8762329b" providerId="ADAL" clId="{A65C888D-5094-4050-BD02-0EC79C167090}" dt="2022-08-26T17:26:58.964" v="1997" actId="26606"/>
          <ac:grpSpMkLst>
            <pc:docMk/>
            <pc:sldMk cId="3014333509" sldId="269"/>
            <ac:grpSpMk id="1047" creationId="{07EAA094-9CF6-4695-958A-33D9BCAA9474}"/>
          </ac:grpSpMkLst>
        </pc:grpChg>
        <pc:grpChg chg="add del">
          <ac:chgData name="Vinodhkumar T D" userId="544a2a11-8aa6-45a9-97ef-b1fa8762329b" providerId="ADAL" clId="{A65C888D-5094-4050-BD02-0EC79C167090}" dt="2022-08-26T17:27:35.677" v="2012" actId="26606"/>
          <ac:grpSpMkLst>
            <pc:docMk/>
            <pc:sldMk cId="3014333509" sldId="269"/>
            <ac:grpSpMk id="1077" creationId="{A7058376-8680-4625-B783-C9F525147657}"/>
          </ac:grpSpMkLst>
        </pc:grpChg>
        <pc:grpChg chg="add del">
          <ac:chgData name="Vinodhkumar T D" userId="544a2a11-8aa6-45a9-97ef-b1fa8762329b" providerId="ADAL" clId="{A65C888D-5094-4050-BD02-0EC79C167090}" dt="2022-08-26T17:27:35.677" v="2012" actId="26606"/>
          <ac:grpSpMkLst>
            <pc:docMk/>
            <pc:sldMk cId="3014333509" sldId="269"/>
            <ac:grpSpMk id="1080" creationId="{EBAD34AF-5414-49A5-AB75-F1CA854B3094}"/>
          </ac:grpSpMkLst>
        </pc:grpChg>
        <pc:grpChg chg="add del">
          <ac:chgData name="Vinodhkumar T D" userId="544a2a11-8aa6-45a9-97ef-b1fa8762329b" providerId="ADAL" clId="{A65C888D-5094-4050-BD02-0EC79C167090}" dt="2022-08-26T17:27:35.677" v="2012" actId="26606"/>
          <ac:grpSpMkLst>
            <pc:docMk/>
            <pc:sldMk cId="3014333509" sldId="269"/>
            <ac:grpSpMk id="1081" creationId="{6C6D9DC8-9EDB-48B2-8125-10F4D6B8995B}"/>
          </ac:grpSpMkLst>
        </pc:grpChg>
        <pc:grpChg chg="add del">
          <ac:chgData name="Vinodhkumar T D" userId="544a2a11-8aa6-45a9-97ef-b1fa8762329b" providerId="ADAL" clId="{A65C888D-5094-4050-BD02-0EC79C167090}" dt="2022-08-26T17:27:35.677" v="2012" actId="26606"/>
          <ac:grpSpMkLst>
            <pc:docMk/>
            <pc:sldMk cId="3014333509" sldId="269"/>
            <ac:grpSpMk id="1085" creationId="{BCE84650-6FAA-48DC-BB93-39BB42D85F57}"/>
          </ac:grpSpMkLst>
        </pc:grpChg>
        <pc:grpChg chg="add del">
          <ac:chgData name="Vinodhkumar T D" userId="544a2a11-8aa6-45a9-97ef-b1fa8762329b" providerId="ADAL" clId="{A65C888D-5094-4050-BD02-0EC79C167090}" dt="2022-08-26T17:27:35.677" v="2012" actId="26606"/>
          <ac:grpSpMkLst>
            <pc:docMk/>
            <pc:sldMk cId="3014333509" sldId="269"/>
            <ac:grpSpMk id="1089" creationId="{13E67C91-5B28-4AAD-881B-55AD0E00453B}"/>
          </ac:grpSpMkLst>
        </pc:grpChg>
        <pc:picChg chg="add mod ord">
          <ac:chgData name="Vinodhkumar T D" userId="544a2a11-8aa6-45a9-97ef-b1fa8762329b" providerId="ADAL" clId="{A65C888D-5094-4050-BD02-0EC79C167090}" dt="2022-08-26T17:32:03.516" v="2074" actId="14100"/>
          <ac:picMkLst>
            <pc:docMk/>
            <pc:sldMk cId="3014333509" sldId="269"/>
            <ac:picMk id="12" creationId="{D9330283-F691-52E6-AE85-0C5A47B15FED}"/>
          </ac:picMkLst>
        </pc:picChg>
        <pc:picChg chg="add del mod">
          <ac:chgData name="Vinodhkumar T D" userId="544a2a11-8aa6-45a9-97ef-b1fa8762329b" providerId="ADAL" clId="{A65C888D-5094-4050-BD02-0EC79C167090}" dt="2022-08-26T17:24:36.341" v="1987" actId="478"/>
          <ac:picMkLst>
            <pc:docMk/>
            <pc:sldMk cId="3014333509" sldId="269"/>
            <ac:picMk id="16" creationId="{C871A627-04DA-D244-7C9F-751D705C385C}"/>
          </ac:picMkLst>
        </pc:picChg>
        <pc:picChg chg="add del mod">
          <ac:chgData name="Vinodhkumar T D" userId="544a2a11-8aa6-45a9-97ef-b1fa8762329b" providerId="ADAL" clId="{A65C888D-5094-4050-BD02-0EC79C167090}" dt="2022-08-26T17:22:09.226" v="1804"/>
          <ac:picMkLst>
            <pc:docMk/>
            <pc:sldMk cId="3014333509" sldId="269"/>
            <ac:picMk id="1026" creationId="{D0A34C12-B12A-D531-0D40-75F1A52B8573}"/>
          </ac:picMkLst>
        </pc:picChg>
        <pc:picChg chg="add del mod">
          <ac:chgData name="Vinodhkumar T D" userId="544a2a11-8aa6-45a9-97ef-b1fa8762329b" providerId="ADAL" clId="{A65C888D-5094-4050-BD02-0EC79C167090}" dt="2022-08-26T17:22:25.632" v="1840"/>
          <ac:picMkLst>
            <pc:docMk/>
            <pc:sldMk cId="3014333509" sldId="269"/>
            <ac:picMk id="1028" creationId="{B9D52D08-144E-18B7-6E64-2B03C44A38DB}"/>
          </ac:picMkLst>
        </pc:picChg>
        <pc:picChg chg="add del mod">
          <ac:chgData name="Vinodhkumar T D" userId="544a2a11-8aa6-45a9-97ef-b1fa8762329b" providerId="ADAL" clId="{A65C888D-5094-4050-BD02-0EC79C167090}" dt="2022-08-26T17:23:17.958" v="1848" actId="478"/>
          <ac:picMkLst>
            <pc:docMk/>
            <pc:sldMk cId="3014333509" sldId="269"/>
            <ac:picMk id="1030" creationId="{5AE7D23B-D7D6-AAED-40E6-2866E176E799}"/>
          </ac:picMkLst>
        </pc:picChg>
        <pc:picChg chg="add del mod">
          <ac:chgData name="Vinodhkumar T D" userId="544a2a11-8aa6-45a9-97ef-b1fa8762329b" providerId="ADAL" clId="{A65C888D-5094-4050-BD02-0EC79C167090}" dt="2022-08-26T17:23:35.345" v="1860"/>
          <ac:picMkLst>
            <pc:docMk/>
            <pc:sldMk cId="3014333509" sldId="269"/>
            <ac:picMk id="1032" creationId="{BBC2D7FB-7BC6-0166-5D60-DDAF2BDA559B}"/>
          </ac:picMkLst>
        </pc:picChg>
        <pc:picChg chg="add del mod">
          <ac:chgData name="Vinodhkumar T D" userId="544a2a11-8aa6-45a9-97ef-b1fa8762329b" providerId="ADAL" clId="{A65C888D-5094-4050-BD02-0EC79C167090}" dt="2022-08-26T17:24:36.341" v="1987" actId="478"/>
          <ac:picMkLst>
            <pc:docMk/>
            <pc:sldMk cId="3014333509" sldId="269"/>
            <ac:picMk id="1034" creationId="{11010EC3-44A6-0513-F1A5-B948E07438A8}"/>
          </ac:picMkLst>
        </pc:picChg>
        <pc:picChg chg="add mod ord">
          <ac:chgData name="Vinodhkumar T D" userId="544a2a11-8aa6-45a9-97ef-b1fa8762329b" providerId="ADAL" clId="{A65C888D-5094-4050-BD02-0EC79C167090}" dt="2022-08-26T17:28:20.143" v="2018"/>
          <ac:picMkLst>
            <pc:docMk/>
            <pc:sldMk cId="3014333509" sldId="269"/>
            <ac:picMk id="1036" creationId="{206B41CB-C2AF-ED9C-7241-77DC7F91B0E6}"/>
          </ac:picMkLst>
        </pc:picChg>
        <pc:picChg chg="add mod ord">
          <ac:chgData name="Vinodhkumar T D" userId="544a2a11-8aa6-45a9-97ef-b1fa8762329b" providerId="ADAL" clId="{A65C888D-5094-4050-BD02-0EC79C167090}" dt="2022-08-26T17:32:06.628" v="2089" actId="1036"/>
          <ac:picMkLst>
            <pc:docMk/>
            <pc:sldMk cId="3014333509" sldId="269"/>
            <ac:picMk id="1038" creationId="{BD7C974C-7CE9-6EFB-BC02-F49E20C8B94B}"/>
          </ac:picMkLst>
        </pc:picChg>
        <pc:picChg chg="add mod ord">
          <ac:chgData name="Vinodhkumar T D" userId="544a2a11-8aa6-45a9-97ef-b1fa8762329b" providerId="ADAL" clId="{A65C888D-5094-4050-BD02-0EC79C167090}" dt="2022-08-26T17:28:45.693" v="2019"/>
          <ac:picMkLst>
            <pc:docMk/>
            <pc:sldMk cId="3014333509" sldId="269"/>
            <ac:picMk id="1040" creationId="{E43B04F2-D7CF-5039-1267-C9E12A19AC25}"/>
          </ac:picMkLst>
        </pc:picChg>
      </pc:sldChg>
      <pc:sldChg chg="del">
        <pc:chgData name="Vinodhkumar T D" userId="544a2a11-8aa6-45a9-97ef-b1fa8762329b" providerId="ADAL" clId="{A65C888D-5094-4050-BD02-0EC79C167090}" dt="2022-08-15T10:51:30.508" v="1257" actId="47"/>
        <pc:sldMkLst>
          <pc:docMk/>
          <pc:sldMk cId="3516650823" sldId="269"/>
        </pc:sldMkLst>
      </pc:sldChg>
      <pc:sldChg chg="addSp delSp modSp new mod ord setBg">
        <pc:chgData name="Vinodhkumar T D" userId="544a2a11-8aa6-45a9-97ef-b1fa8762329b" providerId="ADAL" clId="{A65C888D-5094-4050-BD02-0EC79C167090}" dt="2022-08-26T17:18:05.043" v="1781"/>
        <pc:sldMkLst>
          <pc:docMk/>
          <pc:sldMk cId="592080551" sldId="270"/>
        </pc:sldMkLst>
        <pc:spChg chg="add del mod">
          <ac:chgData name="Vinodhkumar T D" userId="544a2a11-8aa6-45a9-97ef-b1fa8762329b" providerId="ADAL" clId="{A65C888D-5094-4050-BD02-0EC79C167090}" dt="2022-08-26T11:24:47.625" v="1762" actId="478"/>
          <ac:spMkLst>
            <pc:docMk/>
            <pc:sldMk cId="592080551" sldId="270"/>
            <ac:spMk id="2" creationId="{F55FAF84-24B0-067E-E175-300A27C2373B}"/>
          </ac:spMkLst>
        </pc:spChg>
        <pc:spChg chg="mod">
          <ac:chgData name="Vinodhkumar T D" userId="544a2a11-8aa6-45a9-97ef-b1fa8762329b" providerId="ADAL" clId="{A65C888D-5094-4050-BD02-0EC79C167090}" dt="2022-08-26T11:24:51.629" v="1764" actId="27636"/>
          <ac:spMkLst>
            <pc:docMk/>
            <pc:sldMk cId="592080551" sldId="270"/>
            <ac:spMk id="3" creationId="{A94DB193-57E6-DD89-5E06-88A29E271BD0}"/>
          </ac:spMkLst>
        </pc:spChg>
        <pc:spChg chg="add del mod">
          <ac:chgData name="Vinodhkumar T D" userId="544a2a11-8aa6-45a9-97ef-b1fa8762329b" providerId="ADAL" clId="{A65C888D-5094-4050-BD02-0EC79C167090}" dt="2022-08-26T11:24:02.836" v="1737"/>
          <ac:spMkLst>
            <pc:docMk/>
            <pc:sldMk cId="592080551" sldId="270"/>
            <ac:spMk id="4" creationId="{77447E8C-5AEE-DE02-4C3C-2E57084FC746}"/>
          </ac:spMkLst>
        </pc:spChg>
        <pc:spChg chg="add del">
          <ac:chgData name="Vinodhkumar T D" userId="544a2a11-8aa6-45a9-97ef-b1fa8762329b" providerId="ADAL" clId="{A65C888D-5094-4050-BD02-0EC79C167090}" dt="2022-08-26T11:24:19.569" v="1744" actId="26606"/>
          <ac:spMkLst>
            <pc:docMk/>
            <pc:sldMk cId="592080551" sldId="270"/>
            <ac:spMk id="7" creationId="{32AEEBC8-9D30-42EF-95F2-386C2653FBF0}"/>
          </ac:spMkLst>
        </pc:spChg>
        <pc:spChg chg="add del">
          <ac:chgData name="Vinodhkumar T D" userId="544a2a11-8aa6-45a9-97ef-b1fa8762329b" providerId="ADAL" clId="{A65C888D-5094-4050-BD02-0EC79C167090}" dt="2022-08-26T11:24:19.569" v="1744" actId="26606"/>
          <ac:spMkLst>
            <pc:docMk/>
            <pc:sldMk cId="592080551" sldId="270"/>
            <ac:spMk id="8" creationId="{2E92FA66-67D7-4CB4-94D3-E643A9AD4757}"/>
          </ac:spMkLst>
        </pc:spChg>
        <pc:spChg chg="add del">
          <ac:chgData name="Vinodhkumar T D" userId="544a2a11-8aa6-45a9-97ef-b1fa8762329b" providerId="ADAL" clId="{A65C888D-5094-4050-BD02-0EC79C167090}" dt="2022-08-26T11:24:09.082" v="1740" actId="26606"/>
          <ac:spMkLst>
            <pc:docMk/>
            <pc:sldMk cId="592080551" sldId="270"/>
            <ac:spMk id="10" creationId="{2B566528-1B12-4246-9431-5C2D7D081168}"/>
          </ac:spMkLst>
        </pc:spChg>
        <pc:spChg chg="add del">
          <ac:chgData name="Vinodhkumar T D" userId="544a2a11-8aa6-45a9-97ef-b1fa8762329b" providerId="ADAL" clId="{A65C888D-5094-4050-BD02-0EC79C167090}" dt="2022-08-26T11:24:21.883" v="1746" actId="26606"/>
          <ac:spMkLst>
            <pc:docMk/>
            <pc:sldMk cId="592080551" sldId="270"/>
            <ac:spMk id="11" creationId="{5E39A796-BE83-48B1-B33F-35C4A32AAB57}"/>
          </ac:spMkLst>
        </pc:spChg>
        <pc:spChg chg="add del">
          <ac:chgData name="Vinodhkumar T D" userId="544a2a11-8aa6-45a9-97ef-b1fa8762329b" providerId="ADAL" clId="{A65C888D-5094-4050-BD02-0EC79C167090}" dt="2022-08-26T11:24:21.883" v="1746" actId="26606"/>
          <ac:spMkLst>
            <pc:docMk/>
            <pc:sldMk cId="592080551" sldId="270"/>
            <ac:spMk id="13" creationId="{72F84B47-E267-4194-8194-831DB7B5547F}"/>
          </ac:spMkLst>
        </pc:spChg>
        <pc:spChg chg="add del">
          <ac:chgData name="Vinodhkumar T D" userId="544a2a11-8aa6-45a9-97ef-b1fa8762329b" providerId="ADAL" clId="{A65C888D-5094-4050-BD02-0EC79C167090}" dt="2022-08-26T11:24:23.079" v="1748" actId="26606"/>
          <ac:spMkLst>
            <pc:docMk/>
            <pc:sldMk cId="592080551" sldId="270"/>
            <ac:spMk id="14" creationId="{441CF7D6-A660-431A-B0BB-140A0D5556B6}"/>
          </ac:spMkLst>
        </pc:spChg>
        <pc:spChg chg="add del">
          <ac:chgData name="Vinodhkumar T D" userId="544a2a11-8aa6-45a9-97ef-b1fa8762329b" providerId="ADAL" clId="{A65C888D-5094-4050-BD02-0EC79C167090}" dt="2022-08-26T11:24:23.079" v="1748" actId="26606"/>
          <ac:spMkLst>
            <pc:docMk/>
            <pc:sldMk cId="592080551" sldId="270"/>
            <ac:spMk id="15" creationId="{2550BE34-C2B8-49B8-8519-67A8CAD51AE9}"/>
          </ac:spMkLst>
        </pc:spChg>
        <pc:spChg chg="add del">
          <ac:chgData name="Vinodhkumar T D" userId="544a2a11-8aa6-45a9-97ef-b1fa8762329b" providerId="ADAL" clId="{A65C888D-5094-4050-BD02-0EC79C167090}" dt="2022-08-26T11:24:23.079" v="1748" actId="26606"/>
          <ac:spMkLst>
            <pc:docMk/>
            <pc:sldMk cId="592080551" sldId="270"/>
            <ac:spMk id="17" creationId="{A7457DD9-5A45-400A-AB4B-4B4EDECA25F1}"/>
          </ac:spMkLst>
        </pc:spChg>
        <pc:spChg chg="add del">
          <ac:chgData name="Vinodhkumar T D" userId="544a2a11-8aa6-45a9-97ef-b1fa8762329b" providerId="ADAL" clId="{A65C888D-5094-4050-BD02-0EC79C167090}" dt="2022-08-26T11:24:23.079" v="1748" actId="26606"/>
          <ac:spMkLst>
            <pc:docMk/>
            <pc:sldMk cId="592080551" sldId="270"/>
            <ac:spMk id="18" creationId="{0570A85B-3810-4F95-97B0-CBF4CCDB381C}"/>
          </ac:spMkLst>
        </pc:spChg>
        <pc:spChg chg="add del">
          <ac:chgData name="Vinodhkumar T D" userId="544a2a11-8aa6-45a9-97ef-b1fa8762329b" providerId="ADAL" clId="{A65C888D-5094-4050-BD02-0EC79C167090}" dt="2022-08-26T11:24:23.933" v="1751" actId="26606"/>
          <ac:spMkLst>
            <pc:docMk/>
            <pc:sldMk cId="592080551" sldId="270"/>
            <ac:spMk id="20" creationId="{1A95671B-3CC6-4792-9114-B74FAEA224E6}"/>
          </ac:spMkLst>
        </pc:spChg>
        <pc:spChg chg="add del">
          <ac:chgData name="Vinodhkumar T D" userId="544a2a11-8aa6-45a9-97ef-b1fa8762329b" providerId="ADAL" clId="{A65C888D-5094-4050-BD02-0EC79C167090}" dt="2022-08-26T11:24:25.771" v="1753" actId="26606"/>
          <ac:spMkLst>
            <pc:docMk/>
            <pc:sldMk cId="592080551" sldId="270"/>
            <ac:spMk id="22" creationId="{DD38EE57-B708-47C9-A4A4-E25F09FAB029}"/>
          </ac:spMkLst>
        </pc:spChg>
        <pc:spChg chg="add">
          <ac:chgData name="Vinodhkumar T D" userId="544a2a11-8aa6-45a9-97ef-b1fa8762329b" providerId="ADAL" clId="{A65C888D-5094-4050-BD02-0EC79C167090}" dt="2022-08-26T11:24:25.780" v="1754" actId="26606"/>
          <ac:spMkLst>
            <pc:docMk/>
            <pc:sldMk cId="592080551" sldId="270"/>
            <ac:spMk id="30" creationId="{66E48AFA-8884-4F68-A44F-D2C1E8609C5A}"/>
          </ac:spMkLst>
        </pc:spChg>
        <pc:spChg chg="add">
          <ac:chgData name="Vinodhkumar T D" userId="544a2a11-8aa6-45a9-97ef-b1fa8762329b" providerId="ADAL" clId="{A65C888D-5094-4050-BD02-0EC79C167090}" dt="2022-08-26T11:24:25.780" v="1754" actId="26606"/>
          <ac:spMkLst>
            <pc:docMk/>
            <pc:sldMk cId="592080551" sldId="270"/>
            <ac:spMk id="31" creationId="{969D19A6-08CB-498C-93EC-3FFB021FC68A}"/>
          </ac:spMkLst>
        </pc:spChg>
        <pc:grpChg chg="add del">
          <ac:chgData name="Vinodhkumar T D" userId="544a2a11-8aa6-45a9-97ef-b1fa8762329b" providerId="ADAL" clId="{A65C888D-5094-4050-BD02-0EC79C167090}" dt="2022-08-26T11:24:09.082" v="1740" actId="26606"/>
          <ac:grpSpMkLst>
            <pc:docMk/>
            <pc:sldMk cId="592080551" sldId="270"/>
            <ac:grpSpMk id="12" creationId="{828A5161-06F1-46CF-8AD7-844680A59E13}"/>
          </ac:grpSpMkLst>
        </pc:grpChg>
        <pc:grpChg chg="add del">
          <ac:chgData name="Vinodhkumar T D" userId="544a2a11-8aa6-45a9-97ef-b1fa8762329b" providerId="ADAL" clId="{A65C888D-5094-4050-BD02-0EC79C167090}" dt="2022-08-26T11:24:09.082" v="1740" actId="26606"/>
          <ac:grpSpMkLst>
            <pc:docMk/>
            <pc:sldMk cId="592080551" sldId="270"/>
            <ac:grpSpMk id="16" creationId="{5995D10D-E9C9-47DB-AE7E-801FEF38F5C9}"/>
          </ac:grpSpMkLst>
        </pc:grpChg>
        <pc:grpChg chg="add del">
          <ac:chgData name="Vinodhkumar T D" userId="544a2a11-8aa6-45a9-97ef-b1fa8762329b" providerId="ADAL" clId="{A65C888D-5094-4050-BD02-0EC79C167090}" dt="2022-08-26T11:24:25.771" v="1753" actId="26606"/>
          <ac:grpSpMkLst>
            <pc:docMk/>
            <pc:sldMk cId="592080551" sldId="270"/>
            <ac:grpSpMk id="23" creationId="{57A28182-58A5-4DBB-8F64-BD944BCA8154}"/>
          </ac:grpSpMkLst>
        </pc:grpChg>
        <pc:picChg chg="add mod ord">
          <ac:chgData name="Vinodhkumar T D" userId="544a2a11-8aa6-45a9-97ef-b1fa8762329b" providerId="ADAL" clId="{A65C888D-5094-4050-BD02-0EC79C167090}" dt="2022-08-26T11:24:40.681" v="1758" actId="14100"/>
          <ac:picMkLst>
            <pc:docMk/>
            <pc:sldMk cId="592080551" sldId="270"/>
            <ac:picMk id="5" creationId="{8E85F9D7-6153-0A33-5963-66750C074E1C}"/>
          </ac:picMkLst>
        </pc:picChg>
      </pc:sldChg>
      <pc:sldChg chg="del">
        <pc:chgData name="Vinodhkumar T D" userId="544a2a11-8aa6-45a9-97ef-b1fa8762329b" providerId="ADAL" clId="{A65C888D-5094-4050-BD02-0EC79C167090}" dt="2022-08-15T10:51:31.222" v="1258" actId="47"/>
        <pc:sldMkLst>
          <pc:docMk/>
          <pc:sldMk cId="3274532372" sldId="270"/>
        </pc:sldMkLst>
      </pc:sldChg>
      <pc:sldChg chg="del">
        <pc:chgData name="Vinodhkumar T D" userId="544a2a11-8aa6-45a9-97ef-b1fa8762329b" providerId="ADAL" clId="{A65C888D-5094-4050-BD02-0EC79C167090}" dt="2022-08-15T10:51:31.447" v="1259" actId="47"/>
        <pc:sldMkLst>
          <pc:docMk/>
          <pc:sldMk cId="810648015" sldId="271"/>
        </pc:sldMkLst>
      </pc:sldChg>
      <pc:sldChg chg="addSp delSp modSp new del mod">
        <pc:chgData name="Vinodhkumar T D" userId="544a2a11-8aa6-45a9-97ef-b1fa8762329b" providerId="ADAL" clId="{A65C888D-5094-4050-BD02-0EC79C167090}" dt="2022-08-26T17:52:52.857" v="2202" actId="47"/>
        <pc:sldMkLst>
          <pc:docMk/>
          <pc:sldMk cId="3168728162" sldId="271"/>
        </pc:sldMkLst>
        <pc:spChg chg="del">
          <ac:chgData name="Vinodhkumar T D" userId="544a2a11-8aa6-45a9-97ef-b1fa8762329b" providerId="ADAL" clId="{A65C888D-5094-4050-BD02-0EC79C167090}" dt="2022-08-26T17:48:51.283" v="2103" actId="478"/>
          <ac:spMkLst>
            <pc:docMk/>
            <pc:sldMk cId="3168728162" sldId="271"/>
            <ac:spMk id="2" creationId="{174D4AE2-E119-5CB9-E924-D172884783E7}"/>
          </ac:spMkLst>
        </pc:spChg>
        <pc:spChg chg="del mod">
          <ac:chgData name="Vinodhkumar T D" userId="544a2a11-8aa6-45a9-97ef-b1fa8762329b" providerId="ADAL" clId="{A65C888D-5094-4050-BD02-0EC79C167090}" dt="2022-08-26T17:48:55.615" v="2105"/>
          <ac:spMkLst>
            <pc:docMk/>
            <pc:sldMk cId="3168728162" sldId="271"/>
            <ac:spMk id="3" creationId="{BF02DF89-1FBD-A077-15AF-27D7F657799E}"/>
          </ac:spMkLst>
        </pc:spChg>
        <pc:spChg chg="add mod">
          <ac:chgData name="Vinodhkumar T D" userId="544a2a11-8aa6-45a9-97ef-b1fa8762329b" providerId="ADAL" clId="{A65C888D-5094-4050-BD02-0EC79C167090}" dt="2022-08-26T17:48:55.615" v="2105"/>
          <ac:spMkLst>
            <pc:docMk/>
            <pc:sldMk cId="3168728162" sldId="271"/>
            <ac:spMk id="4" creationId="{41E47048-0360-4313-B475-2A21FD0C674C}"/>
          </ac:spMkLst>
        </pc:spChg>
      </pc:sldChg>
      <pc:sldChg chg="del">
        <pc:chgData name="Vinodhkumar T D" userId="544a2a11-8aa6-45a9-97ef-b1fa8762329b" providerId="ADAL" clId="{A65C888D-5094-4050-BD02-0EC79C167090}" dt="2022-08-15T10:51:31.702" v="1260" actId="47"/>
        <pc:sldMkLst>
          <pc:docMk/>
          <pc:sldMk cId="1820384608" sldId="272"/>
        </pc:sldMkLst>
      </pc:sldChg>
      <pc:sldChg chg="del">
        <pc:chgData name="Vinodhkumar T D" userId="544a2a11-8aa6-45a9-97ef-b1fa8762329b" providerId="ADAL" clId="{A65C888D-5094-4050-BD02-0EC79C167090}" dt="2022-08-15T10:51:32.593" v="1261" actId="47"/>
        <pc:sldMkLst>
          <pc:docMk/>
          <pc:sldMk cId="1613781027" sldId="273"/>
        </pc:sldMkLst>
      </pc:sldChg>
      <pc:sldChg chg="del">
        <pc:chgData name="Vinodhkumar T D" userId="544a2a11-8aa6-45a9-97ef-b1fa8762329b" providerId="ADAL" clId="{A65C888D-5094-4050-BD02-0EC79C167090}" dt="2022-08-15T10:51:32.797" v="1262" actId="47"/>
        <pc:sldMkLst>
          <pc:docMk/>
          <pc:sldMk cId="920933175" sldId="274"/>
        </pc:sldMkLst>
      </pc:sldChg>
      <pc:sldChg chg="del">
        <pc:chgData name="Vinodhkumar T D" userId="544a2a11-8aa6-45a9-97ef-b1fa8762329b" providerId="ADAL" clId="{A65C888D-5094-4050-BD02-0EC79C167090}" dt="2022-08-15T10:51:33.005" v="1263" actId="47"/>
        <pc:sldMkLst>
          <pc:docMk/>
          <pc:sldMk cId="1552690079" sldId="275"/>
        </pc:sldMkLst>
      </pc:sldChg>
      <pc:sldChg chg="del">
        <pc:chgData name="Vinodhkumar T D" userId="544a2a11-8aa6-45a9-97ef-b1fa8762329b" providerId="ADAL" clId="{A65C888D-5094-4050-BD02-0EC79C167090}" dt="2022-08-15T10:51:33.170" v="1264" actId="47"/>
        <pc:sldMkLst>
          <pc:docMk/>
          <pc:sldMk cId="1028895547" sldId="276"/>
        </pc:sldMkLst>
      </pc:sldChg>
      <pc:sldChg chg="del">
        <pc:chgData name="Vinodhkumar T D" userId="544a2a11-8aa6-45a9-97ef-b1fa8762329b" providerId="ADAL" clId="{A65C888D-5094-4050-BD02-0EC79C167090}" dt="2022-08-15T10:51:33.329" v="1265" actId="47"/>
        <pc:sldMkLst>
          <pc:docMk/>
          <pc:sldMk cId="405254560" sldId="277"/>
        </pc:sldMkLst>
      </pc:sldChg>
      <pc:sldChg chg="del">
        <pc:chgData name="Vinodhkumar T D" userId="544a2a11-8aa6-45a9-97ef-b1fa8762329b" providerId="ADAL" clId="{A65C888D-5094-4050-BD02-0EC79C167090}" dt="2022-08-15T10:51:34.223" v="1266" actId="47"/>
        <pc:sldMkLst>
          <pc:docMk/>
          <pc:sldMk cId="3918998000" sldId="278"/>
        </pc:sldMkLst>
      </pc:sldChg>
      <pc:sldChg chg="del">
        <pc:chgData name="Vinodhkumar T D" userId="544a2a11-8aa6-45a9-97ef-b1fa8762329b" providerId="ADAL" clId="{A65C888D-5094-4050-BD02-0EC79C167090}" dt="2022-08-15T10:51:34.707" v="1267" actId="47"/>
        <pc:sldMkLst>
          <pc:docMk/>
          <pc:sldMk cId="3194746067" sldId="279"/>
        </pc:sldMkLst>
      </pc:sldChg>
      <pc:sldChg chg="del">
        <pc:chgData name="Vinodhkumar T D" userId="544a2a11-8aa6-45a9-97ef-b1fa8762329b" providerId="ADAL" clId="{A65C888D-5094-4050-BD02-0EC79C167090}" dt="2022-08-15T10:51:34.724" v="1268" actId="47"/>
        <pc:sldMkLst>
          <pc:docMk/>
          <pc:sldMk cId="3946185959"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609C-F706-0F42-7404-F0B692A22E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81EB2-FB3F-17F6-C6D3-2A4006C2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6987A7-977E-A90C-D96A-27BB08E09E41}"/>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BB967430-D722-5B7C-B663-6E8584C5D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F4D44-73EB-714D-4465-685A76673C4A}"/>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317535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0227-A517-C579-6C96-4DE7ABD29D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80C9-AC68-7F35-4816-6738212EB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2386F-9E5E-595F-D012-45A54C3C36DD}"/>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E3CB61AE-7530-C33A-BB9C-022462358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10E3E-1863-FDE1-1211-DCA88BFEF50D}"/>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21162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AD0E2-6B27-A846-5794-33251581E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9B861-579E-BA7B-DC5E-6ED91D3B6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44F18-BA57-674D-DCD1-13094A8D1EDA}"/>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29280D4D-191F-0D6E-0C3C-59F579692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A0EF0-B97E-FD82-C0DF-1BD0B047E5D1}"/>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54019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D14D-F14F-319A-591F-617E05CD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EBFA2-3531-4136-8F26-4F3B036D6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6D211-89EB-D0A5-5606-59A15689046F}"/>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2D247F4B-123A-4BE4-0969-9BAE22D05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0D819-EA08-C17A-443B-101414641825}"/>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202071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7381-8ACC-0297-5410-FCB959703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8C6304-ADD8-F9A0-C367-13B0C4494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5F7B23-2722-4020-F440-A7C51D7040AD}"/>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CE1F7EA8-1847-C4A4-C731-39F483ACD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6306D-1AB0-8538-578D-03ED1D69E204}"/>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122018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84B8-29BD-D3CD-C43E-B95E211F8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C28F3-73FA-5A8D-EFFC-C7DF70757F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588BA-6A81-9D10-AE65-3812E645D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D18B4-60D3-BA32-2F58-8FBD58472FDF}"/>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6" name="Footer Placeholder 5">
            <a:extLst>
              <a:ext uri="{FF2B5EF4-FFF2-40B4-BE49-F238E27FC236}">
                <a16:creationId xmlns:a16="http://schemas.microsoft.com/office/drawing/2014/main" id="{633D691C-7EC6-B35A-F5F7-B5C81C463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FD240-2926-FA25-1446-DC062A362214}"/>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79723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14D7-8E1A-024C-1D0E-302752BA12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00FA03-0246-7896-B51A-E87DD1131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22E6A-E295-D963-207A-458C2863B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B87E14-71B0-A5FF-F9E8-292A5C599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50C985-5B8D-36D1-072D-EC384D5E6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87297-4548-59F9-F0B4-216E14A3CC85}"/>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8" name="Footer Placeholder 7">
            <a:extLst>
              <a:ext uri="{FF2B5EF4-FFF2-40B4-BE49-F238E27FC236}">
                <a16:creationId xmlns:a16="http://schemas.microsoft.com/office/drawing/2014/main" id="{8FD025BD-CCAC-6EFE-0AB3-DB4C3FA2FA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505575-D4AE-352A-111A-8245105F0834}"/>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310016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A9DF-3CF6-8927-BCD6-6B6406472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924C47-4246-7C98-D7C0-7DDDEBDC82CF}"/>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4" name="Footer Placeholder 3">
            <a:extLst>
              <a:ext uri="{FF2B5EF4-FFF2-40B4-BE49-F238E27FC236}">
                <a16:creationId xmlns:a16="http://schemas.microsoft.com/office/drawing/2014/main" id="{1E168741-DF69-61EE-E48A-241F46B37B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CED129-5271-AD04-5829-943C9BF65F51}"/>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2742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15CE7-B9EB-41B0-4F0C-9D726B9B76FD}"/>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3" name="Footer Placeholder 2">
            <a:extLst>
              <a:ext uri="{FF2B5EF4-FFF2-40B4-BE49-F238E27FC236}">
                <a16:creationId xmlns:a16="http://schemas.microsoft.com/office/drawing/2014/main" id="{36953787-D6D3-97A3-3260-0B6BC6681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E93F4-E392-6DCB-8AFA-3344EAB39551}"/>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159052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C7A1-F256-93A3-7904-06B0CD6EE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6920F-A260-14B9-70BD-141E2112AE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6E893-05F6-078E-20B1-7AA4BE5D2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43D9D-875B-B7D1-97C1-C815C60388EE}"/>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6" name="Footer Placeholder 5">
            <a:extLst>
              <a:ext uri="{FF2B5EF4-FFF2-40B4-BE49-F238E27FC236}">
                <a16:creationId xmlns:a16="http://schemas.microsoft.com/office/drawing/2014/main" id="{2AFB080A-9F27-7BE9-42ED-68D49E57D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F4B85-601E-4DF9-703B-421EF97B63AA}"/>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314241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1129-B73E-2984-F7ED-74AF71B55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E872BC-8F69-FCCB-DCFE-7C0E36E9A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D5BCB5-AEF2-7E72-40D3-F2330D03A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CDC2-057D-8424-D6FC-DFB1F8908E7C}"/>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6" name="Footer Placeholder 5">
            <a:extLst>
              <a:ext uri="{FF2B5EF4-FFF2-40B4-BE49-F238E27FC236}">
                <a16:creationId xmlns:a16="http://schemas.microsoft.com/office/drawing/2014/main" id="{D67BE056-9E72-6790-24C5-2B4E61130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7EFA9-E985-13F1-94EB-084320494256}"/>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225750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3798E-4DB4-996D-4A99-24E23B41F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9ACFA7-236F-6763-E97B-4035C9458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41609-8B1A-273D-8BA2-74C3083FC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E91EB790-759A-673F-7DDB-49D19CE29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78A3B4-6034-8FFE-2DAB-225B68802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62DAB-4A69-445B-BD12-6EF039B7049D}" type="slidenum">
              <a:rPr lang="en-US" smtClean="0"/>
              <a:t>‹#›</a:t>
            </a:fld>
            <a:endParaRPr lang="en-US"/>
          </a:p>
        </p:txBody>
      </p:sp>
    </p:spTree>
    <p:extLst>
      <p:ext uri="{BB962C8B-B14F-4D97-AF65-F5344CB8AC3E}">
        <p14:creationId xmlns:p14="http://schemas.microsoft.com/office/powerpoint/2010/main" val="182971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sharpcorner.com/members/vinodh-kumar32" TargetMode="External"/><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hyperlink" Target="https://vinsdata.wordpress.com/" TargetMode="External"/><Relationship Id="rId1" Type="http://schemas.openxmlformats.org/officeDocument/2006/relationships/slideLayout" Target="../slideLayouts/slideLayout2.xml"/><Relationship Id="rId6" Type="http://schemas.openxmlformats.org/officeDocument/2006/relationships/hyperlink" Target="https://twitter.com/vinsdata" TargetMode="External"/><Relationship Id="rId5" Type="http://schemas.openxmlformats.org/officeDocument/2006/relationships/image" Target="../media/image2.png"/><Relationship Id="rId4" Type="http://schemas.openxmlformats.org/officeDocument/2006/relationships/hyperlink" Target="https://www.linkedin.com/in/vinodh-kumar-173582132/"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nowflake.com/resource/snowflake-definitive-guide/"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snowflake.com/virtual-hands-on-lab/" TargetMode="External"/><Relationship Id="rId4" Type="http://schemas.openxmlformats.org/officeDocument/2006/relationships/hyperlink" Target="https://www.snowflake.com/about/webina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snowflake.com/en/sql-reference/data-types-semistructured.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534F-51C4-9820-FC4C-F6B496972A78}"/>
              </a:ext>
            </a:extLst>
          </p:cNvPr>
          <p:cNvSpPr>
            <a:spLocks noGrp="1"/>
          </p:cNvSpPr>
          <p:nvPr>
            <p:ph type="title"/>
          </p:nvPr>
        </p:nvSpPr>
        <p:spPr>
          <a:xfrm>
            <a:off x="838200" y="723578"/>
            <a:ext cx="4595071" cy="1645501"/>
          </a:xfrm>
        </p:spPr>
        <p:txBody>
          <a:bodyPr>
            <a:normAutofit/>
          </a:bodyPr>
          <a:lstStyle/>
          <a:p>
            <a:r>
              <a:rPr lang="en-US" dirty="0">
                <a:solidFill>
                  <a:schemeClr val="bg1"/>
                </a:solidFill>
              </a:rPr>
              <a:t>Vinodh Kumar TD</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5DFF6B12-E5AD-60BF-1E54-F2E6AA6DACA8}"/>
              </a:ext>
            </a:extLst>
          </p:cNvPr>
          <p:cNvSpPr>
            <a:spLocks noGrp="1"/>
          </p:cNvSpPr>
          <p:nvPr>
            <p:ph idx="1"/>
          </p:nvPr>
        </p:nvSpPr>
        <p:spPr>
          <a:xfrm>
            <a:off x="838200" y="2548467"/>
            <a:ext cx="4595071" cy="2755053"/>
          </a:xfrm>
        </p:spPr>
        <p:txBody>
          <a:bodyPr>
            <a:normAutofit/>
          </a:bodyPr>
          <a:lstStyle/>
          <a:p>
            <a:pPr marL="0" indent="0">
              <a:buNone/>
            </a:pPr>
            <a:r>
              <a:rPr lang="en-US" sz="2000" dirty="0">
                <a:solidFill>
                  <a:schemeClr val="bg1"/>
                </a:solidFill>
              </a:rPr>
              <a:t>Data Architect, Agilisium Consulting</a:t>
            </a:r>
          </a:p>
          <a:p>
            <a:pPr marL="0" indent="0">
              <a:buNone/>
            </a:pPr>
            <a:r>
              <a:rPr lang="en-US" sz="2000" dirty="0">
                <a:solidFill>
                  <a:schemeClr val="bg1"/>
                </a:solidFill>
              </a:rPr>
              <a:t>Microsoft Certified Trainer</a:t>
            </a:r>
          </a:p>
          <a:p>
            <a:pPr marL="0" indent="0">
              <a:buNone/>
            </a:pPr>
            <a:r>
              <a:rPr lang="en-US" sz="2000" dirty="0">
                <a:solidFill>
                  <a:schemeClr val="bg1"/>
                </a:solidFill>
              </a:rPr>
              <a:t>C# Corner MVP</a:t>
            </a:r>
          </a:p>
          <a:p>
            <a:pPr marL="0" indent="0">
              <a:buNone/>
            </a:pPr>
            <a:r>
              <a:rPr lang="en-US" sz="2000" dirty="0">
                <a:solidFill>
                  <a:schemeClr val="bg1"/>
                </a:solidFill>
              </a:rPr>
              <a:t>Blogger</a:t>
            </a:r>
          </a:p>
          <a:p>
            <a:pPr marL="0" indent="0">
              <a:buNone/>
            </a:pPr>
            <a:endParaRPr lang="en-US" sz="2000" dirty="0">
              <a:solidFill>
                <a:schemeClr val="bg1"/>
              </a:solidFill>
            </a:endParaRPr>
          </a:p>
          <a:p>
            <a:pPr marL="0" indent="0">
              <a:buNone/>
            </a:pPr>
            <a:endParaRPr lang="en-US" sz="2000" dirty="0">
              <a:solidFill>
                <a:schemeClr val="bg1"/>
              </a:solidFill>
            </a:endParaRPr>
          </a:p>
        </p:txBody>
      </p:sp>
      <p:sp>
        <p:nvSpPr>
          <p:cNvPr id="1098" name="Rectangle 1070">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9" name="Rectangle 1072">
            <a:extLst>
              <a:ext uri="{FF2B5EF4-FFF2-40B4-BE49-F238E27FC236}">
                <a16:creationId xmlns:a16="http://schemas.microsoft.com/office/drawing/2014/main" id="{1CAB92A9-A23E-4C58-BF68-EDCB6F12A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5" name="Rectangle 1074">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0" name="Rectangle 1076">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Shape&#10;&#10;Description automatically generated with medium confidence">
            <a:hlinkClick r:id="rId2"/>
            <a:extLst>
              <a:ext uri="{FF2B5EF4-FFF2-40B4-BE49-F238E27FC236}">
                <a16:creationId xmlns:a16="http://schemas.microsoft.com/office/drawing/2014/main" id="{D9330283-F691-52E6-AE85-0C5A47B15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908" y="506519"/>
            <a:ext cx="2443903" cy="2450027"/>
          </a:xfrm>
          <a:prstGeom prst="rect">
            <a:avLst/>
          </a:prstGeom>
        </p:spPr>
      </p:pic>
      <p:sp>
        <p:nvSpPr>
          <p:cNvPr id="1079" name="Rectangle 1078">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8" name="Picture 14" descr="Image result for linkedin logo">
            <a:hlinkClick r:id="rId4"/>
            <a:extLst>
              <a:ext uri="{FF2B5EF4-FFF2-40B4-BE49-F238E27FC236}">
                <a16:creationId xmlns:a16="http://schemas.microsoft.com/office/drawing/2014/main" id="{BD7C974C-7CE9-6EFB-BC02-F49E20C8B94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151534" y="814283"/>
            <a:ext cx="1715558" cy="17155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twitter logo">
            <a:hlinkClick r:id="rId6"/>
            <a:extLst>
              <a:ext uri="{FF2B5EF4-FFF2-40B4-BE49-F238E27FC236}">
                <a16:creationId xmlns:a16="http://schemas.microsoft.com/office/drawing/2014/main" id="{206B41CB-C2AF-ED9C-7241-77DC7F91B0E6}"/>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420908" y="3894242"/>
            <a:ext cx="2364317" cy="236431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c# corner logo">
            <a:hlinkClick r:id="rId8"/>
            <a:extLst>
              <a:ext uri="{FF2B5EF4-FFF2-40B4-BE49-F238E27FC236}">
                <a16:creationId xmlns:a16="http://schemas.microsoft.com/office/drawing/2014/main" id="{E43B04F2-D7CF-5039-1267-C9E12A19AC25}"/>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9514533" y="3894242"/>
            <a:ext cx="2364317" cy="236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335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271144"/>
            <a:ext cx="11536680" cy="6282055"/>
          </a:xfrm>
        </p:spPr>
        <p:txBody>
          <a:bodyPr>
            <a:normAutofit fontScale="92500" lnSpcReduction="20000"/>
          </a:bodyPr>
          <a:lstStyle/>
          <a:p>
            <a:pPr marL="0" indent="0" algn="l">
              <a:buNone/>
            </a:pPr>
            <a:r>
              <a:rPr lang="en-US" sz="3000" dirty="0">
                <a:solidFill>
                  <a:schemeClr val="accent1"/>
                </a:solidFill>
                <a:effectLst/>
              </a:rPr>
              <a:t>Auto-Stop and Start</a:t>
            </a:r>
            <a:endParaRPr lang="en-US" sz="2600" dirty="0">
              <a:solidFill>
                <a:schemeClr val="accent1"/>
              </a:solidFill>
              <a:effectLst/>
            </a:endParaRPr>
          </a:p>
          <a:p>
            <a:pPr algn="just">
              <a:buFont typeface="Arial" panose="020B0604020202020204" pitchFamily="34" charset="0"/>
              <a:buChar char="•"/>
            </a:pPr>
            <a:r>
              <a:rPr lang="en-US" sz="2400" b="0" i="0" dirty="0">
                <a:solidFill>
                  <a:srgbClr val="000000"/>
                </a:solidFill>
                <a:effectLst/>
              </a:rPr>
              <a:t>By default, auto-suspend is enabled. Snowflake automatically suspends the warehouse if it is inactive for the specified period of time.</a:t>
            </a:r>
          </a:p>
          <a:p>
            <a:pPr algn="just">
              <a:buFont typeface="Arial" panose="020B0604020202020204" pitchFamily="34" charset="0"/>
              <a:buChar char="•"/>
            </a:pPr>
            <a:r>
              <a:rPr lang="en-US" sz="2400" b="0" i="0" dirty="0">
                <a:solidFill>
                  <a:srgbClr val="000000"/>
                </a:solidFill>
                <a:effectLst/>
              </a:rPr>
              <a:t>By default, auto-resume is enabled. Snowflake automatically resumes the warehouse when any statement that requires a warehouse is submitted, </a:t>
            </a:r>
            <a:r>
              <a:rPr lang="en-US" sz="2400" b="1" i="1" dirty="0">
                <a:solidFill>
                  <a:srgbClr val="000000"/>
                </a:solidFill>
                <a:effectLst/>
              </a:rPr>
              <a:t>and</a:t>
            </a:r>
            <a:r>
              <a:rPr lang="en-US" sz="2400" b="0" i="0" dirty="0">
                <a:solidFill>
                  <a:srgbClr val="000000"/>
                </a:solidFill>
                <a:effectLst/>
              </a:rPr>
              <a:t> the warehouse is the current warehouse for the session.</a:t>
            </a:r>
          </a:p>
          <a:p>
            <a:pPr marL="0" indent="0" algn="just">
              <a:buNone/>
            </a:pPr>
            <a:endParaRPr lang="en-US" sz="3000" dirty="0">
              <a:solidFill>
                <a:schemeClr val="accent1"/>
              </a:solidFill>
            </a:endParaRPr>
          </a:p>
          <a:p>
            <a:pPr marL="0" indent="0" algn="just">
              <a:buNone/>
            </a:pPr>
            <a:r>
              <a:rPr lang="en-US" sz="3000" dirty="0">
                <a:solidFill>
                  <a:schemeClr val="accent1"/>
                </a:solidFill>
              </a:rPr>
              <a:t>Snowflake Editions</a:t>
            </a:r>
          </a:p>
          <a:p>
            <a:pPr algn="just"/>
            <a:r>
              <a:rPr lang="en-US" sz="2400" dirty="0"/>
              <a:t>Standard</a:t>
            </a:r>
          </a:p>
          <a:p>
            <a:pPr algn="just"/>
            <a:r>
              <a:rPr lang="en-US" sz="2400" dirty="0"/>
              <a:t>Enterprise</a:t>
            </a:r>
          </a:p>
          <a:p>
            <a:pPr algn="just"/>
            <a:r>
              <a:rPr lang="en-US" sz="2400" dirty="0"/>
              <a:t>Business Critical</a:t>
            </a:r>
          </a:p>
          <a:p>
            <a:pPr marL="0" indent="0" algn="l">
              <a:buNone/>
            </a:pPr>
            <a:endParaRPr lang="en-US" sz="3000" b="0" i="0" dirty="0">
              <a:solidFill>
                <a:schemeClr val="accent1"/>
              </a:solidFill>
              <a:effectLst/>
            </a:endParaRPr>
          </a:p>
          <a:p>
            <a:pPr marL="0" indent="0" algn="l">
              <a:buNone/>
            </a:pPr>
            <a:r>
              <a:rPr lang="en-US" sz="3000" b="0" i="0" dirty="0">
                <a:solidFill>
                  <a:schemeClr val="accent1"/>
                </a:solidFill>
                <a:effectLst/>
              </a:rPr>
              <a:t>Query Processing and Concurrency</a:t>
            </a:r>
          </a:p>
          <a:p>
            <a:r>
              <a:rPr lang="en-US" sz="2400" b="0" i="0" dirty="0">
                <a:solidFill>
                  <a:srgbClr val="000000"/>
                </a:solidFill>
                <a:effectLst/>
              </a:rPr>
              <a:t>The number of queries that a warehouse can concurrently process is determined by the size and complexity of each query. </a:t>
            </a:r>
          </a:p>
          <a:p>
            <a:r>
              <a:rPr lang="en-US" sz="2400" b="0" i="0" dirty="0">
                <a:solidFill>
                  <a:srgbClr val="000000"/>
                </a:solidFill>
                <a:effectLst/>
              </a:rPr>
              <a:t>As queries are submitted, the warehouse calculates and reserves the compute resources needed to process each query. If the warehouse does not have enough remaining resources to process a query, the query is queued, pending resources that become available as other running queries complete.</a:t>
            </a:r>
            <a:endParaRPr lang="en-US" dirty="0"/>
          </a:p>
          <a:p>
            <a:pPr algn="just"/>
            <a:endParaRPr lang="en-US" dirty="0"/>
          </a:p>
        </p:txBody>
      </p:sp>
    </p:spTree>
    <p:extLst>
      <p:ext uri="{BB962C8B-B14F-4D97-AF65-F5344CB8AC3E}">
        <p14:creationId xmlns:p14="http://schemas.microsoft.com/office/powerpoint/2010/main" val="277511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271144"/>
            <a:ext cx="11536680" cy="6282055"/>
          </a:xfrm>
        </p:spPr>
        <p:txBody>
          <a:bodyPr>
            <a:normAutofit fontScale="92500" lnSpcReduction="20000"/>
          </a:bodyPr>
          <a:lstStyle/>
          <a:p>
            <a:pPr marL="0" indent="0" algn="ctr">
              <a:buNone/>
            </a:pPr>
            <a:r>
              <a:rPr lang="en-US" sz="3900" dirty="0">
                <a:solidFill>
                  <a:schemeClr val="accent1"/>
                </a:solidFill>
              </a:rPr>
              <a:t>Demo</a:t>
            </a:r>
            <a:endParaRPr lang="en-US" dirty="0">
              <a:solidFill>
                <a:schemeClr val="accent1"/>
              </a:solidFill>
            </a:endParaRPr>
          </a:p>
          <a:p>
            <a:pPr>
              <a:lnSpc>
                <a:spcPct val="150000"/>
              </a:lnSpc>
              <a:buFont typeface="Wingdings" panose="05000000000000000000" pitchFamily="2" charset="2"/>
              <a:buChar char="ü"/>
            </a:pPr>
            <a:r>
              <a:rPr lang="en-US" dirty="0"/>
              <a:t>Create snowflake trail account with $400</a:t>
            </a:r>
          </a:p>
          <a:p>
            <a:pPr>
              <a:lnSpc>
                <a:spcPct val="150000"/>
              </a:lnSpc>
              <a:buFont typeface="Wingdings" panose="05000000000000000000" pitchFamily="2" charset="2"/>
              <a:buChar char="ü"/>
            </a:pPr>
            <a:r>
              <a:rPr lang="en-US" dirty="0"/>
              <a:t>Create warehouse</a:t>
            </a:r>
          </a:p>
          <a:p>
            <a:pPr>
              <a:lnSpc>
                <a:spcPct val="150000"/>
              </a:lnSpc>
              <a:buFont typeface="Wingdings" panose="05000000000000000000" pitchFamily="2" charset="2"/>
              <a:buChar char="ü"/>
            </a:pPr>
            <a:r>
              <a:rPr lang="en-US" dirty="0"/>
              <a:t>Create database</a:t>
            </a:r>
          </a:p>
          <a:p>
            <a:pPr>
              <a:lnSpc>
                <a:spcPct val="150000"/>
              </a:lnSpc>
              <a:buFont typeface="Wingdings" panose="05000000000000000000" pitchFamily="2" charset="2"/>
              <a:buChar char="ü"/>
            </a:pPr>
            <a:r>
              <a:rPr lang="en-US" dirty="0"/>
              <a:t>Ingest sample data from azure blob into database table</a:t>
            </a:r>
          </a:p>
          <a:p>
            <a:pPr>
              <a:lnSpc>
                <a:spcPct val="150000"/>
              </a:lnSpc>
              <a:buFont typeface="Wingdings" panose="05000000000000000000" pitchFamily="2" charset="2"/>
              <a:buChar char="ü"/>
            </a:pPr>
            <a:r>
              <a:rPr lang="en-US" dirty="0"/>
              <a:t>Query using SQL</a:t>
            </a:r>
          </a:p>
          <a:p>
            <a:pPr>
              <a:lnSpc>
                <a:spcPct val="150000"/>
              </a:lnSpc>
              <a:buFont typeface="Wingdings" panose="05000000000000000000" pitchFamily="2" charset="2"/>
              <a:buChar char="ü"/>
            </a:pPr>
            <a:r>
              <a:rPr lang="en-US" dirty="0"/>
              <a:t>Export data from database to azure blob</a:t>
            </a:r>
          </a:p>
          <a:p>
            <a:pPr>
              <a:lnSpc>
                <a:spcPct val="150000"/>
              </a:lnSpc>
              <a:buFont typeface="Wingdings" panose="05000000000000000000" pitchFamily="2" charset="2"/>
              <a:buChar char="ü"/>
            </a:pPr>
            <a:r>
              <a:rPr lang="en-US" sz="2800" dirty="0"/>
              <a:t>Data sharing</a:t>
            </a:r>
          </a:p>
          <a:p>
            <a:pPr>
              <a:lnSpc>
                <a:spcPct val="150000"/>
              </a:lnSpc>
              <a:buFont typeface="Wingdings" panose="05000000000000000000" pitchFamily="2" charset="2"/>
              <a:buChar char="ü"/>
            </a:pPr>
            <a:r>
              <a:rPr lang="en-US" sz="2800" dirty="0"/>
              <a:t>Security &amp; Governance.</a:t>
            </a:r>
          </a:p>
          <a:p>
            <a:pPr>
              <a:lnSpc>
                <a:spcPct val="150000"/>
              </a:lnSpc>
              <a:buFont typeface="Wingdings" panose="05000000000000000000" pitchFamily="2" charset="2"/>
              <a:buChar char="ü"/>
            </a:pPr>
            <a:r>
              <a:rPr lang="en-US" sz="2800" dirty="0"/>
              <a:t>Replication &amp; Failover.</a:t>
            </a:r>
          </a:p>
          <a:p>
            <a:endParaRPr lang="en-US" dirty="0"/>
          </a:p>
        </p:txBody>
      </p:sp>
    </p:spTree>
    <p:extLst>
      <p:ext uri="{BB962C8B-B14F-4D97-AF65-F5344CB8AC3E}">
        <p14:creationId xmlns:p14="http://schemas.microsoft.com/office/powerpoint/2010/main" val="388916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Graphical user interface, application&#10;&#10;Description automatically generated">
            <a:extLst>
              <a:ext uri="{FF2B5EF4-FFF2-40B4-BE49-F238E27FC236}">
                <a16:creationId xmlns:a16="http://schemas.microsoft.com/office/drawing/2014/main" id="{8E85F9D7-6153-0A33-5963-66750C074E1C}"/>
              </a:ext>
            </a:extLst>
          </p:cNvPr>
          <p:cNvPicPr>
            <a:picLocks noChangeAspect="1"/>
          </p:cNvPicPr>
          <p:nvPr/>
        </p:nvPicPr>
        <p:blipFill>
          <a:blip r:embed="rId2"/>
          <a:stretch>
            <a:fillRect/>
          </a:stretch>
        </p:blipFill>
        <p:spPr>
          <a:xfrm>
            <a:off x="116562" y="55623"/>
            <a:ext cx="12075438" cy="437734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A94DB193-57E6-DD89-5E06-88A29E271BD0}"/>
              </a:ext>
            </a:extLst>
          </p:cNvPr>
          <p:cNvSpPr>
            <a:spLocks noGrp="1"/>
          </p:cNvSpPr>
          <p:nvPr>
            <p:ph idx="1"/>
          </p:nvPr>
        </p:nvSpPr>
        <p:spPr>
          <a:xfrm>
            <a:off x="741145" y="4639377"/>
            <a:ext cx="10525734" cy="2065728"/>
          </a:xfrm>
        </p:spPr>
        <p:txBody>
          <a:bodyPr>
            <a:normAutofit/>
          </a:bodyPr>
          <a:lstStyle/>
          <a:p>
            <a:r>
              <a:rPr lang="en-US" sz="1800" dirty="0">
                <a:hlinkClick r:id="rId3"/>
              </a:rPr>
              <a:t>https://www.snowflake.com/resource/snowflake-definitive-guide/</a:t>
            </a:r>
            <a:endParaRPr lang="en-US" sz="1800" dirty="0"/>
          </a:p>
          <a:p>
            <a:endParaRPr lang="en-US" sz="1800" dirty="0"/>
          </a:p>
          <a:p>
            <a:r>
              <a:rPr lang="en-US" sz="1800" dirty="0">
                <a:hlinkClick r:id="rId4"/>
              </a:rPr>
              <a:t>https://www.snowflake.com/about/webinars/</a:t>
            </a:r>
            <a:endParaRPr lang="en-US" sz="1800" dirty="0"/>
          </a:p>
          <a:p>
            <a:endParaRPr lang="en-US" sz="1800" dirty="0"/>
          </a:p>
          <a:p>
            <a:r>
              <a:rPr lang="en-US" sz="1800" dirty="0">
                <a:hlinkClick r:id="rId5"/>
              </a:rPr>
              <a:t>https://www.snowflake.com/virtual-hands-on-lab/</a:t>
            </a:r>
            <a:endParaRPr lang="en-US" sz="1800" dirty="0"/>
          </a:p>
          <a:p>
            <a:endParaRPr lang="en-US" sz="1800" dirty="0"/>
          </a:p>
          <a:p>
            <a:endParaRPr lang="en-US" sz="1800" dirty="0"/>
          </a:p>
        </p:txBody>
      </p:sp>
    </p:spTree>
    <p:extLst>
      <p:ext uri="{BB962C8B-B14F-4D97-AF65-F5344CB8AC3E}">
        <p14:creationId xmlns:p14="http://schemas.microsoft.com/office/powerpoint/2010/main" val="59208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304800"/>
            <a:ext cx="11536680" cy="6248399"/>
          </a:xfrm>
        </p:spPr>
        <p:txBody>
          <a:bodyPr/>
          <a:lstStyle/>
          <a:p>
            <a:pPr marL="0" indent="0" algn="just">
              <a:lnSpc>
                <a:spcPct val="107000"/>
              </a:lnSpc>
              <a:spcBef>
                <a:spcPts val="0"/>
              </a:spcBef>
              <a:buNone/>
            </a:pPr>
            <a:r>
              <a:rPr lang="en-US" sz="2400" dirty="0">
                <a:solidFill>
                  <a:schemeClr val="accent1"/>
                </a:solidFill>
              </a:rPr>
              <a:t>					</a:t>
            </a:r>
            <a:r>
              <a:rPr lang="en-US" sz="3600" dirty="0">
                <a:solidFill>
                  <a:schemeClr val="accent1"/>
                </a:solidFill>
              </a:rPr>
              <a:t>Snowflake</a:t>
            </a:r>
            <a:endParaRPr lang="en-US" sz="2400" dirty="0">
              <a:solidFill>
                <a:schemeClr val="accent1"/>
              </a:solidFill>
            </a:endParaRPr>
          </a:p>
          <a:p>
            <a:pPr marL="0" indent="0" algn="just">
              <a:lnSpc>
                <a:spcPct val="107000"/>
              </a:lnSpc>
              <a:spcBef>
                <a:spcPts val="0"/>
              </a:spcBef>
              <a:buNone/>
            </a:pPr>
            <a:endParaRPr lang="en-US" sz="2400" dirty="0">
              <a:latin typeface="Arial" panose="020B0604020202020204" pitchFamily="34" charset="0"/>
            </a:endParaRPr>
          </a:p>
          <a:p>
            <a:pPr algn="just">
              <a:lnSpc>
                <a:spcPct val="107000"/>
              </a:lnSpc>
              <a:spcBef>
                <a:spcPts val="0"/>
              </a:spcBef>
            </a:pPr>
            <a:r>
              <a:rPr lang="en-US" sz="2400" dirty="0">
                <a:latin typeface="Arial" panose="020B0604020202020204" pitchFamily="34" charset="0"/>
              </a:rPr>
              <a:t>Snowflake is for public cloud only and is a true SaaS offering meaning no hardware (virtual/physical) to select, install, configure, or manage. Maintenance, management, upgrades, and tuning are handled by Snowflake.</a:t>
            </a:r>
          </a:p>
          <a:p>
            <a:pPr algn="just">
              <a:lnSpc>
                <a:spcPct val="107000"/>
              </a:lnSpc>
              <a:spcBef>
                <a:spcPts val="0"/>
              </a:spcBef>
            </a:pPr>
            <a:endParaRPr lang="en-US" sz="2400" dirty="0">
              <a:latin typeface="Arial" panose="020B0604020202020204" pitchFamily="34" charset="0"/>
            </a:endParaRPr>
          </a:p>
          <a:p>
            <a:pPr algn="just">
              <a:lnSpc>
                <a:spcPct val="107000"/>
              </a:lnSpc>
              <a:spcBef>
                <a:spcPts val="0"/>
              </a:spcBef>
            </a:pPr>
            <a:r>
              <a:rPr lang="en-US" sz="2400" dirty="0">
                <a:latin typeface="Arial" panose="020B0604020202020204" pitchFamily="34" charset="0"/>
              </a:rPr>
              <a:t>Snowflake is not a packaged software offering that can be installed by a user. Snowflake manages all aspects of software installation and updates.</a:t>
            </a:r>
          </a:p>
          <a:p>
            <a:pPr algn="just">
              <a:lnSpc>
                <a:spcPct val="107000"/>
              </a:lnSpc>
              <a:spcBef>
                <a:spcPts val="0"/>
              </a:spcBef>
            </a:pPr>
            <a:endParaRPr lang="en-US" sz="2400" dirty="0">
              <a:latin typeface="Arial" panose="020B0604020202020204" pitchFamily="34" charset="0"/>
            </a:endParaRPr>
          </a:p>
          <a:p>
            <a:pPr algn="just">
              <a:lnSpc>
                <a:spcPct val="107000"/>
              </a:lnSpc>
              <a:spcBef>
                <a:spcPts val="0"/>
              </a:spcBef>
              <a:spcAft>
                <a:spcPts val="800"/>
              </a:spcAft>
            </a:pPr>
            <a:r>
              <a:rPr lang="en-US" sz="2400" dirty="0">
                <a:latin typeface="Arial" panose="020B0604020202020204" pitchFamily="34" charset="0"/>
              </a:rPr>
              <a:t>Unlike databricks or any other big data technologies, Snowflake is not built on any existing database tech or big data platforms such as Hadoop. Instead, Snowflake combines a completely new SQL query engine with innovative architecture natively designed for cloud.</a:t>
            </a:r>
          </a:p>
          <a:p>
            <a:pPr marL="0" indent="0">
              <a:buNone/>
            </a:pPr>
            <a:endParaRPr lang="en-US" dirty="0"/>
          </a:p>
        </p:txBody>
      </p:sp>
    </p:spTree>
    <p:extLst>
      <p:ext uri="{BB962C8B-B14F-4D97-AF65-F5344CB8AC3E}">
        <p14:creationId xmlns:p14="http://schemas.microsoft.com/office/powerpoint/2010/main" val="288337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271144"/>
            <a:ext cx="11536680" cy="6282055"/>
          </a:xfrm>
        </p:spPr>
        <p:txBody>
          <a:bodyPr>
            <a:normAutofit lnSpcReduction="10000"/>
          </a:bodyPr>
          <a:lstStyle/>
          <a:p>
            <a:pPr marL="0" indent="0" algn="just">
              <a:buNone/>
            </a:pPr>
            <a:r>
              <a:rPr lang="en-US" sz="3200" dirty="0">
                <a:solidFill>
                  <a:schemeClr val="accent1"/>
                </a:solidFill>
              </a:rPr>
              <a:t>				How Snowflake works?</a:t>
            </a:r>
          </a:p>
          <a:p>
            <a:pPr marL="0" indent="0" algn="just">
              <a:buNone/>
            </a:pPr>
            <a:endParaRPr lang="en-US" sz="3200" dirty="0">
              <a:solidFill>
                <a:schemeClr val="accent1"/>
              </a:solidFill>
            </a:endParaRPr>
          </a:p>
          <a:p>
            <a:pPr algn="just"/>
            <a:r>
              <a:rPr lang="en-US" dirty="0"/>
              <a:t>Snowflake uses virtual compute instances for its compute needs and a storage service for persistent storage of data.</a:t>
            </a:r>
          </a:p>
          <a:p>
            <a:pPr algn="just"/>
            <a:endParaRPr lang="en-US" dirty="0"/>
          </a:p>
          <a:p>
            <a:pPr algn="just"/>
            <a:r>
              <a:rPr lang="en-US" dirty="0"/>
              <a:t>Snowflake uses a central data repository for persisted data that is accessible from all compute nodes in the platform. But similar to shared-nothing architectures, Snowflake processes queries using MPP (massively parallel processing) compute clusters where each node in the cluster stores a portion of the entire data set locally. </a:t>
            </a:r>
          </a:p>
          <a:p>
            <a:pPr algn="just"/>
            <a:endParaRPr lang="en-US" dirty="0"/>
          </a:p>
          <a:p>
            <a:pPr algn="just"/>
            <a:r>
              <a:rPr lang="en-US" dirty="0"/>
              <a:t>In </a:t>
            </a:r>
            <a:r>
              <a:rPr lang="en-US" dirty="0">
                <a:solidFill>
                  <a:schemeClr val="accent2"/>
                </a:solidFill>
              </a:rPr>
              <a:t>Database Storage layer</a:t>
            </a:r>
            <a:r>
              <a:rPr lang="en-US" dirty="0"/>
              <a:t>, when data is loaded into Snowflake, it only reorganizes this data into its internally optimized, compressed, columnar format. Snowflake stores this optimized data in cloud storage. </a:t>
            </a:r>
          </a:p>
        </p:txBody>
      </p:sp>
    </p:spTree>
    <p:extLst>
      <p:ext uri="{BB962C8B-B14F-4D97-AF65-F5344CB8AC3E}">
        <p14:creationId xmlns:p14="http://schemas.microsoft.com/office/powerpoint/2010/main" val="10481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271144"/>
            <a:ext cx="11536680" cy="6282055"/>
          </a:xfrm>
        </p:spPr>
        <p:txBody>
          <a:bodyPr/>
          <a:lstStyle/>
          <a:p>
            <a:pPr algn="just"/>
            <a:endParaRPr lang="en-US" dirty="0"/>
          </a:p>
          <a:p>
            <a:pPr algn="just"/>
            <a:endParaRPr lang="en-US" dirty="0"/>
          </a:p>
          <a:p>
            <a:pPr algn="just"/>
            <a:r>
              <a:rPr lang="en-US" dirty="0"/>
              <a:t>The data objects stored by Snowflake are not directly visible nor accessible by customers; they are only accessible through SQL query operations run using Snowflake.</a:t>
            </a:r>
          </a:p>
          <a:p>
            <a:pPr algn="just"/>
            <a:r>
              <a:rPr lang="en-US" dirty="0"/>
              <a:t>In </a:t>
            </a:r>
            <a:r>
              <a:rPr lang="en-US" dirty="0">
                <a:solidFill>
                  <a:schemeClr val="accent2"/>
                </a:solidFill>
              </a:rPr>
              <a:t>Query Processing layer</a:t>
            </a:r>
            <a:r>
              <a:rPr lang="en-US" dirty="0"/>
              <a:t>, Snowflake processes queries using “Virtual Warehouses”. Each virtual warehouse is an MPP compute cluster composed of multiple compute nodes allocated from your cloud provider. Each VW is an independent compute cluster that does not share compute resources with other VW.</a:t>
            </a:r>
          </a:p>
          <a:p>
            <a:pPr algn="just"/>
            <a:r>
              <a:rPr lang="en-US" dirty="0"/>
              <a:t>In </a:t>
            </a:r>
            <a:r>
              <a:rPr lang="en-US" dirty="0">
                <a:solidFill>
                  <a:schemeClr val="accent2"/>
                </a:solidFill>
              </a:rPr>
              <a:t>Cloud Services layer</a:t>
            </a:r>
            <a:r>
              <a:rPr lang="en-US" dirty="0"/>
              <a:t>, This will tie together all of the different components of Snowflake in order to process user requests, from login to query dispatch.</a:t>
            </a:r>
          </a:p>
          <a:p>
            <a:pPr marL="0" indent="0">
              <a:buNone/>
            </a:pPr>
            <a:endParaRPr lang="en-US" dirty="0"/>
          </a:p>
        </p:txBody>
      </p:sp>
    </p:spTree>
    <p:extLst>
      <p:ext uri="{BB962C8B-B14F-4D97-AF65-F5344CB8AC3E}">
        <p14:creationId xmlns:p14="http://schemas.microsoft.com/office/powerpoint/2010/main" val="161888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icropartition_image">
            <a:extLst>
              <a:ext uri="{FF2B5EF4-FFF2-40B4-BE49-F238E27FC236}">
                <a16:creationId xmlns:a16="http://schemas.microsoft.com/office/drawing/2014/main" id="{9E344922-CC1A-A6B8-E3C3-5C456A0C81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458" y="329302"/>
            <a:ext cx="5356323" cy="61684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ED246-BF77-CE62-25ED-8F0570F37DB6}"/>
              </a:ext>
            </a:extLst>
          </p:cNvPr>
          <p:cNvSpPr txBox="1"/>
          <p:nvPr/>
        </p:nvSpPr>
        <p:spPr>
          <a:xfrm>
            <a:off x="5924360" y="329302"/>
            <a:ext cx="5888182" cy="3847207"/>
          </a:xfrm>
          <a:prstGeom prst="rect">
            <a:avLst/>
          </a:prstGeom>
          <a:noFill/>
        </p:spPr>
        <p:txBody>
          <a:bodyPr wrap="square" rtlCol="0">
            <a:spAutoFit/>
          </a:bodyPr>
          <a:lstStyle/>
          <a:p>
            <a:r>
              <a:rPr lang="en-US" sz="2800" dirty="0">
                <a:solidFill>
                  <a:schemeClr val="accent1"/>
                </a:solidFill>
              </a:rPr>
              <a:t>How Snowflake stores the data?</a:t>
            </a:r>
          </a:p>
          <a:p>
            <a:endParaRPr lang="en-US" sz="2400" dirty="0"/>
          </a:p>
          <a:p>
            <a:pPr marL="285750" indent="-285750">
              <a:buFont typeface="Arial" panose="020B0604020202020204" pitchFamily="34" charset="0"/>
              <a:buChar char="•"/>
            </a:pPr>
            <a:r>
              <a:rPr lang="en-US" sz="2400" dirty="0"/>
              <a:t>Snowflake splits the micropartition with multiple lines, although a row will always be in the same micro-partition, so that one row is not split.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columns in the micropartition are stored in a column-oriented.</a:t>
            </a:r>
          </a:p>
        </p:txBody>
      </p:sp>
    </p:spTree>
    <p:extLst>
      <p:ext uri="{BB962C8B-B14F-4D97-AF65-F5344CB8AC3E}">
        <p14:creationId xmlns:p14="http://schemas.microsoft.com/office/powerpoint/2010/main" val="299478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0C939-A08A-9BC0-89DA-EA5218673DE8}"/>
              </a:ext>
            </a:extLst>
          </p:cNvPr>
          <p:cNvSpPr>
            <a:spLocks noGrp="1"/>
          </p:cNvSpPr>
          <p:nvPr>
            <p:ph type="subTitle" idx="1"/>
          </p:nvPr>
        </p:nvSpPr>
        <p:spPr>
          <a:xfrm>
            <a:off x="264160" y="462598"/>
            <a:ext cx="11551920" cy="6039802"/>
          </a:xfrm>
        </p:spPr>
        <p:txBody>
          <a:bodyPr>
            <a:normAutofit/>
          </a:bodyPr>
          <a:lstStyle/>
          <a:p>
            <a:pPr algn="l"/>
            <a:r>
              <a:rPr lang="en-US" b="0" i="0" dirty="0">
                <a:solidFill>
                  <a:schemeClr val="accent1"/>
                </a:solidFill>
                <a:effectLst/>
                <a:latin typeface="Helvetica" panose="020B0604020202020204" pitchFamily="34" charset="0"/>
              </a:rPr>
              <a:t>			</a:t>
            </a:r>
            <a:r>
              <a:rPr lang="en-US" sz="3600" b="0" i="0" dirty="0">
                <a:solidFill>
                  <a:schemeClr val="accent1"/>
                </a:solidFill>
                <a:effectLst/>
                <a:latin typeface="Helvetica" panose="020B0604020202020204" pitchFamily="34" charset="0"/>
              </a:rPr>
              <a:t>Loading Data: Semi-structured</a:t>
            </a:r>
            <a:endParaRPr lang="en-US" sz="3600" b="0" i="0" dirty="0">
              <a:solidFill>
                <a:schemeClr val="accent1"/>
              </a:solidFill>
              <a:effectLst/>
              <a:latin typeface="Arial" panose="020B0604020202020204" pitchFamily="34" charset="0"/>
            </a:endParaRPr>
          </a:p>
          <a:p>
            <a:pPr marL="342900" indent="-342900" algn="l">
              <a:buFont typeface="Arial" panose="020B0604020202020204" pitchFamily="34" charset="0"/>
              <a:buChar char="•"/>
            </a:pPr>
            <a:endParaRPr lang="en-US" dirty="0">
              <a:latin typeface="Arial" panose="020B0604020202020204" pitchFamily="34" charset="0"/>
            </a:endParaRPr>
          </a:p>
          <a:p>
            <a:pPr marL="342900" indent="-342900" algn="l">
              <a:buFont typeface="Arial" panose="020B0604020202020204" pitchFamily="34" charset="0"/>
              <a:buChar char="•"/>
            </a:pPr>
            <a:r>
              <a:rPr lang="en-US" sz="2800" b="0" i="0" dirty="0">
                <a:effectLst/>
              </a:rPr>
              <a:t>Snowflake can import semi-structured data from JSON, Avro, ORC, Parquet, and XML formats and store it in </a:t>
            </a:r>
            <a:r>
              <a:rPr lang="en-US" sz="2800" b="0" i="0" strike="noStrike" dirty="0">
                <a:effectLst/>
                <a:hlinkClick r:id="rId2">
                  <a:extLst>
                    <a:ext uri="{A12FA001-AC4F-418D-AE19-62706E023703}">
                      <ahyp:hlinkClr xmlns:ahyp="http://schemas.microsoft.com/office/drawing/2018/hyperlinkcolor" val="tx"/>
                    </a:ext>
                  </a:extLst>
                </a:hlinkClick>
              </a:rPr>
              <a:t>Snowflake data types designed specifically to support semi-structured data</a:t>
            </a:r>
            <a:r>
              <a:rPr lang="en-US" sz="2800" b="0" i="0" dirty="0">
                <a:effectLst/>
              </a:rPr>
              <a:t>. </a:t>
            </a:r>
            <a:br>
              <a:rPr lang="en-US" sz="2800" b="0" i="0" dirty="0">
                <a:effectLst/>
              </a:rPr>
            </a:br>
            <a:br>
              <a:rPr lang="en-US" sz="2800" b="0" i="0" dirty="0">
                <a:effectLst/>
              </a:rPr>
            </a:br>
            <a:r>
              <a:rPr lang="en-US" sz="2800" b="0" i="0" dirty="0">
                <a:effectLst/>
              </a:rPr>
              <a:t>Depending upon the structure of the data, the size of the data, and the way that the user chooses to import the data, semi-structured data can be stored in a single column or split into multiple columns.</a:t>
            </a:r>
          </a:p>
          <a:p>
            <a:pPr marL="800100" lvl="1" indent="-342900" algn="l">
              <a:buFont typeface="Arial" panose="020B0604020202020204" pitchFamily="34" charset="0"/>
              <a:buChar char="•"/>
            </a:pPr>
            <a:r>
              <a:rPr lang="en-US" sz="2800" b="0" i="0" dirty="0">
                <a:effectLst/>
              </a:rPr>
              <a:t>Semi-structured data types supported by snowflake</a:t>
            </a:r>
          </a:p>
          <a:p>
            <a:pPr lvl="1" algn="l"/>
            <a:endParaRPr lang="en-US" sz="2800" dirty="0"/>
          </a:p>
          <a:p>
            <a:pPr lvl="1" algn="l"/>
            <a:endParaRPr lang="en-US" sz="2800" b="0" i="0" dirty="0">
              <a:effectLst/>
            </a:endParaRPr>
          </a:p>
          <a:p>
            <a:pPr lvl="1" algn="l"/>
            <a:r>
              <a:rPr lang="en-US" sz="2800" dirty="0"/>
              <a:t>Demo at the end: Loading and Querying semi-structure(JSON) data in snowflake</a:t>
            </a:r>
          </a:p>
          <a:p>
            <a:pPr lvl="1" algn="l"/>
            <a:endParaRPr lang="en-US" b="0" i="0" dirty="0">
              <a:effectLst/>
              <a:latin typeface="Arial" panose="020B0604020202020204" pitchFamily="34" charset="0"/>
            </a:endParaRP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61706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4965431" y="2438400"/>
            <a:ext cx="6751081" cy="4059934"/>
          </a:xfrm>
        </p:spPr>
        <p:txBody>
          <a:bodyPr>
            <a:normAutofit lnSpcReduction="10000"/>
          </a:bodyPr>
          <a:lstStyle/>
          <a:p>
            <a:pPr marL="0" indent="0">
              <a:buNone/>
            </a:pPr>
            <a:r>
              <a:rPr lang="en-US" sz="2000" b="0" i="0" dirty="0">
                <a:solidFill>
                  <a:schemeClr val="accent1"/>
                </a:solidFill>
                <a:effectLst/>
                <a:latin typeface="Helvetica" panose="020B0604020202020204" pitchFamily="34" charset="0"/>
              </a:rPr>
              <a:t>	</a:t>
            </a:r>
            <a:r>
              <a:rPr lang="en-US" b="0" i="0" dirty="0">
                <a:solidFill>
                  <a:schemeClr val="accent1"/>
                </a:solidFill>
                <a:effectLst/>
                <a:latin typeface="Helvetica" panose="020B0604020202020204" pitchFamily="34" charset="0"/>
              </a:rPr>
              <a:t>	Loading Data: Incremental</a:t>
            </a:r>
            <a:endParaRPr lang="en-US" b="0" i="0" dirty="0">
              <a:solidFill>
                <a:schemeClr val="accent1"/>
              </a:solidFill>
              <a:effectLst/>
              <a:latin typeface="Arial" panose="020B0604020202020204" pitchFamily="34" charset="0"/>
            </a:endParaRPr>
          </a:p>
          <a:p>
            <a:pPr algn="just"/>
            <a:endParaRPr lang="en-US" sz="1700" dirty="0"/>
          </a:p>
          <a:p>
            <a:pPr algn="just"/>
            <a:r>
              <a:rPr lang="en-US" sz="2400" dirty="0"/>
              <a:t>Snowflake supports both bulk data loading and continuous data loading using </a:t>
            </a:r>
            <a:r>
              <a:rPr lang="en-US" sz="2400" dirty="0" err="1"/>
              <a:t>Snowpipe</a:t>
            </a:r>
            <a:r>
              <a:rPr lang="en-US" sz="2400" dirty="0"/>
              <a:t> feature.</a:t>
            </a:r>
          </a:p>
          <a:p>
            <a:pPr algn="just"/>
            <a:endParaRPr lang="en-US" sz="2400" dirty="0"/>
          </a:p>
          <a:p>
            <a:pPr algn="just"/>
            <a:r>
              <a:rPr lang="en-US" sz="2400" dirty="0"/>
              <a:t>Snowflake supports loading data from files staged in any of the following locations, regardless of the cloud platform for your Snowflake account. </a:t>
            </a:r>
          </a:p>
          <a:p>
            <a:pPr lvl="1"/>
            <a:r>
              <a:rPr lang="en-US" sz="2000" dirty="0"/>
              <a:t>Amazon S3</a:t>
            </a:r>
          </a:p>
          <a:p>
            <a:pPr lvl="1"/>
            <a:r>
              <a:rPr lang="en-US" sz="2000" dirty="0"/>
              <a:t>Google Cloud Storage</a:t>
            </a:r>
          </a:p>
          <a:p>
            <a:pPr lvl="1"/>
            <a:r>
              <a:rPr lang="en-US" sz="2000" dirty="0"/>
              <a:t>Microsoft Azure blob storage</a:t>
            </a:r>
          </a:p>
          <a:p>
            <a:endParaRPr lang="en-US" sz="2400" dirty="0"/>
          </a:p>
          <a:p>
            <a:endParaRPr lang="en-US" sz="1700" dirty="0"/>
          </a:p>
          <a:p>
            <a:endParaRPr lang="en-US" sz="1700" dirty="0"/>
          </a:p>
        </p:txBody>
      </p:sp>
      <p:pic>
        <p:nvPicPr>
          <p:cNvPr id="2056" name="Picture 8" descr="Automating Snowpipe for Microsoft Azure Blob Storage — Snowflake  Documentation">
            <a:extLst>
              <a:ext uri="{FF2B5EF4-FFF2-40B4-BE49-F238E27FC236}">
                <a16:creationId xmlns:a16="http://schemas.microsoft.com/office/drawing/2014/main" id="{BFFB5949-582F-CE89-0A2E-BD899701A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7164"/>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2069" name="Straight Connector 207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26BD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84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134754"/>
            <a:ext cx="11536680" cy="6418445"/>
          </a:xfrm>
        </p:spPr>
        <p:txBody>
          <a:bodyPr/>
          <a:lstStyle/>
          <a:p>
            <a:pPr marL="0" indent="0" algn="l">
              <a:buNone/>
            </a:pPr>
            <a:r>
              <a:rPr lang="en-US" sz="4000" b="0" i="0" dirty="0">
                <a:solidFill>
                  <a:schemeClr val="accent1"/>
                </a:solidFill>
                <a:effectLst/>
                <a:latin typeface="Helvetica" panose="020B0604020202020204" pitchFamily="34" charset="0"/>
              </a:rPr>
              <a:t>					Pricing</a:t>
            </a:r>
            <a:endParaRPr lang="en-US" sz="4000" b="0" i="0" dirty="0">
              <a:solidFill>
                <a:schemeClr val="accent1"/>
              </a:solidFill>
              <a:effectLst/>
              <a:latin typeface="Arial" panose="020B0604020202020204" pitchFamily="34" charset="0"/>
            </a:endParaRPr>
          </a:p>
          <a:p>
            <a:pPr marL="342900" indent="-342900" algn="just">
              <a:buFont typeface="Arial" panose="020B0604020202020204" pitchFamily="34" charset="0"/>
              <a:buChar char="•"/>
            </a:pPr>
            <a:r>
              <a:rPr lang="en-US" sz="2400" b="0" i="0" dirty="0">
                <a:effectLst/>
              </a:rPr>
              <a:t>Snowflake costing is measured </a:t>
            </a:r>
            <a:r>
              <a:rPr lang="en-US" sz="2400" dirty="0"/>
              <a:t>based on</a:t>
            </a:r>
            <a:r>
              <a:rPr lang="en-US" sz="2400" b="0" i="0" dirty="0">
                <a:effectLst/>
              </a:rPr>
              <a:t> credits</a:t>
            </a:r>
          </a:p>
          <a:p>
            <a:pPr marL="342900" indent="-342900" algn="just">
              <a:buFont typeface="Arial" panose="020B0604020202020204" pitchFamily="34" charset="0"/>
              <a:buChar char="•"/>
            </a:pPr>
            <a:r>
              <a:rPr lang="en-US" sz="2400" b="0" i="0" dirty="0">
                <a:solidFill>
                  <a:schemeClr val="accent2"/>
                </a:solidFill>
                <a:effectLst/>
              </a:rPr>
              <a:t>A Snowflake credit is a unit of measure, and it is consumed only when a customer is using resources, such as when a virtual warehouse is running, the cloud services layer is performing work, or serverless features are used.</a:t>
            </a:r>
          </a:p>
          <a:p>
            <a:pPr marL="342900" indent="-342900" algn="just">
              <a:buFont typeface="Arial" panose="020B0604020202020204" pitchFamily="34" charset="0"/>
              <a:buChar char="•"/>
            </a:pPr>
            <a:r>
              <a:rPr lang="en-US" sz="2400" dirty="0"/>
              <a:t>For instance., compute costs are $0.00056 per second for each credit consumed on Standard Edition, while the Enterprise Edition costs $0.0011 per second for each credit consumed</a:t>
            </a:r>
          </a:p>
          <a:p>
            <a:pPr marL="342900" indent="-342900" algn="just">
              <a:buFont typeface="Arial" panose="020B0604020202020204" pitchFamily="34" charset="0"/>
              <a:buChar char="•"/>
            </a:pPr>
            <a:r>
              <a:rPr lang="en-US" sz="2400" b="0" i="0" dirty="0">
                <a:effectLst/>
              </a:rPr>
              <a:t>Snowflake users can enable any number of VW</a:t>
            </a:r>
            <a:r>
              <a:rPr lang="en-US" sz="1800" b="0" i="0" dirty="0">
                <a:effectLst/>
              </a:rPr>
              <a:t>(Virtual Warehouses)</a:t>
            </a:r>
            <a:r>
              <a:rPr lang="en-US" sz="2400" b="0" i="0" dirty="0">
                <a:effectLst/>
              </a:rPr>
              <a:t>, which are logical groupings of compute resources that power query execution</a:t>
            </a:r>
          </a:p>
          <a:p>
            <a:pPr marL="342900" indent="-342900" algn="just">
              <a:buFont typeface="Arial" panose="020B0604020202020204" pitchFamily="34" charset="0"/>
              <a:buChar char="•"/>
            </a:pPr>
            <a:r>
              <a:rPr lang="en-US" sz="2400" dirty="0">
                <a:cs typeface="Arial" panose="020B0604020202020204" pitchFamily="34" charset="0"/>
              </a:rPr>
              <a:t>Performance on Snowflake is linear, where doubling the size of a warehouse typically halves the amount of time it takes to do an operation, resulting in the same cost.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89B3E659-1B9D-E63B-F753-418C3C61F956}"/>
              </a:ext>
            </a:extLst>
          </p:cNvPr>
          <p:cNvPicPr>
            <a:picLocks noChangeAspect="1"/>
          </p:cNvPicPr>
          <p:nvPr/>
        </p:nvPicPr>
        <p:blipFill>
          <a:blip r:embed="rId2"/>
          <a:stretch>
            <a:fillRect/>
          </a:stretch>
        </p:blipFill>
        <p:spPr>
          <a:xfrm>
            <a:off x="915211" y="5084064"/>
            <a:ext cx="10926268" cy="1111738"/>
          </a:xfrm>
          <a:prstGeom prst="rect">
            <a:avLst/>
          </a:prstGeom>
        </p:spPr>
      </p:pic>
    </p:spTree>
    <p:extLst>
      <p:ext uri="{BB962C8B-B14F-4D97-AF65-F5344CB8AC3E}">
        <p14:creationId xmlns:p14="http://schemas.microsoft.com/office/powerpoint/2010/main" val="80491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B16C23E8-6337-607E-BE93-FC4C0939EEDD}"/>
              </a:ext>
            </a:extLst>
          </p:cNvPr>
          <p:cNvGraphicFramePr>
            <a:graphicFrameLocks noGrp="1"/>
          </p:cNvGraphicFramePr>
          <p:nvPr>
            <p:ph idx="1"/>
            <p:extLst>
              <p:ext uri="{D42A27DB-BD31-4B8C-83A1-F6EECF244321}">
                <p14:modId xmlns:p14="http://schemas.microsoft.com/office/powerpoint/2010/main" val="240476426"/>
              </p:ext>
            </p:extLst>
          </p:nvPr>
        </p:nvGraphicFramePr>
        <p:xfrm>
          <a:off x="748145" y="750969"/>
          <a:ext cx="10476276" cy="2103120"/>
        </p:xfrm>
        <a:graphic>
          <a:graphicData uri="http://schemas.openxmlformats.org/drawingml/2006/table">
            <a:tbl>
              <a:tblPr/>
              <a:tblGrid>
                <a:gridCol w="2619069">
                  <a:extLst>
                    <a:ext uri="{9D8B030D-6E8A-4147-A177-3AD203B41FA5}">
                      <a16:colId xmlns:a16="http://schemas.microsoft.com/office/drawing/2014/main" val="1248155380"/>
                    </a:ext>
                  </a:extLst>
                </a:gridCol>
                <a:gridCol w="2619069">
                  <a:extLst>
                    <a:ext uri="{9D8B030D-6E8A-4147-A177-3AD203B41FA5}">
                      <a16:colId xmlns:a16="http://schemas.microsoft.com/office/drawing/2014/main" val="504285202"/>
                    </a:ext>
                  </a:extLst>
                </a:gridCol>
                <a:gridCol w="2619069">
                  <a:extLst>
                    <a:ext uri="{9D8B030D-6E8A-4147-A177-3AD203B41FA5}">
                      <a16:colId xmlns:a16="http://schemas.microsoft.com/office/drawing/2014/main" val="4239706040"/>
                    </a:ext>
                  </a:extLst>
                </a:gridCol>
                <a:gridCol w="2619069">
                  <a:extLst>
                    <a:ext uri="{9D8B030D-6E8A-4147-A177-3AD203B41FA5}">
                      <a16:colId xmlns:a16="http://schemas.microsoft.com/office/drawing/2014/main" val="359804848"/>
                    </a:ext>
                  </a:extLst>
                </a:gridCol>
              </a:tblGrid>
              <a:tr h="335247">
                <a:tc>
                  <a:txBody>
                    <a:bodyPr/>
                    <a:lstStyle/>
                    <a:p>
                      <a:pPr algn="l" fontAlgn="ctr"/>
                      <a:r>
                        <a:rPr lang="en-US" b="1">
                          <a:solidFill>
                            <a:srgbClr val="FFFFFF"/>
                          </a:solidFill>
                          <a:effectLst/>
                        </a:rPr>
                        <a:t>Running Time</a:t>
                      </a:r>
                    </a:p>
                  </a:txBody>
                  <a:tcPr marL="121920" marR="121920" marT="38100" marB="38100">
                    <a:lnL>
                      <a:noFill/>
                    </a:lnL>
                    <a:lnR>
                      <a:noFill/>
                    </a:lnR>
                    <a:lnT>
                      <a:noFill/>
                    </a:lnT>
                    <a:lnB>
                      <a:noFill/>
                    </a:lnB>
                    <a:solidFill>
                      <a:srgbClr val="105780"/>
                    </a:solidFill>
                  </a:tcPr>
                </a:tc>
                <a:tc>
                  <a:txBody>
                    <a:bodyPr/>
                    <a:lstStyle/>
                    <a:p>
                      <a:pPr algn="l" fontAlgn="ctr"/>
                      <a:r>
                        <a:rPr lang="en-US" b="1" dirty="0">
                          <a:solidFill>
                            <a:srgbClr val="FFFFFF"/>
                          </a:solidFill>
                          <a:effectLst/>
                        </a:rPr>
                        <a:t>Credits (X-Small)</a:t>
                      </a:r>
                    </a:p>
                  </a:txBody>
                  <a:tcPr marL="121920" marR="121920" marT="38100" marB="38100">
                    <a:lnL>
                      <a:noFill/>
                    </a:lnL>
                    <a:lnR>
                      <a:noFill/>
                    </a:lnR>
                    <a:lnT>
                      <a:noFill/>
                    </a:lnT>
                    <a:lnB>
                      <a:noFill/>
                    </a:lnB>
                    <a:solidFill>
                      <a:srgbClr val="105780"/>
                    </a:solidFill>
                  </a:tcPr>
                </a:tc>
                <a:tc>
                  <a:txBody>
                    <a:bodyPr/>
                    <a:lstStyle/>
                    <a:p>
                      <a:pPr algn="l" fontAlgn="ctr"/>
                      <a:r>
                        <a:rPr lang="en-US" b="1">
                          <a:solidFill>
                            <a:srgbClr val="FFFFFF"/>
                          </a:solidFill>
                          <a:effectLst/>
                        </a:rPr>
                        <a:t>Credits (X-Large)</a:t>
                      </a:r>
                    </a:p>
                  </a:txBody>
                  <a:tcPr marL="121920" marR="121920" marT="38100" marB="38100">
                    <a:lnL>
                      <a:noFill/>
                    </a:lnL>
                    <a:lnR>
                      <a:noFill/>
                    </a:lnR>
                    <a:lnT>
                      <a:noFill/>
                    </a:lnT>
                    <a:lnB>
                      <a:noFill/>
                    </a:lnB>
                    <a:solidFill>
                      <a:srgbClr val="105780"/>
                    </a:solidFill>
                  </a:tcPr>
                </a:tc>
                <a:tc>
                  <a:txBody>
                    <a:bodyPr/>
                    <a:lstStyle/>
                    <a:p>
                      <a:pPr algn="l" fontAlgn="ctr"/>
                      <a:r>
                        <a:rPr lang="en-US" b="1">
                          <a:solidFill>
                            <a:srgbClr val="FFFFFF"/>
                          </a:solidFill>
                          <a:effectLst/>
                        </a:rPr>
                        <a:t>Credits (5X-Large)</a:t>
                      </a:r>
                    </a:p>
                  </a:txBody>
                  <a:tcPr marL="121920" marR="121920" marT="38100" marB="38100">
                    <a:lnL>
                      <a:noFill/>
                    </a:lnL>
                    <a:lnR>
                      <a:noFill/>
                    </a:lnR>
                    <a:lnT>
                      <a:noFill/>
                    </a:lnT>
                    <a:lnB>
                      <a:noFill/>
                    </a:lnB>
                    <a:solidFill>
                      <a:srgbClr val="105780"/>
                    </a:solidFill>
                  </a:tcPr>
                </a:tc>
                <a:extLst>
                  <a:ext uri="{0D108BD9-81ED-4DB2-BD59-A6C34878D82A}">
                    <a16:rowId xmlns:a16="http://schemas.microsoft.com/office/drawing/2014/main" val="4259072899"/>
                  </a:ext>
                </a:extLst>
              </a:tr>
              <a:tr h="335247">
                <a:tc>
                  <a:txBody>
                    <a:bodyPr/>
                    <a:lstStyle/>
                    <a:p>
                      <a:pPr algn="l" fontAlgn="t"/>
                      <a:r>
                        <a:rPr lang="en-US" b="0">
                          <a:effectLst/>
                        </a:rPr>
                        <a:t>0-60 seconds</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0.017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0.267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4.268</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651903198"/>
                  </a:ext>
                </a:extLst>
              </a:tr>
              <a:tr h="335247">
                <a:tc>
                  <a:txBody>
                    <a:bodyPr/>
                    <a:lstStyle/>
                    <a:p>
                      <a:pPr algn="l" fontAlgn="t"/>
                      <a:r>
                        <a:rPr lang="en-US" b="0">
                          <a:effectLst/>
                        </a:rPr>
                        <a:t>61 seconds</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0.017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0.271</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4.336</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3601467167"/>
                  </a:ext>
                </a:extLst>
              </a:tr>
              <a:tr h="335247">
                <a:tc>
                  <a:txBody>
                    <a:bodyPr/>
                    <a:lstStyle/>
                    <a:p>
                      <a:pPr algn="l" fontAlgn="t"/>
                      <a:r>
                        <a:rPr lang="en-US" b="0">
                          <a:effectLst/>
                        </a:rPr>
                        <a:t>2 minutes</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0.033</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0.533</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8.532</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77256393"/>
                  </a:ext>
                </a:extLst>
              </a:tr>
              <a:tr h="335247">
                <a:tc>
                  <a:txBody>
                    <a:bodyPr/>
                    <a:lstStyle/>
                    <a:p>
                      <a:pPr algn="l" fontAlgn="t"/>
                      <a:r>
                        <a:rPr lang="en-US" b="0" dirty="0">
                          <a:effectLst/>
                        </a:rPr>
                        <a:t>10 minutes</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0.167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2.667</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42.668</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50900275"/>
                  </a:ext>
                </a:extLst>
              </a:tr>
              <a:tr h="335247">
                <a:tc>
                  <a:txBody>
                    <a:bodyPr/>
                    <a:lstStyle/>
                    <a:p>
                      <a:pPr algn="l" fontAlgn="t"/>
                      <a:r>
                        <a:rPr lang="en-US" b="0" dirty="0">
                          <a:effectLst/>
                        </a:rPr>
                        <a:t>1 hour</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1.000</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16.000</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256.000</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40794064"/>
                  </a:ext>
                </a:extLst>
              </a:tr>
            </a:tbl>
          </a:graphicData>
        </a:graphic>
      </p:graphicFrame>
      <p:sp>
        <p:nvSpPr>
          <p:cNvPr id="5" name="TextBox 4">
            <a:extLst>
              <a:ext uri="{FF2B5EF4-FFF2-40B4-BE49-F238E27FC236}">
                <a16:creationId xmlns:a16="http://schemas.microsoft.com/office/drawing/2014/main" id="{3A262C3C-0203-172D-2B63-D1C048D7F80A}"/>
              </a:ext>
            </a:extLst>
          </p:cNvPr>
          <p:cNvSpPr txBox="1"/>
          <p:nvPr/>
        </p:nvSpPr>
        <p:spPr>
          <a:xfrm>
            <a:off x="596125" y="185678"/>
            <a:ext cx="5620512" cy="523220"/>
          </a:xfrm>
          <a:prstGeom prst="rect">
            <a:avLst/>
          </a:prstGeom>
          <a:noFill/>
        </p:spPr>
        <p:txBody>
          <a:bodyPr wrap="square" rtlCol="0">
            <a:spAutoFit/>
          </a:bodyPr>
          <a:lstStyle/>
          <a:p>
            <a:r>
              <a:rPr lang="en-US" sz="2800" dirty="0">
                <a:solidFill>
                  <a:schemeClr val="accent1"/>
                </a:solidFill>
              </a:rPr>
              <a:t>Warehouse Size</a:t>
            </a:r>
          </a:p>
        </p:txBody>
      </p:sp>
      <p:graphicFrame>
        <p:nvGraphicFramePr>
          <p:cNvPr id="11" name="Table 10">
            <a:extLst>
              <a:ext uri="{FF2B5EF4-FFF2-40B4-BE49-F238E27FC236}">
                <a16:creationId xmlns:a16="http://schemas.microsoft.com/office/drawing/2014/main" id="{C412EC84-EE26-119D-26F5-61BD852E46A5}"/>
              </a:ext>
            </a:extLst>
          </p:cNvPr>
          <p:cNvGraphicFramePr>
            <a:graphicFrameLocks noGrp="1"/>
          </p:cNvGraphicFramePr>
          <p:nvPr>
            <p:extLst>
              <p:ext uri="{D42A27DB-BD31-4B8C-83A1-F6EECF244321}">
                <p14:modId xmlns:p14="http://schemas.microsoft.com/office/powerpoint/2010/main" val="2209580292"/>
              </p:ext>
            </p:extLst>
          </p:nvPr>
        </p:nvGraphicFramePr>
        <p:xfrm>
          <a:off x="748145" y="3188768"/>
          <a:ext cx="10476272" cy="1402080"/>
        </p:xfrm>
        <a:graphic>
          <a:graphicData uri="http://schemas.openxmlformats.org/drawingml/2006/table">
            <a:tbl>
              <a:tblPr/>
              <a:tblGrid>
                <a:gridCol w="1607372">
                  <a:extLst>
                    <a:ext uri="{9D8B030D-6E8A-4147-A177-3AD203B41FA5}">
                      <a16:colId xmlns:a16="http://schemas.microsoft.com/office/drawing/2014/main" val="3926162294"/>
                    </a:ext>
                  </a:extLst>
                </a:gridCol>
                <a:gridCol w="886890">
                  <a:extLst>
                    <a:ext uri="{9D8B030D-6E8A-4147-A177-3AD203B41FA5}">
                      <a16:colId xmlns:a16="http://schemas.microsoft.com/office/drawing/2014/main" val="2768257292"/>
                    </a:ext>
                  </a:extLst>
                </a:gridCol>
                <a:gridCol w="886890">
                  <a:extLst>
                    <a:ext uri="{9D8B030D-6E8A-4147-A177-3AD203B41FA5}">
                      <a16:colId xmlns:a16="http://schemas.microsoft.com/office/drawing/2014/main" val="3660508832"/>
                    </a:ext>
                  </a:extLst>
                </a:gridCol>
                <a:gridCol w="886890">
                  <a:extLst>
                    <a:ext uri="{9D8B030D-6E8A-4147-A177-3AD203B41FA5}">
                      <a16:colId xmlns:a16="http://schemas.microsoft.com/office/drawing/2014/main" val="2789471215"/>
                    </a:ext>
                  </a:extLst>
                </a:gridCol>
                <a:gridCol w="886890">
                  <a:extLst>
                    <a:ext uri="{9D8B030D-6E8A-4147-A177-3AD203B41FA5}">
                      <a16:colId xmlns:a16="http://schemas.microsoft.com/office/drawing/2014/main" val="215104035"/>
                    </a:ext>
                  </a:extLst>
                </a:gridCol>
                <a:gridCol w="886890">
                  <a:extLst>
                    <a:ext uri="{9D8B030D-6E8A-4147-A177-3AD203B41FA5}">
                      <a16:colId xmlns:a16="http://schemas.microsoft.com/office/drawing/2014/main" val="480557361"/>
                    </a:ext>
                  </a:extLst>
                </a:gridCol>
                <a:gridCol w="886890">
                  <a:extLst>
                    <a:ext uri="{9D8B030D-6E8A-4147-A177-3AD203B41FA5}">
                      <a16:colId xmlns:a16="http://schemas.microsoft.com/office/drawing/2014/main" val="599992264"/>
                    </a:ext>
                  </a:extLst>
                </a:gridCol>
                <a:gridCol w="886890">
                  <a:extLst>
                    <a:ext uri="{9D8B030D-6E8A-4147-A177-3AD203B41FA5}">
                      <a16:colId xmlns:a16="http://schemas.microsoft.com/office/drawing/2014/main" val="2454886221"/>
                    </a:ext>
                  </a:extLst>
                </a:gridCol>
                <a:gridCol w="886890">
                  <a:extLst>
                    <a:ext uri="{9D8B030D-6E8A-4147-A177-3AD203B41FA5}">
                      <a16:colId xmlns:a16="http://schemas.microsoft.com/office/drawing/2014/main" val="339265911"/>
                    </a:ext>
                  </a:extLst>
                </a:gridCol>
                <a:gridCol w="886890">
                  <a:extLst>
                    <a:ext uri="{9D8B030D-6E8A-4147-A177-3AD203B41FA5}">
                      <a16:colId xmlns:a16="http://schemas.microsoft.com/office/drawing/2014/main" val="652504717"/>
                    </a:ext>
                  </a:extLst>
                </a:gridCol>
                <a:gridCol w="886890">
                  <a:extLst>
                    <a:ext uri="{9D8B030D-6E8A-4147-A177-3AD203B41FA5}">
                      <a16:colId xmlns:a16="http://schemas.microsoft.com/office/drawing/2014/main" val="2442469267"/>
                    </a:ext>
                  </a:extLst>
                </a:gridCol>
              </a:tblGrid>
              <a:tr h="374753">
                <a:tc>
                  <a:txBody>
                    <a:bodyPr/>
                    <a:lstStyle/>
                    <a:p>
                      <a:endParaRPr lang="en-US" dirty="0">
                        <a:solidFill>
                          <a:srgbClr val="FFFFFF"/>
                        </a:solidFill>
                        <a:effectLst/>
                        <a:latin typeface="Texta-Bold"/>
                      </a:endParaRP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XS</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S</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M</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dirty="0">
                          <a:solidFill>
                            <a:srgbClr val="FFFFFF"/>
                          </a:solidFill>
                          <a:effectLst/>
                          <a:latin typeface="Texta-Bold"/>
                        </a:rPr>
                        <a:t>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2XL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3XL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4XL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5XL*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dirty="0">
                          <a:solidFill>
                            <a:srgbClr val="FFFFFF"/>
                          </a:solidFill>
                          <a:effectLst/>
                          <a:latin typeface="Texta-Bold"/>
                        </a:rPr>
                        <a:t>6XL*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extLst>
                  <a:ext uri="{0D108BD9-81ED-4DB2-BD59-A6C34878D82A}">
                    <a16:rowId xmlns:a16="http://schemas.microsoft.com/office/drawing/2014/main" val="839046814"/>
                  </a:ext>
                </a:extLst>
              </a:tr>
              <a:tr h="856579">
                <a:tc>
                  <a:txBody>
                    <a:bodyPr/>
                    <a:lstStyle/>
                    <a:p>
                      <a:r>
                        <a:rPr lang="en-US" dirty="0">
                          <a:effectLst/>
                        </a:rPr>
                        <a:t>Credits consumed per hour</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1</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2</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4</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8</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dirty="0">
                          <a:effectLst/>
                        </a:rPr>
                        <a:t>16</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dirty="0">
                          <a:effectLst/>
                        </a:rPr>
                        <a:t>32</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64</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128</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256</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dirty="0">
                          <a:effectLst/>
                        </a:rPr>
                        <a:t>512</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extLst>
                  <a:ext uri="{0D108BD9-81ED-4DB2-BD59-A6C34878D82A}">
                    <a16:rowId xmlns:a16="http://schemas.microsoft.com/office/drawing/2014/main" val="383614649"/>
                  </a:ext>
                </a:extLst>
              </a:tr>
            </a:tbl>
          </a:graphicData>
        </a:graphic>
      </p:graphicFrame>
      <p:sp>
        <p:nvSpPr>
          <p:cNvPr id="9" name="TextBox 8">
            <a:extLst>
              <a:ext uri="{FF2B5EF4-FFF2-40B4-BE49-F238E27FC236}">
                <a16:creationId xmlns:a16="http://schemas.microsoft.com/office/drawing/2014/main" id="{4E4E36BA-4200-E1F7-E110-9301D6863177}"/>
              </a:ext>
            </a:extLst>
          </p:cNvPr>
          <p:cNvSpPr txBox="1"/>
          <p:nvPr/>
        </p:nvSpPr>
        <p:spPr>
          <a:xfrm>
            <a:off x="748145" y="4272678"/>
            <a:ext cx="10476272" cy="2308324"/>
          </a:xfrm>
          <a:prstGeom prst="rect">
            <a:avLst/>
          </a:prstGeom>
          <a:noFill/>
        </p:spPr>
        <p:txBody>
          <a:bodyPr wrap="square">
            <a:spAutoFit/>
          </a:bodyPr>
          <a:lstStyle/>
          <a:p>
            <a:endParaRPr lang="en-US" dirty="0"/>
          </a:p>
          <a:p>
            <a:endParaRPr lang="en-US" dirty="0"/>
          </a:p>
          <a:p>
            <a:r>
              <a:rPr lang="en-US" dirty="0"/>
              <a:t>Compute: The charge for compute is based on the number of credits used to run queries or perform a service</a:t>
            </a:r>
          </a:p>
          <a:p>
            <a:endParaRPr lang="en-US" dirty="0"/>
          </a:p>
          <a:p>
            <a:r>
              <a:rPr lang="en-US" dirty="0"/>
              <a:t>Storage: The charge for storage is based on the number of bytes stored per month and data movement across regions</a:t>
            </a:r>
          </a:p>
          <a:p>
            <a:r>
              <a:rPr lang="en-US" dirty="0"/>
              <a:t> </a:t>
            </a:r>
          </a:p>
          <a:p>
            <a:r>
              <a:rPr lang="en-US" dirty="0"/>
              <a:t>Total $Cost= </a:t>
            </a:r>
            <a:r>
              <a:rPr lang="en-US" dirty="0" err="1"/>
              <a:t>Compute+Storage</a:t>
            </a:r>
            <a:endParaRPr lang="en-US" dirty="0"/>
          </a:p>
        </p:txBody>
      </p:sp>
    </p:spTree>
    <p:extLst>
      <p:ext uri="{BB962C8B-B14F-4D97-AF65-F5344CB8AC3E}">
        <p14:creationId xmlns:p14="http://schemas.microsoft.com/office/powerpoint/2010/main" val="171580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7805</TotalTime>
  <Words>1030</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vt:lpstr>
      <vt:lpstr>Texta-Bold</vt:lpstr>
      <vt:lpstr>Wingdings</vt:lpstr>
      <vt:lpstr>Office Theme</vt:lpstr>
      <vt:lpstr>Vinodh Kumar 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Vinodhkumar T D</dc:creator>
  <cp:lastModifiedBy>Vinodhkumar T D</cp:lastModifiedBy>
  <cp:revision>1</cp:revision>
  <dcterms:created xsi:type="dcterms:W3CDTF">2022-08-15T05:46:26Z</dcterms:created>
  <dcterms:modified xsi:type="dcterms:W3CDTF">2022-08-26T17:55:08Z</dcterms:modified>
</cp:coreProperties>
</file>