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a43b9502a90d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a43b9502a90d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a43b9502a90d3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a43b9502a90d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a43b9502a90d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a43b9502a90d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a43b9502a90d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a43b9502a90d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8a43b9502a90d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8a43b9502a90d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a43b9502a90d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a43b9502a90d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8a43b9502a90d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8a43b9502a90d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a43b9502a90d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a43b9502a90d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a43b9502a90d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a43b9502a90d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a43b9502a90d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a43b9502a90d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0" y="259775"/>
            <a:ext cx="70728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DIGITAL PORTFOLIO 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0" y="2050537"/>
            <a:ext cx="88047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Students name : suresh .p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Registration no :2422k2169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NMID:BC1EED773F069DD851B4C3B357DF3A3F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College:govt college of arts and science 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University: Bharathiyar University 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AND SCREENSHOT 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087625" y="1595775"/>
            <a:ext cx="5634300" cy="24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The pr</a:t>
            </a:r>
            <a:r>
              <a:rPr lang="en-GB" sz="2400"/>
              <a:t>oject conclude that every student or work seekers can adapt as per the practical amendment of the technical knowledge which creates a first impressions and create the interview process with ease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Digital portfolio 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00250" y="1595775"/>
            <a:ext cx="5355000" cy="26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A digital portfolio serves as a platform to present creative ideas while also highlights the work and skills of the pa</a:t>
            </a:r>
            <a:r>
              <a:rPr lang="en-GB" sz="2400"/>
              <a:t>rticipant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Agenda: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 statement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overview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End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Tools and technologies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Portfolio design and layout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 and functionality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 </a:t>
            </a:r>
            <a:r>
              <a:rPr lang="en-GB"/>
              <a:t>and screenshot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Conclusion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 link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00" y="1595775"/>
            <a:ext cx="5792100" cy="23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In today's era traditional resumes alone are not </a:t>
            </a:r>
            <a:r>
              <a:rPr lang="en-GB" sz="2400"/>
              <a:t>enough enough to showcase skills and projects effective.many students fail to showcase their skills of professional experience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 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00" y="1595775"/>
            <a:ext cx="59550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created a portfolio that showcase my talents in html , and all the o</a:t>
            </a:r>
            <a:r>
              <a:rPr lang="en-GB"/>
              <a:t>ther designing ideas  of myself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 contains about myself and the project and the skills that I obtained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idea is to establish my skills and the project that I have done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user 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students could take it as a template for their own portfolio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Job seekers who could s</a:t>
            </a:r>
            <a:r>
              <a:rPr lang="en-GB"/>
              <a:t>hare their resumes in an interactive ideas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Freelancer who could showcase their previous works to impress their client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Professional who could create their work to the new companies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technologies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Html to create the basic st</a:t>
            </a:r>
            <a:r>
              <a:rPr lang="en-GB"/>
              <a:t>ructure idea of the website and gives preview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Css to create the styling properties of the webpage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script to create interactive wed 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pen tha online platform for exicuting code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</a:t>
            </a:r>
            <a:r>
              <a:rPr lang="en-GB"/>
              <a:t>RTFOLIO DESIGN AND LAYOUT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776350" y="1595775"/>
            <a:ext cx="54417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It includes tha home about me that redirect to the project skill and contact it has responsive layout using the flex that can adap</a:t>
            </a:r>
            <a:r>
              <a:rPr lang="en-GB" sz="2400"/>
              <a:t>t asper the screen size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AND F</a:t>
            </a:r>
            <a:r>
              <a:rPr lang="en-GB"/>
              <a:t>UNCTIONALITY 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607548" y="1070550"/>
            <a:ext cx="5002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Navigation bar with smooth scrol</a:t>
            </a:r>
            <a:r>
              <a:rPr lang="en-GB" sz="2400"/>
              <a:t>ling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Interactive elements (hover, effect, animations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Contact form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Responsive design using flex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