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8191-99AA-43DD-A4B0-BF97BE4F4C5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44A1-1BED-4AD9-811A-46757D95D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144A1-1BED-4AD9-811A-46757D95DD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0DB2-FC24-4468-92D2-596D84A81BA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C644-010E-4F93-BFE0-BEA93DE5F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SECURING USER DATA IN CLOUD USING ELLIPTIC CURVE CRYPTOGRAPHY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886200"/>
            <a:ext cx="4038600" cy="3535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Mr.M.Saravanan,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M.E,                    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3886200"/>
            <a:ext cx="4038600" cy="3611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PRESENTED BY: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B.Dhinesha     -611420104017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M.Mahalakshmi-611420104035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G.Priya  -  611420104058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G.Vinodha  - 611420104094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dirty="0" smtClean="0"/>
              <a:t>FILE TRANSFER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file transfer module mainly designed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to transfer data from user to user.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This module can also be used to find the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misbehavior detection on data transfer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from authorized to user to other user.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24400"/>
            <a:ext cx="29527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Elliptic Curve Cryptography(ECC) technique is used to store and access the data files.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improve the performance during encryption and decryption process.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this scheme just member of group can access the data stored over shared data section.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future research inclination in cloud computing models is going on to treat the problem of group sharing of data in the shared data section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133600"/>
            <a:ext cx="27622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is an emerging technology utilized by various fields for storage purpose and accessing it from anywhere at any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Cloud is Honest but Curious.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to secure the data  encryption and decryption algorithm is used.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needs to utilize cloud facilities at the same time their data should be protected.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achieve this  Elliptic curve cryptograph (ECC) is used and stored in cloud.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objective is to securely store and access data in cloud that is not controlled by the owner of the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19425"/>
            <a:ext cx="60960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medical records, one of the sensitive data, are stored in public or private cloud service providers.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data are written and updated to the database as AES encrypted.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signed data transmitted to the user.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who has a signature key can decrypt  with the private key and the public key.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level is low.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is semi trusted.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generation and maintenance process are difficult</a:t>
            </a:r>
          </a:p>
          <a:p>
            <a:endParaRPr lang="en-US" dirty="0"/>
          </a:p>
        </p:txBody>
      </p:sp>
      <p:pic>
        <p:nvPicPr>
          <p:cNvPr id="4" name="Picture 3" descr="pi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958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Cryptographic Systems can be divided into deterministic and probabilistic encryption scheme.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Converts plain text into chipertext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Deterministic encryption –one to one key.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Probabilistic encryption- different keys.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Recovery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effective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Automated backups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securing of data in cloud.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size is minimum</a:t>
            </a:r>
          </a:p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28800"/>
            <a:ext cx="27336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Registration</a:t>
            </a:r>
          </a:p>
          <a:p>
            <a:r>
              <a:rPr lang="en-US" dirty="0" smtClean="0"/>
              <a:t>File transfer</a:t>
            </a:r>
          </a:p>
          <a:p>
            <a:endParaRPr lang="en-US" dirty="0" smtClean="0"/>
          </a:p>
          <a:p>
            <a:r>
              <a:rPr lang="en-US" dirty="0" smtClean="0"/>
              <a:t>NODE REGISTRATION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41148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module mainly designed to provide the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authority to a user in order to access the other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modules of the project.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Here a user can have the accessibility authority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after the registration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443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SECURING USER DATA IN CLOUD USING ELLIPTIC CURVE CRYPTOGRAPHY ALGORITHM</vt:lpstr>
      <vt:lpstr>CONTEXT</vt:lpstr>
      <vt:lpstr>Abstract</vt:lpstr>
      <vt:lpstr>OBJECTIVE</vt:lpstr>
      <vt:lpstr>EXISTING</vt:lpstr>
      <vt:lpstr>DISADVANTAGE </vt:lpstr>
      <vt:lpstr>PROPOSED SYSTEM</vt:lpstr>
      <vt:lpstr>ADVANTAGE</vt:lpstr>
      <vt:lpstr>MODULE</vt:lpstr>
      <vt:lpstr>Slide 10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2023-05-18T09:54:12Z</dcterms:created>
  <dcterms:modified xsi:type="dcterms:W3CDTF">2023-05-19T04:46:21Z</dcterms:modified>
</cp:coreProperties>
</file>