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 VINODHA. P</a:t>
            </a:r>
          </a:p>
          <a:p>
            <a:r>
              <a:rPr lang="en-US" sz="2400" b="1" dirty="0"/>
              <a:t>REGISTER NO:CC43A00E6FE0DC481614343142FD4E68,312208816</a:t>
            </a:r>
          </a:p>
          <a:p>
            <a:r>
              <a:rPr lang="en-US" sz="2400" b="1" dirty="0"/>
              <a:t>DEPARTMENT:B. Com(GENERAL)</a:t>
            </a:r>
          </a:p>
          <a:p>
            <a:r>
              <a:rPr lang="en-US" sz="2400" b="1" dirty="0"/>
              <a:t>COLLEGE: MEENAKSHI COLLEGE FOR WOMEN </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6181" y="192893"/>
            <a:ext cx="10819637" cy="451982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r>
              <a:rPr lang="en-US" b="1" spc="5" dirty="0">
                <a:latin typeface="Trebuchet MS"/>
                <a:cs typeface="Trebuchet MS"/>
              </a:rPr>
              <a:t>● STEP -1  DOWNLOAD THE EMPLOYEE DATASET </a:t>
            </a:r>
          </a:p>
          <a:p>
            <a:pPr marL="12700">
              <a:lnSpc>
                <a:spcPct val="100000"/>
              </a:lnSpc>
              <a:spcBef>
                <a:spcPts val="105"/>
              </a:spcBef>
            </a:pPr>
            <a:r>
              <a:rPr lang="en-US" b="1" spc="5" dirty="0">
                <a:latin typeface="Trebuchet MS"/>
                <a:cs typeface="Trebuchet MS"/>
              </a:rPr>
              <a:t>AND OPEN THE EMPLOYEE DATASET IN EXCEL.</a:t>
            </a:r>
          </a:p>
          <a:p>
            <a:pPr marL="12700">
              <a:lnSpc>
                <a:spcPct val="100000"/>
              </a:lnSpc>
              <a:spcBef>
                <a:spcPts val="105"/>
              </a:spcBef>
            </a:pPr>
            <a:r>
              <a:rPr lang="en-US" b="1" spc="5" dirty="0">
                <a:latin typeface="Trebuchet MS"/>
                <a:cs typeface="Trebuchet MS"/>
              </a:rPr>
              <a:t>● STEP -2  SELECT THE ENTIRE DATA AND CLICK </a:t>
            </a:r>
          </a:p>
          <a:p>
            <a:pPr marL="12700">
              <a:lnSpc>
                <a:spcPct val="100000"/>
              </a:lnSpc>
              <a:spcBef>
                <a:spcPts val="105"/>
              </a:spcBef>
            </a:pPr>
            <a:r>
              <a:rPr lang="en-US" b="1" spc="5" dirty="0">
                <a:latin typeface="Trebuchet MS"/>
                <a:cs typeface="Trebuchet MS"/>
              </a:rPr>
              <a:t>ON DATA AND CLICK ON FILTER OPTION.</a:t>
            </a:r>
          </a:p>
          <a:p>
            <a:pPr marL="12700">
              <a:lnSpc>
                <a:spcPct val="100000"/>
              </a:lnSpc>
              <a:spcBef>
                <a:spcPts val="105"/>
              </a:spcBef>
            </a:pPr>
            <a:r>
              <a:rPr lang="en-US" b="1" spc="5" dirty="0">
                <a:latin typeface="Trebuchet MS"/>
                <a:cs typeface="Trebuchet MS"/>
              </a:rPr>
              <a:t>● STEP -3  FILTER FTP FROM A TO Z ORDER.</a:t>
            </a:r>
          </a:p>
          <a:p>
            <a:pPr marL="12700">
              <a:lnSpc>
                <a:spcPct val="100000"/>
              </a:lnSpc>
              <a:spcBef>
                <a:spcPts val="105"/>
              </a:spcBef>
            </a:pPr>
            <a:r>
              <a:rPr lang="en-US" b="1" spc="5" dirty="0">
                <a:latin typeface="Trebuchet MS"/>
                <a:cs typeface="Trebuchet MS"/>
              </a:rPr>
              <a:t>● STEP -4  SELECT THE ENTIRE DATA AND CLICK </a:t>
            </a:r>
          </a:p>
          <a:p>
            <a:pPr marL="12700">
              <a:lnSpc>
                <a:spcPct val="100000"/>
              </a:lnSpc>
              <a:spcBef>
                <a:spcPts val="105"/>
              </a:spcBef>
            </a:pPr>
            <a:r>
              <a:rPr lang="en-US" b="1" spc="5" dirty="0">
                <a:latin typeface="Trebuchet MS"/>
                <a:cs typeface="Trebuchet MS"/>
              </a:rPr>
              <a:t>ON INSERT AND CLICK ON PIVOT TABLE TO </a:t>
            </a:r>
          </a:p>
          <a:p>
            <a:pPr marL="12700">
              <a:lnSpc>
                <a:spcPct val="100000"/>
              </a:lnSpc>
              <a:spcBef>
                <a:spcPts val="105"/>
              </a:spcBef>
            </a:pPr>
            <a:r>
              <a:rPr lang="en-US" b="1" spc="5" dirty="0">
                <a:latin typeface="Trebuchet MS"/>
                <a:cs typeface="Trebuchet MS"/>
              </a:rPr>
              <a:t>CREATE PIVOT TABLE.</a:t>
            </a:r>
          </a:p>
          <a:p>
            <a:pPr marL="12700">
              <a:lnSpc>
                <a:spcPct val="100000"/>
              </a:lnSpc>
              <a:spcBef>
                <a:spcPts val="105"/>
              </a:spcBef>
            </a:pPr>
            <a:r>
              <a:rPr lang="en-US" b="1" spc="5" dirty="0">
                <a:latin typeface="Trebuchet MS"/>
                <a:cs typeface="Trebuchet MS"/>
              </a:rPr>
              <a:t>● STEP -5  DRAG THE NEEDED DATA AND CREATE A </a:t>
            </a:r>
          </a:p>
          <a:p>
            <a:pPr marL="12700">
              <a:lnSpc>
                <a:spcPct val="100000"/>
              </a:lnSpc>
              <a:spcBef>
                <a:spcPts val="105"/>
              </a:spcBef>
            </a:pPr>
            <a:r>
              <a:rPr lang="en-US" b="1" spc="5" dirty="0">
                <a:latin typeface="Trebuchet MS"/>
                <a:cs typeface="Trebuchet MS"/>
              </a:rPr>
              <a:t>PIVOT TABLE.</a:t>
            </a:r>
          </a:p>
          <a:p>
            <a:pPr marL="12700">
              <a:lnSpc>
                <a:spcPct val="100000"/>
              </a:lnSpc>
              <a:spcBef>
                <a:spcPts val="105"/>
              </a:spcBef>
            </a:pPr>
            <a:r>
              <a:rPr lang="en-US" b="1" spc="5" dirty="0">
                <a:latin typeface="Trebuchet MS"/>
                <a:cs typeface="Trebuchet MS"/>
              </a:rPr>
              <a:t>● STEP -6  SELECT THE PIVOT TABLE AND CLICK ON INSERT.</a:t>
            </a:r>
          </a:p>
          <a:p>
            <a:pPr marL="12700">
              <a:lnSpc>
                <a:spcPct val="100000"/>
              </a:lnSpc>
              <a:spcBef>
                <a:spcPts val="105"/>
              </a:spcBef>
            </a:pPr>
            <a:r>
              <a:rPr lang="en-US" b="1" spc="5" dirty="0">
                <a:latin typeface="Trebuchet MS"/>
                <a:cs typeface="Trebuchet MS"/>
              </a:rPr>
              <a:t>● STEP-7  NOW CLICK ON THE CHART THAT YOU WANT.</a:t>
            </a:r>
          </a:p>
          <a:p>
            <a:pPr marL="12700">
              <a:lnSpc>
                <a:spcPct val="100000"/>
              </a:lnSpc>
              <a:spcBef>
                <a:spcPts val="105"/>
              </a:spcBef>
            </a:pPr>
            <a:r>
              <a:rPr lang="en-US" b="1" spc="5" dirty="0">
                <a:latin typeface="Trebuchet MS"/>
                <a:cs typeface="Trebuchet MS"/>
              </a:rPr>
              <a:t>● STEP -8  THE CHART IS CREATED.</a:t>
            </a:r>
            <a:endParaRPr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26706" y="212726"/>
            <a:ext cx="11179112" cy="592277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r>
              <a:rPr lang="en-US" dirty="0"/>
              <a:t>1.TABLE </a:t>
            </a:r>
            <a:br>
              <a:rPr lang="en-US" dirty="0"/>
            </a:br>
            <a:br>
              <a:rPr lang="en-US" dirty="0"/>
            </a:br>
            <a:br>
              <a:rPr lang="en-US" dirty="0"/>
            </a:br>
            <a:br>
              <a:rPr lang="en-US" dirty="0"/>
            </a:br>
            <a:br>
              <a:rPr lang="en-US" dirty="0"/>
            </a:b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0111E484-4206-C0EC-87DA-ABBA922E3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162" y="2491488"/>
            <a:ext cx="6172200" cy="31718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04FD3-C98B-AD46-1840-7F6A99A32516}"/>
              </a:ext>
            </a:extLst>
          </p:cNvPr>
          <p:cNvSpPr>
            <a:spLocks noGrp="1"/>
          </p:cNvSpPr>
          <p:nvPr>
            <p:ph type="title"/>
          </p:nvPr>
        </p:nvSpPr>
        <p:spPr>
          <a:xfrm>
            <a:off x="755332" y="385444"/>
            <a:ext cx="10681335" cy="5909310"/>
          </a:xfrm>
        </p:spPr>
        <p:txBody>
          <a:bodyPr/>
          <a:lstStyle/>
          <a:p>
            <a:r>
              <a:rPr lang="en-US" dirty="0"/>
              <a:t>2. BAR DIAGRAM </a:t>
            </a:r>
            <a:br>
              <a:rPr lang="en-US" dirty="0"/>
            </a:br>
            <a:br>
              <a:rPr lang="en-US" dirty="0"/>
            </a:br>
            <a:br>
              <a:rPr lang="en-US" dirty="0"/>
            </a:br>
            <a:br>
              <a:rPr lang="en-US" dirty="0"/>
            </a:br>
            <a:br>
              <a:rPr lang="en-US" dirty="0"/>
            </a:br>
            <a:br>
              <a:rPr lang="en-US" dirty="0"/>
            </a:br>
            <a:br>
              <a:rPr lang="en-US" dirty="0"/>
            </a:br>
            <a:endParaRPr lang="en-US" dirty="0"/>
          </a:p>
        </p:txBody>
      </p:sp>
      <p:pic>
        <p:nvPicPr>
          <p:cNvPr id="3" name="Picture 2">
            <a:extLst>
              <a:ext uri="{FF2B5EF4-FFF2-40B4-BE49-F238E27FC236}">
                <a16:creationId xmlns:a16="http://schemas.microsoft.com/office/drawing/2014/main" id="{946C8BF5-40EA-7754-69B3-507CC1513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987" y="1695449"/>
            <a:ext cx="6296025" cy="3467100"/>
          </a:xfrm>
          <a:prstGeom prst="rect">
            <a:avLst/>
          </a:prstGeom>
        </p:spPr>
      </p:pic>
    </p:spTree>
    <p:extLst>
      <p:ext uri="{BB962C8B-B14F-4D97-AF65-F5344CB8AC3E}">
        <p14:creationId xmlns:p14="http://schemas.microsoft.com/office/powerpoint/2010/main" val="380063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424637" cy="898707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dataset reveals the overall composition of the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workforce, including demographics such as gender,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salary, employee type and work location.  This information is crucial for understanding the diversity and experience level within the organization.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analysis aids in workforce planning by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forecasting future staffing needs based on current 
trends and organizational growth projections. This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restructuring the workforce.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8355"/>
            <a:ext cx="13272185" cy="669125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Based On Departments, Employee </a:t>
            </a:r>
          </a:p>
          <a:p>
            <a:r>
              <a:rPr lang="en-US" sz="4400" b="1" dirty="0">
                <a:solidFill>
                  <a:srgbClr val="0F0F0F"/>
                </a:solidFill>
                <a:latin typeface="Times New Roman" panose="02020603050405020304" pitchFamily="18" charset="0"/>
                <a:cs typeface="Times New Roman" panose="02020603050405020304" pitchFamily="18" charset="0"/>
              </a:rPr>
              <a:t>Type And FTE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21470" y="1"/>
            <a:ext cx="11870530" cy="524887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lang="en-US" sz="4250" spc="10" dirty="0"/>
              <a:t>STATEMENT</a:t>
            </a:r>
            <a:br>
              <a:rPr lang="en-US" sz="4250" spc="10" dirty="0"/>
            </a:br>
            <a:br>
              <a:rPr lang="en-US" sz="4250" spc="10" dirty="0"/>
            </a:br>
            <a:r>
              <a:rPr lang="en-US" sz="4250" spc="10" dirty="0"/>
              <a:t>The purpose of Full-Time Equivalent (FTE) is to standardize the measurement of employee work </a:t>
            </a:r>
            <a:r>
              <a:rPr lang="en-US" sz="4250" spc="10" dirty="0" err="1"/>
              <a:t>hours,regardless</a:t>
            </a:r>
            <a:r>
              <a:rPr lang="en-US" sz="4250" spc="10" dirty="0"/>
              <a:t> of whether they work full-time or part-time, in order to better manage, allocate, and analyze </a:t>
            </a:r>
            <a:br>
              <a:rPr lang="en-US" sz="4250" spc="10" dirty="0"/>
            </a:br>
            <a:r>
              <a:rPr lang="en-US" sz="4250" spc="10" dirty="0"/>
              <a:t>workforce resources.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85750" y="190500"/>
            <a:ext cx="11620500" cy="459484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r>
              <a:rPr lang="en-US" sz="4250" spc="-20" dirty="0"/>
              <a:t>Employee analysis involves </a:t>
            </a:r>
            <a:br>
              <a:rPr lang="en-US" sz="4250" spc="-20" dirty="0"/>
            </a:br>
            <a:r>
              <a:rPr lang="en-US" sz="4250" spc="-20" dirty="0"/>
              <a:t>examining various aspects of the </a:t>
            </a:r>
            <a:br>
              <a:rPr lang="en-US" sz="4250" spc="-20" dirty="0"/>
            </a:br>
            <a:r>
              <a:rPr lang="en-US" sz="4250" spc="-20" dirty="0"/>
              <a:t>workforce to gain insights that </a:t>
            </a:r>
            <a:br>
              <a:rPr lang="en-US" sz="4250" spc="-20" dirty="0"/>
            </a:br>
            <a:r>
              <a:rPr lang="en-US" sz="4250" spc="-20" dirty="0"/>
              <a:t>can help in decision – making, </a:t>
            </a:r>
            <a:br>
              <a:rPr lang="en-US" sz="4250" spc="-20" dirty="0"/>
            </a:br>
            <a:r>
              <a:rPr lang="en-US" sz="4250" spc="-20" dirty="0"/>
              <a:t>improving efficiency, and </a:t>
            </a:r>
            <a:br>
              <a:rPr lang="en-US" sz="4250" spc="-20" dirty="0"/>
            </a:br>
            <a:r>
              <a:rPr lang="en-US" sz="4250" spc="-20" dirty="0"/>
              <a:t>enhancing employee satisfaction.</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85750" y="0"/>
            <a:ext cx="1190625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13921"/>
            <a:ext cx="8283814"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HUMAN RESOURCE DEPARTMENTS</a:t>
            </a:r>
            <a:br>
              <a:rPr lang="en-US" sz="3200" spc="5" dirty="0"/>
            </a:br>
            <a:r>
              <a:rPr lang="en-US" sz="3200" spc="5" dirty="0"/>
              <a:t>● MANAGEMENT AND LEADERSHIP</a:t>
            </a:r>
            <a:br>
              <a:rPr lang="en-US" sz="3200" spc="5" dirty="0"/>
            </a:br>
            <a:r>
              <a:rPr lang="en-US" sz="3200" spc="5" dirty="0"/>
              <a:t>● TEAM LEADERS AND SUPERVISORS</a:t>
            </a:r>
            <a:br>
              <a:rPr lang="en-US" sz="3200" spc="5" dirty="0"/>
            </a:br>
            <a:r>
              <a:rPr lang="en-US" sz="3200" spc="5" dirty="0"/>
              <a:t>● EMPLOYEES</a:t>
            </a:r>
            <a:br>
              <a:rPr lang="en-US" sz="3200" spc="5" dirty="0"/>
            </a:br>
            <a:r>
              <a:rPr lang="en-US" sz="3200" spc="5" dirty="0"/>
              <a:t>● EXECUTIVE LEADERSHIP</a:t>
            </a:r>
            <a:br>
              <a:rPr lang="en-US" sz="3200" spc="5" dirty="0"/>
            </a:br>
            <a:r>
              <a:rPr lang="en-US" sz="3200" spc="5" dirty="0"/>
              <a:t>● BUSINESS ANALYSTS</a:t>
            </a:r>
            <a:br>
              <a:rPr lang="en-US" sz="3200" spc="5" dirty="0"/>
            </a:br>
            <a:r>
              <a:rPr lang="en-US" sz="3200" spc="5" dirty="0"/>
              <a:t>● RECRUITERS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00375" y="857886"/>
            <a:ext cx="7643813" cy="502509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r>
              <a:rPr lang="en-US" sz="3600" dirty="0"/>
              <a:t>FILTERING- REMOVE VALUES</a:t>
            </a:r>
            <a:br>
              <a:rPr lang="en-US" sz="3600" dirty="0"/>
            </a:br>
            <a:r>
              <a:rPr lang="en-US" sz="3600" dirty="0"/>
              <a:t>
PIVOT TABLE – SUMMARY OF </a:t>
            </a:r>
            <a:br>
              <a:rPr lang="en-US" sz="3600" dirty="0"/>
            </a:br>
            <a:r>
              <a:rPr lang="en-US" sz="3600" dirty="0"/>
              <a:t>EMPLOYEE PERFORMANCE</a:t>
            </a:r>
            <a:br>
              <a:rPr lang="en-US" sz="3600" dirty="0"/>
            </a:br>
            <a:r>
              <a:rPr lang="en-US" sz="3600" dirty="0"/>
              <a:t>
BAR DIAGRAM – FINAL REPORT</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12380" y="236483"/>
            <a:ext cx="10806046" cy="5755422"/>
          </a:xfrm>
        </p:spPr>
        <p:txBody>
          <a:bodyPr/>
          <a:lstStyle/>
          <a:p>
            <a:r>
              <a:rPr lang="en-IN" sz="5400" dirty="0"/>
              <a:t>Dataset Description</a:t>
            </a:r>
            <a:br>
              <a:rPr lang="en-US" sz="5400" dirty="0"/>
            </a:br>
            <a:r>
              <a:rPr lang="en-US" sz="2000" dirty="0"/>
              <a:t>● EMPLOYEE DATA SET- NAN MUDHALVAN PORTAL</a:t>
            </a:r>
            <a:br>
              <a:rPr lang="en-US" sz="2000" dirty="0"/>
            </a:br>
            <a:r>
              <a:rPr lang="en-US" sz="2000" dirty="0"/>
              <a:t>● 9 FEATURES IN EXCEL:</a:t>
            </a:r>
            <a:br>
              <a:rPr lang="en-US" sz="2000" dirty="0"/>
            </a:br>
            <a:r>
              <a:rPr lang="en-US" sz="2000" dirty="0"/>
              <a:t>EMPLOYEE ID- ALPHANUMERIC(TEXT)</a:t>
            </a:r>
            <a:br>
              <a:rPr lang="en-US" sz="2000" dirty="0"/>
            </a:br>
            <a:r>
              <a:rPr lang="en-US" sz="2000" dirty="0"/>
              <a:t>NAME- ALPHABETICAL(TEXT)</a:t>
            </a:r>
            <a:br>
              <a:rPr lang="en-US" sz="2000" dirty="0"/>
            </a:br>
            <a:r>
              <a:rPr lang="en-US" sz="2000" dirty="0"/>
              <a:t>GENDER- ALPHABETICAL(TEXT)</a:t>
            </a:r>
            <a:br>
              <a:rPr lang="en-US" sz="2000" dirty="0"/>
            </a:br>
            <a:r>
              <a:rPr lang="en-US" sz="2000" dirty="0"/>
              <a:t>DEPARTMENT – ALPHABETICAL(TEXT)</a:t>
            </a:r>
            <a:br>
              <a:rPr lang="en-US" sz="2000" dirty="0"/>
            </a:br>
            <a:r>
              <a:rPr lang="en-US" sz="2000" dirty="0"/>
              <a:t>SALARY – NUMERICAL </a:t>
            </a:r>
            <a:br>
              <a:rPr lang="en-US" sz="2000" dirty="0"/>
            </a:br>
            <a:r>
              <a:rPr lang="en-US" sz="2000" dirty="0"/>
              <a:t>START DATE – ALPHANUMERIC(TEXT)</a:t>
            </a:r>
            <a:br>
              <a:rPr lang="en-US" sz="2000" dirty="0"/>
            </a:br>
            <a:r>
              <a:rPr lang="en-US" sz="2000" dirty="0"/>
              <a:t>FTE- NUMERICAL</a:t>
            </a:r>
            <a:br>
              <a:rPr lang="en-US" sz="2000" dirty="0"/>
            </a:br>
            <a:r>
              <a:rPr lang="en-US" sz="2000" dirty="0"/>
              <a:t>EMPLOYEE TYPE- ALPHABETICAL(TEXT)</a:t>
            </a:r>
            <a:br>
              <a:rPr lang="en-US" sz="2000" dirty="0"/>
            </a:br>
            <a:r>
              <a:rPr lang="en-US" sz="2000" dirty="0"/>
              <a:t>EMPLOYEE LOCATION- ALPHABETICAL(TEXT)</a:t>
            </a:r>
            <a:br>
              <a:rPr lang="en-US" sz="2000" dirty="0"/>
            </a:br>
            <a:br>
              <a:rPr lang="en-US" sz="2000" dirty="0"/>
            </a:br>
            <a:r>
              <a:rPr lang="en-US" sz="2000" dirty="0"/>
              <a:t>● 3 FEATURES USED:</a:t>
            </a:r>
            <a:br>
              <a:rPr lang="en-US" sz="2000" dirty="0"/>
            </a:br>
            <a:r>
              <a:rPr lang="en-US" sz="2000" dirty="0"/>
              <a:t>DEPARTMENT – ALPHABETICAL(TEXT)</a:t>
            </a:r>
            <a:br>
              <a:rPr lang="en-US" sz="2000" dirty="0"/>
            </a:br>
            <a:r>
              <a:rPr lang="en-US" sz="2000" dirty="0"/>
              <a:t>FTE- NUMERICAL</a:t>
            </a:r>
            <a:br>
              <a:rPr lang="en-US" sz="2000" dirty="0"/>
            </a:br>
            <a:r>
              <a:rPr lang="en-US" sz="2000" dirty="0"/>
              <a:t>EMPLOYEE TYPE- ALPHABETICAL(TEXT)</a:t>
            </a: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657475" y="0"/>
            <a:ext cx="9022556" cy="666510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Effective data visualization makes it easier to present complex data in an engaging and understandable way.</a:t>
            </a:r>
            <a:br>
              <a:rPr lang="en-US" sz="4250" spc="20" dirty="0"/>
            </a:br>
            <a:r>
              <a:rPr lang="en-US" sz="4250" spc="20" dirty="0"/>
              <a:t>❖ Well-presented data can have a significant impact on decision-makers, </a:t>
            </a:r>
            <a:br>
              <a:rPr lang="en-US" sz="4250" spc="20" dirty="0"/>
            </a:br>
            <a:r>
              <a:rPr lang="en-US" sz="4250" spc="20" dirty="0"/>
              <a:t>helping to drive change and </a:t>
            </a:r>
            <a:br>
              <a:rPr lang="en-US" sz="4250" spc="20" dirty="0"/>
            </a:br>
            <a:r>
              <a:rPr lang="en-US" sz="4250" spc="20" dirty="0"/>
              <a:t>innovation.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purpose of Full-Time Equivalent (FTE) is to standardize the measurement of employee work hours,regardless of whether they work full-time or part-time, in order to better manage, allocate, and analyze  workforce resources.</vt:lpstr>
      <vt:lpstr>PROJECT OVERVIEW Employee analysis involves  examining various aspects of the  workforce to gain insights that  can help in decision – making,  improving efficiency, and  enhancing employee satisfaction.</vt:lpstr>
      <vt:lpstr>WHO ARE THE END USERS?  ● HUMAN RESOURCE DEPARTMENTS ● MANAGEMENT AND LEADERSHIP ● TEAM LEADERS AND SUPERVISORS ● EMPLOYEES ● EXECUTIVE LEADERSHIP ● BUSINESS ANALYSTS ● RECRUITERS</vt:lpstr>
      <vt:lpstr>OUR SOLUTION AND ITS VALUE PROPOSITION  FILTERING- REMOVE VALUES 
PIVOT TABLE – SUMMARY OF  EMPLOYEE PERFORMANCE 
BAR DIAGRAM – FINAL REPORT</vt:lpstr>
      <vt:lpstr>Dataset Description ● EMPLOYEE DATA SET- NAN MUDHALVAN PORTAL ● 9 FEATURES IN EXCEL: EMPLOYEE ID- ALPHANUMERIC(TEXT) NAME- ALPHABETICAL(TEXT) GENDER- ALPHABETICAL(TEXT) DEPARTMENT – ALPHABETICAL(TEXT) SALARY – NUMERICAL  START DATE – ALPHANUMERIC(TEXT) FTE- NUMERICAL EMPLOYEE TYPE- ALPHABETICAL(TEXT) EMPLOYEE LOCATION- ALPHABETICAL(TEXT)  ● 3 FEATURES USED: DEPARTMENT – ALPHABETICAL(TEXT) FTE- NUMERICAL EMPLOYEE TYPE- ALPHABETICAL(TEXT)</vt:lpstr>
      <vt:lpstr>THE "WOW" IN OUR SOLUTION ❖ Effective data visualization makes it easier to present complex data in an engaging and understandable way. ❖ Well-presented data can have a significant impact on decision-makers,  helping to drive change and  innovation.</vt:lpstr>
      <vt:lpstr>PowerPoint Presentation</vt:lpstr>
      <vt:lpstr>RESULTS 1.TABLE       </vt:lpstr>
      <vt:lpstr>2. BAR DIAGRAM        </vt:lpstr>
      <vt:lpstr>Conclusion  The dataset reveals the overall composition of the  workforce, including demographics such as gender,  salary, employee type and work location.  This information is crucial for understanding the diversity and experience level within the organization.   The analysis aids in workforce planning by  forecasting future staffing needs based on current 
trends and organizational growth projections. This  restructuring the workforce.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vinodhaprabakaran2004@gmail.com</cp:lastModifiedBy>
  <cp:revision>14</cp:revision>
  <dcterms:created xsi:type="dcterms:W3CDTF">2024-03-29T15:07:22Z</dcterms:created>
  <dcterms:modified xsi:type="dcterms:W3CDTF">2024-08-29T15:00:19Z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