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3" r:id="rId2"/>
    <p:sldId id="383" r:id="rId3"/>
    <p:sldId id="363" r:id="rId4"/>
    <p:sldId id="379" r:id="rId5"/>
    <p:sldId id="335" r:id="rId6"/>
    <p:sldId id="336" r:id="rId7"/>
    <p:sldId id="372" r:id="rId8"/>
    <p:sldId id="373" r:id="rId9"/>
    <p:sldId id="382" r:id="rId10"/>
    <p:sldId id="337" r:id="rId11"/>
    <p:sldId id="334" r:id="rId12"/>
    <p:sldId id="365" r:id="rId13"/>
    <p:sldId id="366" r:id="rId14"/>
    <p:sldId id="367" r:id="rId15"/>
    <p:sldId id="368" r:id="rId16"/>
    <p:sldId id="370" r:id="rId17"/>
    <p:sldId id="339" r:id="rId18"/>
    <p:sldId id="374" r:id="rId19"/>
    <p:sldId id="375" r:id="rId20"/>
    <p:sldId id="376" r:id="rId21"/>
    <p:sldId id="377" r:id="rId22"/>
    <p:sldId id="378" r:id="rId23"/>
    <p:sldId id="371" r:id="rId24"/>
    <p:sldId id="340" r:id="rId25"/>
    <p:sldId id="380" r:id="rId26"/>
    <p:sldId id="381" r:id="rId27"/>
    <p:sldId id="3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440" autoAdjust="0"/>
  </p:normalViewPr>
  <p:slideViewPr>
    <p:cSldViewPr snapToGrid="0">
      <p:cViewPr varScale="1">
        <p:scale>
          <a:sx n="87" d="100"/>
          <a:sy n="87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0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3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Repo: </a:t>
            </a:r>
            <a:r>
              <a:rPr lang="en-US" dirty="0"/>
              <a:t>A directory or storage space where your project can live. Staging is sometimes referred to as index cache.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9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57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32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36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List git commits:</a:t>
            </a:r>
            <a:r>
              <a:rPr lang="en-IN" baseline="0" dirty="0"/>
              <a:t> 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log --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--all --graph --decorate $(git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reflog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$1}')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log --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--all --graph –decorate</a:t>
            </a:r>
          </a:p>
          <a:p>
            <a:endParaRPr lang="en-I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diff # find difference in working area</a:t>
            </a:r>
          </a:p>
          <a:p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diff –staged # find difference in staging area</a:t>
            </a:r>
          </a:p>
          <a:p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diff &lt;commit&gt;^! # find different in local repo.</a:t>
            </a:r>
          </a:p>
          <a:p>
            <a:endParaRPr lang="en-I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 an existing file and execute</a:t>
            </a:r>
          </a:p>
          <a:p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git diff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 diff –staged</a:t>
            </a:r>
          </a:p>
          <a:p>
            <a:endParaRPr lang="en-I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commit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</a:t>
            </a:r>
          </a:p>
          <a:p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diff –staged</a:t>
            </a:r>
          </a:p>
          <a:p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diff HEAD</a:t>
            </a:r>
          </a:p>
          <a:p>
            <a:endParaRPr lang="en-I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If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r>
              <a:rPr lang="en-US" baseline="0" dirty="0"/>
              <a:t> diff &lt;commit&gt;^! Doesn’t work, then do </a:t>
            </a:r>
          </a:p>
          <a:p>
            <a:r>
              <a:rPr lang="en-US" baseline="0" dirty="0"/>
              <a:t>Git diff &lt;commit1&gt; &lt;commit2&gt;</a:t>
            </a:r>
            <a:br>
              <a:rPr lang="en-US" dirty="0"/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understand this.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file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git diff #no diff.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git diff -–staged #no diff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-&gt;git add *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git diff #no diff.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git diff -–staged #changes are shown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some changes to the file added just now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git diff #shows the changes just now made.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git diff -–staged #changes are shown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git diff HEAD #shows the file checked in and the changes we made just now.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886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List git commits:</a:t>
            </a:r>
            <a:r>
              <a:rPr lang="en-IN" baseline="0" dirty="0"/>
              <a:t> 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log --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--all --graph --decorate $(git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reflog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'{print $1}')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log --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--all --graph –decorate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reflog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03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49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02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7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9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4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631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15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95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8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3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24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6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5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7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Git supports cherry picking into a branch. So it is</a:t>
            </a:r>
            <a:r>
              <a:rPr lang="en-IN" baseline="0" dirty="0"/>
              <a:t> Non-Linear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4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18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These trends are taken from</a:t>
            </a:r>
          </a:p>
          <a:p>
            <a:r>
              <a:rPr lang="en-IN" dirty="0"/>
              <a:t>https://hackernoon.com/8-devops-trends-to-be-aware-of-in-2019-b4232ac8f351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These trends are taken from</a:t>
            </a:r>
          </a:p>
          <a:p>
            <a:r>
              <a:rPr lang="en-IN" dirty="0"/>
              <a:t>https://hackernoon.com/8-devops-trends-to-be-aware-of-in-2019-b4232ac8f351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1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en/github/authenticating-to-github/removing-sensitive-data-from-a-repository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install-git#linu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/install-git#windows" TargetMode="External"/><Relationship Id="rId4" Type="http://schemas.openxmlformats.org/officeDocument/2006/relationships/hyperlink" Target="https://www.atlassian.com/git/tutorials/install-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1" y="28503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Git</a:t>
            </a: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r>
              <a:rPr lang="en-US" sz="6000" dirty="0">
                <a:solidFill>
                  <a:schemeClr val="bg1"/>
                </a:solidFill>
                <a:latin typeface="+mn-lt"/>
              </a:rPr>
              <a:t>Presented by: Vilas Varghese</a:t>
            </a:r>
            <a:endParaRPr lang="en-IN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31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38"/>
            <a:ext cx="10515600" cy="1325563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  <a:latin typeface="+mn-lt"/>
              </a:rPr>
              <a:t>Git </a:t>
            </a:r>
            <a:r>
              <a:rPr lang="en-IN" dirty="0">
                <a:solidFill>
                  <a:schemeClr val="bg1"/>
                </a:solidFill>
                <a:latin typeface="+mn-lt"/>
              </a:rPr>
              <a:t>trends - Industry Adoption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926" y="1877258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CCDE0-916E-40DB-96FE-BFD30A7E4BEB}"/>
              </a:ext>
            </a:extLst>
          </p:cNvPr>
          <p:cNvSpPr txBox="1"/>
          <p:nvPr/>
        </p:nvSpPr>
        <p:spPr>
          <a:xfrm>
            <a:off x="838200" y="1336314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Market share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 2018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55%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 2019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71%</a:t>
            </a:r>
          </a:p>
        </p:txBody>
      </p:sp>
    </p:spTree>
    <p:extLst>
      <p:ext uri="{BB962C8B-B14F-4D97-AF65-F5344CB8AC3E}">
        <p14:creationId xmlns:p14="http://schemas.microsoft.com/office/powerpoint/2010/main" val="300483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Git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926" y="1877258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507066"/>
            <a:ext cx="9839325" cy="43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7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Git Clone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926" y="1877258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67" y="1690688"/>
            <a:ext cx="10161058" cy="41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1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Making changes to working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643569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26" y="1460816"/>
            <a:ext cx="10563225" cy="3575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1028526" y="5219148"/>
            <a:ext cx="1094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Tracked: files added to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Untracked: files that have still not been added, so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doesn’t know 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4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Merging your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643569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41" y="1643569"/>
            <a:ext cx="9839325" cy="45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5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Find 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643569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741204"/>
            <a:ext cx="9772650" cy="2799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1209675" y="4783680"/>
            <a:ext cx="10615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diff: compares working directory with index, i.e. shows the changes that are not staged yet.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diff HEAD: compares working directory with local repository. shows the list of changes after your last commit.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git diff –cached/git diff --staged: compares index with local repository. shows the diff between your last commit and changes to be committed next.</a:t>
            </a:r>
          </a:p>
        </p:txBody>
      </p:sp>
    </p:spTree>
    <p:extLst>
      <p:ext uri="{BB962C8B-B14F-4D97-AF65-F5344CB8AC3E}">
        <p14:creationId xmlns:p14="http://schemas.microsoft.com/office/powerpoint/2010/main" val="21950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0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fetch and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643569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105234"/>
            <a:ext cx="10563225" cy="39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Git – branching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926" y="1877258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281112"/>
            <a:ext cx="10096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6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Branching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323788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Master: Main and default branch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Lives in both local and remote repository.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Working directory and staging doesn’t care.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Pointer pointing to a series of commits.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Your working branch is where HEAD  points.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Creating 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branch &lt;name&gt; #create but not get 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branch –a # list all 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Refresh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 and you may not see the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Not automatically taken to &lt;name&gt; branch.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 and move inside a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Git checkout &lt;name&gt;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Push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</a:rPr>
              <a:t>git checkout &lt;name&gt;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add 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commit –m “message”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push –set-upstream origin &lt;name&gt;</a:t>
            </a:r>
          </a:p>
        </p:txBody>
      </p:sp>
    </p:spTree>
    <p:extLst>
      <p:ext uri="{BB962C8B-B14F-4D97-AF65-F5344CB8AC3E}">
        <p14:creationId xmlns:p14="http://schemas.microsoft.com/office/powerpoint/2010/main" val="337325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Merging – Fast forwarding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323788"/>
            <a:ext cx="1061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Happens when there are no change to the branch where it is getting merged to.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i.e. Destination branch doesn’t have any changes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branch test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checkout test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make changes in test and ensure no changes happen in master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Return back to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checkout master</a:t>
            </a:r>
          </a:p>
          <a:p>
            <a:pPr lvl="0"/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Merge &lt;name&gt; to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merge &lt;name&gt;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5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Git</a:t>
            </a:r>
            <a:br>
              <a:rPr lang="en-IN" b="1" dirty="0"/>
            </a:b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2EE79-8B02-4CB9-958C-997465AAB4B8}"/>
              </a:ext>
            </a:extLst>
          </p:cNvPr>
          <p:cNvSpPr txBox="1"/>
          <p:nvPr/>
        </p:nvSpPr>
        <p:spPr>
          <a:xfrm>
            <a:off x="902855" y="1644940"/>
            <a:ext cx="10615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Introduction to Git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Create a </a:t>
            </a:r>
            <a:r>
              <a:rPr lang="en-IN" sz="2200" b="1" dirty="0" err="1">
                <a:solidFill>
                  <a:schemeClr val="bg1"/>
                </a:solidFill>
              </a:rPr>
              <a:t>github</a:t>
            </a:r>
            <a:r>
              <a:rPr lang="en-IN" sz="2200" b="1" dirty="0">
                <a:solidFill>
                  <a:schemeClr val="bg1"/>
                </a:solidFill>
              </a:rPr>
              <a:t> account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Getting a remote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Updating the repository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Making Changes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Branching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Merging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Fast-forward merging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Merging divergent branches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Resolving conflicts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Rebasing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Updating Development environment with remote changes</a:t>
            </a:r>
          </a:p>
        </p:txBody>
      </p:sp>
    </p:spTree>
    <p:extLst>
      <p:ext uri="{BB962C8B-B14F-4D97-AF65-F5344CB8AC3E}">
        <p14:creationId xmlns:p14="http://schemas.microsoft.com/office/powerpoint/2010/main" val="220682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Merging – Divergent branches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323788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Happens when the source and destination branches have changes.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branch test1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checkout test1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Make changes to both test1 and test2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Return back to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checkout master</a:t>
            </a:r>
          </a:p>
          <a:p>
            <a:pPr lvl="0"/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Merge &lt;name&gt; to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merge test1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1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Merging – Resolving Conflicts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323788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Happens when the source and destination branches have changes in same line of same file.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branch test2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Make changes to a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checkout test2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Make changes to same file same line.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Return back to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checkout master</a:t>
            </a:r>
          </a:p>
          <a:p>
            <a:pPr lvl="0"/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Merge &lt;name&gt; to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merge test1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Conflict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Fix the conflict manually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Follow the same </a:t>
            </a:r>
            <a:r>
              <a:rPr lang="en-US" b="1" dirty="0" err="1">
                <a:solidFill>
                  <a:schemeClr val="bg1"/>
                </a:solidFill>
              </a:rPr>
              <a:t>checkin</a:t>
            </a:r>
            <a:r>
              <a:rPr lang="en-US" b="1" dirty="0">
                <a:solidFill>
                  <a:schemeClr val="bg1"/>
                </a:solidFill>
              </a:rPr>
              <a:t> and merge procedure.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3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Merging – Rebasing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323788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Happens when the source and destination branches have changes in same line of same file.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branch test3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checkout test3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Make changes to a file.</a:t>
            </a:r>
          </a:p>
          <a:p>
            <a:pPr lvl="0"/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</a:rPr>
              <a:t>rebase master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Refer the diagram in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3852911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Rebase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643569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690688"/>
            <a:ext cx="10639425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81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Git – rebasing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926" y="1877258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08" y="1690688"/>
            <a:ext cx="9069859" cy="44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27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Git – remove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926" y="1877258"/>
            <a:ext cx="10615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Remove a file committed not pushed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 git rm –cached &lt;file&gt; #stage file but leave it on the disk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Commit this change using –amend –CHEAD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 git commit –amend –CHEAD #Simple commit may not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Push your commits to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 git push</a:t>
            </a:r>
          </a:p>
        </p:txBody>
      </p:sp>
    </p:spTree>
    <p:extLst>
      <p:ext uri="{BB962C8B-B14F-4D97-AF65-F5344CB8AC3E}">
        <p14:creationId xmlns:p14="http://schemas.microsoft.com/office/powerpoint/2010/main" val="406644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Git – remove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926" y="1877258"/>
            <a:ext cx="1061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https://git-scm.com/docs/git-rm</a:t>
            </a:r>
            <a:endParaRPr lang="en-IN" sz="2400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https://help.github.com/en/github/authenticating-to-github/removing-sensitive-data-from-a-repository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30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Bonus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926" y="1877258"/>
            <a:ext cx="10615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Git 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The pointer to the last commit.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Head on local machine points to local last commit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Head on remote machine points to remote last 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Git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Default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Git origin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</a:rPr>
              <a:t>"origin" is a shorthand name for the remote repository that a project was originally cloned from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9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What is Git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1133763" y="1607994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Directory content management 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Tree history storage 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Stupid content tracker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 toolkit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Not an evolution from any previous VCS</a:t>
            </a:r>
          </a:p>
        </p:txBody>
      </p:sp>
    </p:spTree>
    <p:extLst>
      <p:ext uri="{BB962C8B-B14F-4D97-AF65-F5344CB8AC3E}">
        <p14:creationId xmlns:p14="http://schemas.microsoft.com/office/powerpoint/2010/main" val="355360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Install Git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1071133" y="1720840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Debian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sudo</a:t>
            </a:r>
            <a:r>
              <a:rPr lang="en-US" sz="2200" b="1" dirty="0">
                <a:solidFill>
                  <a:schemeClr val="bg1"/>
                </a:solidFill>
              </a:rPr>
              <a:t> apt-get install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Fedora/</a:t>
            </a:r>
            <a:r>
              <a:rPr lang="en-US" sz="2200" b="1" dirty="0" err="1">
                <a:solidFill>
                  <a:schemeClr val="bg1"/>
                </a:solidFill>
              </a:rPr>
              <a:t>CentOs</a:t>
            </a:r>
            <a:endParaRPr lang="en-US" sz="2200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sudo</a:t>
            </a:r>
            <a:r>
              <a:rPr lang="en-US" sz="2200" b="1" dirty="0">
                <a:solidFill>
                  <a:schemeClr val="bg1"/>
                </a:solidFill>
              </a:rPr>
              <a:t> yum install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Ubuntu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dirty="0">
                <a:hlinkClick r:id="rId3"/>
              </a:rPr>
              <a:t>https://www.atlassian.com/git/tutorials/install-git#linux</a:t>
            </a: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hlinkClick r:id="rId4"/>
              </a:rPr>
              <a:t>https://www.atlassian.com/git/tutorials/install-git</a:t>
            </a: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hlinkClick r:id="rId5"/>
              </a:rPr>
              <a:t>https://www.atlassian.com/git/tutorials/install-git#windows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7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Git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926" y="1877258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17376"/>
            <a:ext cx="10515601" cy="45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6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Git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926" y="1877258"/>
            <a:ext cx="1061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5" y="1468581"/>
            <a:ext cx="11220450" cy="50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6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989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Advantages of Git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1108711" y="1295494"/>
            <a:ext cx="10615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Distributed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You have a local copy of entire dev. history.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Compatible to migration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Compatible with other VCS like SVN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Compatible with existing system and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Compatible with different OS, platforms </a:t>
            </a:r>
            <a:r>
              <a:rPr lang="en-US" sz="2200" b="1" dirty="0" err="1">
                <a:solidFill>
                  <a:schemeClr val="bg1"/>
                </a:solidFill>
              </a:rPr>
              <a:t>ect</a:t>
            </a:r>
            <a:r>
              <a:rPr lang="en-US" sz="2200" b="1" dirty="0">
                <a:solidFill>
                  <a:schemeClr val="bg1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Nonlinear dev. of s/w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Creates a tree graph.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Supports various ways to navigate and visualize non-linear dev. history.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This is done using branching.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Branching lets git to stand out of all other competitors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Lightweight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Uses lossless compression technique to compress data on the client side.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Doesn't take a lot of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Only the changes you are making is copied to your workspace.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When you save the changes are again compressed and saved back to the local repo.</a:t>
            </a:r>
          </a:p>
        </p:txBody>
      </p:sp>
    </p:spTree>
    <p:extLst>
      <p:ext uri="{BB962C8B-B14F-4D97-AF65-F5344CB8AC3E}">
        <p14:creationId xmlns:p14="http://schemas.microsoft.com/office/powerpoint/2010/main" val="351559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Advantages of Git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1026091" y="1423575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Very fast as you have a local repo.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So getting files from local repo. to workspace is lightning fast.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Mozilla performance test.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git</a:t>
            </a:r>
            <a:r>
              <a:rPr lang="en-US" sz="2200" b="1" dirty="0">
                <a:solidFill>
                  <a:schemeClr val="bg1"/>
                </a:solidFill>
              </a:rPr>
              <a:t> is 10 times faster than other tools.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git coded in c which is very fast compared to other options.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Open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Designed by Linus Torvalds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Used it in </a:t>
            </a:r>
            <a:r>
              <a:rPr lang="en-US" sz="2200" b="1" dirty="0" err="1">
                <a:solidFill>
                  <a:schemeClr val="bg1"/>
                </a:solidFill>
              </a:rPr>
              <a:t>linux</a:t>
            </a:r>
            <a:r>
              <a:rPr lang="en-US" sz="2200" b="1" dirty="0">
                <a:solidFill>
                  <a:schemeClr val="bg1"/>
                </a:solidFill>
              </a:rPr>
              <a:t> development.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Reliable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Central server crashes can be restored from anybody's copy.</a:t>
            </a:r>
          </a:p>
        </p:txBody>
      </p:sp>
    </p:spTree>
    <p:extLst>
      <p:ext uri="{BB962C8B-B14F-4D97-AF65-F5344CB8AC3E}">
        <p14:creationId xmlns:p14="http://schemas.microsoft.com/office/powerpoint/2010/main" val="240676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92B-FB66-4738-87B5-D120967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Advantages of Git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1026091" y="1010216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SHA1 to name and identify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When you commit and push changes it is secured. It is extremely difficult to remove a push that has went 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SHA1 is a message digest algorithm (uses </a:t>
            </a:r>
            <a:r>
              <a:rPr lang="en-US" sz="2200" b="1" dirty="0" err="1">
                <a:solidFill>
                  <a:schemeClr val="bg1"/>
                </a:solidFill>
              </a:rPr>
              <a:t>algo</a:t>
            </a:r>
            <a:r>
              <a:rPr lang="en-US" sz="2200" b="1" dirty="0">
                <a:solidFill>
                  <a:schemeClr val="bg1"/>
                </a:solidFill>
              </a:rPr>
              <a:t> like MD4 and MD5) which is really secured.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Economical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Released under general public license.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Released for free.</a:t>
            </a:r>
          </a:p>
        </p:txBody>
      </p:sp>
    </p:spTree>
    <p:extLst>
      <p:ext uri="{BB962C8B-B14F-4D97-AF65-F5344CB8AC3E}">
        <p14:creationId xmlns:p14="http://schemas.microsoft.com/office/powerpoint/2010/main" val="420362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25783</TotalTime>
  <Words>1340</Words>
  <Application>Microsoft Office PowerPoint</Application>
  <PresentationFormat>Widescreen</PresentationFormat>
  <Paragraphs>260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Git  Presented by: Vilas Varghese</vt:lpstr>
      <vt:lpstr>Git </vt:lpstr>
      <vt:lpstr>What is Git</vt:lpstr>
      <vt:lpstr>Install Git</vt:lpstr>
      <vt:lpstr>Git operations</vt:lpstr>
      <vt:lpstr>Git Features</vt:lpstr>
      <vt:lpstr>Advantages of Git</vt:lpstr>
      <vt:lpstr>Advantages of Git</vt:lpstr>
      <vt:lpstr>Advantages of Git</vt:lpstr>
      <vt:lpstr>Git trends - Industry Adoption</vt:lpstr>
      <vt:lpstr>Git Architecture</vt:lpstr>
      <vt:lpstr>Git Clone</vt:lpstr>
      <vt:lpstr>Making changes to working directory</vt:lpstr>
      <vt:lpstr>Merging your changes</vt:lpstr>
      <vt:lpstr>Find differences</vt:lpstr>
      <vt:lpstr>fetch and pull</vt:lpstr>
      <vt:lpstr>Git – branching</vt:lpstr>
      <vt:lpstr>Branching</vt:lpstr>
      <vt:lpstr>Merging – Fast forwarding</vt:lpstr>
      <vt:lpstr>Merging – Divergent branches</vt:lpstr>
      <vt:lpstr>Merging – Resolving Conflicts</vt:lpstr>
      <vt:lpstr>Merging – Rebasing</vt:lpstr>
      <vt:lpstr>Rebase</vt:lpstr>
      <vt:lpstr>Git – rebasing</vt:lpstr>
      <vt:lpstr>Git – remove</vt:lpstr>
      <vt:lpstr>Git – remove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522</cp:revision>
  <dcterms:created xsi:type="dcterms:W3CDTF">2019-09-14T09:29:44Z</dcterms:created>
  <dcterms:modified xsi:type="dcterms:W3CDTF">2021-05-25T04:05:17Z</dcterms:modified>
</cp:coreProperties>
</file>