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25"/>
  </p:notesMasterIdLst>
  <p:sldIdLst>
    <p:sldId id="28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67" r:id="rId13"/>
    <p:sldId id="268" r:id="rId14"/>
    <p:sldId id="269" r:id="rId15"/>
    <p:sldId id="270" r:id="rId16"/>
    <p:sldId id="281" r:id="rId17"/>
    <p:sldId id="271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752B82-0E1F-4504-82C8-20E175CF39BC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F3D62FB-BB2D-4FEA-9D75-2B15EEB09AD0}">
      <dgm:prSet phldrT="[Text]"/>
      <dgm:spPr/>
      <dgm:t>
        <a:bodyPr/>
        <a:lstStyle/>
        <a:p>
          <a:r>
            <a:rPr lang="en-US" dirty="0" smtClean="0"/>
            <a:t>System development </a:t>
          </a:r>
          <a:r>
            <a:rPr lang="en-US" dirty="0" err="1" smtClean="0"/>
            <a:t>approches</a:t>
          </a:r>
          <a:endParaRPr lang="en-IN" dirty="0"/>
        </a:p>
      </dgm:t>
    </dgm:pt>
    <dgm:pt modelId="{4CCC11EC-0C8B-41CA-AB6F-7CF1642B5D6D}" type="parTrans" cxnId="{34F627C8-C28C-4B7A-B6BF-2A5D173130E9}">
      <dgm:prSet/>
      <dgm:spPr/>
      <dgm:t>
        <a:bodyPr/>
        <a:lstStyle/>
        <a:p>
          <a:endParaRPr lang="en-IN"/>
        </a:p>
      </dgm:t>
    </dgm:pt>
    <dgm:pt modelId="{0DFDD40B-0C17-4626-B868-B0D2BD4AB576}" type="sibTrans" cxnId="{34F627C8-C28C-4B7A-B6BF-2A5D173130E9}">
      <dgm:prSet/>
      <dgm:spPr/>
      <dgm:t>
        <a:bodyPr/>
        <a:lstStyle/>
        <a:p>
          <a:endParaRPr lang="en-IN"/>
        </a:p>
      </dgm:t>
    </dgm:pt>
    <dgm:pt modelId="{48C5D126-F79B-4C20-9F07-184B0D70544B}">
      <dgm:prSet phldrT="[Text]"/>
      <dgm:spPr/>
      <dgm:t>
        <a:bodyPr/>
        <a:lstStyle/>
        <a:p>
          <a:r>
            <a:rPr lang="en-US" dirty="0" smtClean="0"/>
            <a:t>Requirements gathering and Analysis</a:t>
          </a:r>
          <a:endParaRPr lang="en-IN" dirty="0"/>
        </a:p>
      </dgm:t>
    </dgm:pt>
    <dgm:pt modelId="{DB76AE7C-B937-4A60-896F-007732B61E95}" type="parTrans" cxnId="{731C35C5-CE69-4CDD-A6D8-CA285D20E07C}">
      <dgm:prSet/>
      <dgm:spPr/>
      <dgm:t>
        <a:bodyPr/>
        <a:lstStyle/>
        <a:p>
          <a:endParaRPr lang="en-IN"/>
        </a:p>
      </dgm:t>
    </dgm:pt>
    <dgm:pt modelId="{F4C3A15E-E580-4508-B875-80411C5C95DE}" type="sibTrans" cxnId="{731C35C5-CE69-4CDD-A6D8-CA285D20E07C}">
      <dgm:prSet/>
      <dgm:spPr/>
      <dgm:t>
        <a:bodyPr/>
        <a:lstStyle/>
        <a:p>
          <a:endParaRPr lang="en-IN"/>
        </a:p>
      </dgm:t>
    </dgm:pt>
    <dgm:pt modelId="{1A46C56A-1DD3-47BE-897C-0ACEE50D7FC7}">
      <dgm:prSet phldrT="[Text]"/>
      <dgm:spPr/>
      <dgm:t>
        <a:bodyPr/>
        <a:lstStyle/>
        <a:p>
          <a:r>
            <a:rPr lang="en-US" dirty="0" smtClean="0"/>
            <a:t>Research and Analysis</a:t>
          </a:r>
          <a:endParaRPr lang="en-IN" dirty="0"/>
        </a:p>
      </dgm:t>
    </dgm:pt>
    <dgm:pt modelId="{79E48542-CCB0-4475-B7AD-36C8678988C4}" type="parTrans" cxnId="{6D84D9B6-B896-4094-AD3C-17DAA54CE59A}">
      <dgm:prSet/>
      <dgm:spPr/>
      <dgm:t>
        <a:bodyPr/>
        <a:lstStyle/>
        <a:p>
          <a:endParaRPr lang="en-IN"/>
        </a:p>
      </dgm:t>
    </dgm:pt>
    <dgm:pt modelId="{752797CD-A169-489E-9431-098D5383EDB9}" type="sibTrans" cxnId="{6D84D9B6-B896-4094-AD3C-17DAA54CE59A}">
      <dgm:prSet/>
      <dgm:spPr/>
      <dgm:t>
        <a:bodyPr/>
        <a:lstStyle/>
        <a:p>
          <a:endParaRPr lang="en-IN"/>
        </a:p>
      </dgm:t>
    </dgm:pt>
    <dgm:pt modelId="{0711C205-FAD3-48C9-9D20-7E1C70DE2BFC}">
      <dgm:prSet phldrT="[Text]"/>
      <dgm:spPr/>
      <dgm:t>
        <a:bodyPr/>
        <a:lstStyle/>
        <a:p>
          <a:r>
            <a:rPr lang="en-US" dirty="0" smtClean="0"/>
            <a:t>  </a:t>
          </a:r>
          <a:endParaRPr lang="en-IN" dirty="0"/>
        </a:p>
      </dgm:t>
    </dgm:pt>
    <dgm:pt modelId="{348B3C6F-9742-46B9-80F8-472DC173534C}" type="parTrans" cxnId="{7A4F94B8-FCEA-4F90-A365-F924FBA5479A}">
      <dgm:prSet/>
      <dgm:spPr/>
      <dgm:t>
        <a:bodyPr/>
        <a:lstStyle/>
        <a:p>
          <a:endParaRPr lang="en-IN"/>
        </a:p>
      </dgm:t>
    </dgm:pt>
    <dgm:pt modelId="{85D82EEB-B371-4C7D-8050-F42E1E3A91B6}" type="sibTrans" cxnId="{7A4F94B8-FCEA-4F90-A365-F924FBA5479A}">
      <dgm:prSet/>
      <dgm:spPr/>
      <dgm:t>
        <a:bodyPr/>
        <a:lstStyle/>
        <a:p>
          <a:endParaRPr lang="en-IN"/>
        </a:p>
      </dgm:t>
    </dgm:pt>
    <dgm:pt modelId="{F0301204-DA95-4FFC-82C0-C9E1B2BA80D9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IN" dirty="0"/>
        </a:p>
      </dgm:t>
    </dgm:pt>
    <dgm:pt modelId="{F28056E4-CE42-4F0A-8465-D1C25B57533B}" type="parTrans" cxnId="{6685FFC5-4283-44B0-8E62-242E74393712}">
      <dgm:prSet/>
      <dgm:spPr/>
      <dgm:t>
        <a:bodyPr/>
        <a:lstStyle/>
        <a:p>
          <a:endParaRPr lang="en-IN"/>
        </a:p>
      </dgm:t>
    </dgm:pt>
    <dgm:pt modelId="{06586315-A343-40EC-B352-D7C6B08BB33E}" type="sibTrans" cxnId="{6685FFC5-4283-44B0-8E62-242E74393712}">
      <dgm:prSet/>
      <dgm:spPr/>
      <dgm:t>
        <a:bodyPr/>
        <a:lstStyle/>
        <a:p>
          <a:endParaRPr lang="en-IN"/>
        </a:p>
      </dgm:t>
    </dgm:pt>
    <dgm:pt modelId="{4EA03A9D-40BE-46BD-99DB-2AA993954A02}">
      <dgm:prSet phldrT="[Text]"/>
      <dgm:spPr/>
      <dgm:t>
        <a:bodyPr/>
        <a:lstStyle/>
        <a:p>
          <a:r>
            <a:rPr lang="en-US" dirty="0" smtClean="0"/>
            <a:t>Evaluation optimization</a:t>
          </a:r>
          <a:endParaRPr lang="en-IN" dirty="0"/>
        </a:p>
      </dgm:t>
    </dgm:pt>
    <dgm:pt modelId="{E6FB25FF-8ECD-4BA3-89D2-B74A7E0669C3}" type="parTrans" cxnId="{C430AA1F-5128-46CC-8FD7-A0AD0F771492}">
      <dgm:prSet/>
      <dgm:spPr/>
      <dgm:t>
        <a:bodyPr/>
        <a:lstStyle/>
        <a:p>
          <a:endParaRPr lang="en-IN"/>
        </a:p>
      </dgm:t>
    </dgm:pt>
    <dgm:pt modelId="{E1D44849-F71A-4415-BA0D-4CB5B69FAB75}" type="sibTrans" cxnId="{C430AA1F-5128-46CC-8FD7-A0AD0F771492}">
      <dgm:prSet/>
      <dgm:spPr/>
      <dgm:t>
        <a:bodyPr/>
        <a:lstStyle/>
        <a:p>
          <a:endParaRPr lang="en-IN"/>
        </a:p>
      </dgm:t>
    </dgm:pt>
    <dgm:pt modelId="{B4B646C4-80A5-4D9D-A127-9E5FF37A4101}">
      <dgm:prSet phldrT="[Text]"/>
      <dgm:spPr/>
      <dgm:t>
        <a:bodyPr/>
        <a:lstStyle/>
        <a:p>
          <a:r>
            <a:rPr lang="en-US" dirty="0" smtClean="0"/>
            <a:t>  </a:t>
          </a:r>
          <a:endParaRPr lang="en-IN" dirty="0"/>
        </a:p>
      </dgm:t>
    </dgm:pt>
    <dgm:pt modelId="{E5C64D11-E38E-4EB1-8A9D-82C36854D866}" type="parTrans" cxnId="{87C8EFFF-2917-4F93-A2D5-4F5DBF8716B9}">
      <dgm:prSet/>
      <dgm:spPr/>
      <dgm:t>
        <a:bodyPr/>
        <a:lstStyle/>
        <a:p>
          <a:endParaRPr lang="en-IN"/>
        </a:p>
      </dgm:t>
    </dgm:pt>
    <dgm:pt modelId="{93461ABE-4380-4261-AC29-157FEBC21BDD}" type="sibTrans" cxnId="{87C8EFFF-2917-4F93-A2D5-4F5DBF8716B9}">
      <dgm:prSet/>
      <dgm:spPr/>
      <dgm:t>
        <a:bodyPr/>
        <a:lstStyle/>
        <a:p>
          <a:endParaRPr lang="en-IN"/>
        </a:p>
      </dgm:t>
    </dgm:pt>
    <dgm:pt modelId="{382373D1-A1D2-4C28-B25C-96F0D813B55D}">
      <dgm:prSet phldrT="[Text]"/>
      <dgm:spPr/>
      <dgm:t>
        <a:bodyPr/>
        <a:lstStyle/>
        <a:p>
          <a:r>
            <a:rPr lang="en-US" dirty="0" smtClean="0"/>
            <a:t>Documentation and Deployment</a:t>
          </a:r>
          <a:endParaRPr lang="en-IN" dirty="0"/>
        </a:p>
      </dgm:t>
    </dgm:pt>
    <dgm:pt modelId="{3B2161E6-6090-4517-8BB4-F6B181B9765C}" type="parTrans" cxnId="{CA236232-2642-48C4-8204-89E00DF274A9}">
      <dgm:prSet/>
      <dgm:spPr/>
      <dgm:t>
        <a:bodyPr/>
        <a:lstStyle/>
        <a:p>
          <a:endParaRPr lang="en-IN"/>
        </a:p>
      </dgm:t>
    </dgm:pt>
    <dgm:pt modelId="{E6BF3D35-EC7A-4468-927B-D7AC34100633}" type="sibTrans" cxnId="{CA236232-2642-48C4-8204-89E00DF274A9}">
      <dgm:prSet/>
      <dgm:spPr/>
      <dgm:t>
        <a:bodyPr/>
        <a:lstStyle/>
        <a:p>
          <a:endParaRPr lang="en-IN"/>
        </a:p>
      </dgm:t>
    </dgm:pt>
    <dgm:pt modelId="{495BA108-631A-4387-AA54-3C8ABA07B737}">
      <dgm:prSet phldrT="[Text]"/>
      <dgm:spPr/>
      <dgm:t>
        <a:bodyPr/>
        <a:lstStyle/>
        <a:p>
          <a:r>
            <a:rPr lang="en-US" dirty="0" smtClean="0"/>
            <a:t>Monitoring and Improvement</a:t>
          </a:r>
          <a:endParaRPr lang="en-IN" dirty="0"/>
        </a:p>
      </dgm:t>
    </dgm:pt>
    <dgm:pt modelId="{CAA39795-5057-42A0-8476-A7F85AEE509E}" type="parTrans" cxnId="{D311FD6F-756B-42CE-A6F5-22DFA6DEDAE3}">
      <dgm:prSet/>
      <dgm:spPr/>
      <dgm:t>
        <a:bodyPr/>
        <a:lstStyle/>
        <a:p>
          <a:endParaRPr lang="en-IN"/>
        </a:p>
      </dgm:t>
    </dgm:pt>
    <dgm:pt modelId="{5222D004-B9E4-48DE-8E26-DB2B7A715B15}" type="sibTrans" cxnId="{D311FD6F-756B-42CE-A6F5-22DFA6DEDAE3}">
      <dgm:prSet/>
      <dgm:spPr/>
      <dgm:t>
        <a:bodyPr/>
        <a:lstStyle/>
        <a:p>
          <a:endParaRPr lang="en-IN"/>
        </a:p>
      </dgm:t>
    </dgm:pt>
    <dgm:pt modelId="{284922BB-F078-40BD-8178-5D6DD192A425}" type="pres">
      <dgm:prSet presAssocID="{2C752B82-0E1F-4504-82C8-20E175CF39BC}" presName="Name0" presStyleCnt="0">
        <dgm:presLayoutVars>
          <dgm:dir/>
          <dgm:animLvl val="lvl"/>
          <dgm:resizeHandles val="exact"/>
        </dgm:presLayoutVars>
      </dgm:prSet>
      <dgm:spPr/>
    </dgm:pt>
    <dgm:pt modelId="{54BD3674-90AA-4665-880C-CE16A73DD9D4}" type="pres">
      <dgm:prSet presAssocID="{B4B646C4-80A5-4D9D-A127-9E5FF37A4101}" presName="boxAndChildren" presStyleCnt="0"/>
      <dgm:spPr/>
    </dgm:pt>
    <dgm:pt modelId="{18B03868-8055-482D-9591-748A63539120}" type="pres">
      <dgm:prSet presAssocID="{B4B646C4-80A5-4D9D-A127-9E5FF37A4101}" presName="parentTextBox" presStyleLbl="node1" presStyleIdx="0" presStyleCnt="3"/>
      <dgm:spPr/>
    </dgm:pt>
    <dgm:pt modelId="{682F423A-3814-4172-A569-4B3CADA6DC2D}" type="pres">
      <dgm:prSet presAssocID="{B4B646C4-80A5-4D9D-A127-9E5FF37A4101}" presName="entireBox" presStyleLbl="node1" presStyleIdx="0" presStyleCnt="3"/>
      <dgm:spPr/>
    </dgm:pt>
    <dgm:pt modelId="{063588D1-178F-40A8-994F-9E19A4989819}" type="pres">
      <dgm:prSet presAssocID="{B4B646C4-80A5-4D9D-A127-9E5FF37A4101}" presName="descendantBox" presStyleCnt="0"/>
      <dgm:spPr/>
    </dgm:pt>
    <dgm:pt modelId="{8C1373A0-8A20-49B3-846E-EE0245121388}" type="pres">
      <dgm:prSet presAssocID="{382373D1-A1D2-4C28-B25C-96F0D813B55D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9C928CD-9874-4D2D-B79F-014DA6CC488A}" type="pres">
      <dgm:prSet presAssocID="{495BA108-631A-4387-AA54-3C8ABA07B737}" presName="childTextBox" presStyleLbl="fgAccFollowNode1" presStyleIdx="1" presStyleCnt="6">
        <dgm:presLayoutVars>
          <dgm:bulletEnabled val="1"/>
        </dgm:presLayoutVars>
      </dgm:prSet>
      <dgm:spPr/>
    </dgm:pt>
    <dgm:pt modelId="{2061B4C9-DA4C-46A5-9E40-DF265195EBAA}" type="pres">
      <dgm:prSet presAssocID="{85D82EEB-B371-4C7D-8050-F42E1E3A91B6}" presName="sp" presStyleCnt="0"/>
      <dgm:spPr/>
    </dgm:pt>
    <dgm:pt modelId="{96F7701A-9E0B-4975-9EF6-07A460AF0AD4}" type="pres">
      <dgm:prSet presAssocID="{0711C205-FAD3-48C9-9D20-7E1C70DE2BFC}" presName="arrowAndChildren" presStyleCnt="0"/>
      <dgm:spPr/>
    </dgm:pt>
    <dgm:pt modelId="{11ECF634-210E-4E9E-ACD8-CAA1F2D4D6A5}" type="pres">
      <dgm:prSet presAssocID="{0711C205-FAD3-48C9-9D20-7E1C70DE2BFC}" presName="parentTextArrow" presStyleLbl="node1" presStyleIdx="0" presStyleCnt="3"/>
      <dgm:spPr/>
    </dgm:pt>
    <dgm:pt modelId="{543375C3-3FCE-4C26-B11A-8F3F64F4E79A}" type="pres">
      <dgm:prSet presAssocID="{0711C205-FAD3-48C9-9D20-7E1C70DE2BFC}" presName="arrow" presStyleLbl="node1" presStyleIdx="1" presStyleCnt="3" custLinFactNeighborX="-793" custLinFactNeighborY="-130"/>
      <dgm:spPr/>
    </dgm:pt>
    <dgm:pt modelId="{F3F90EDF-88E5-4D00-95E3-0AC0F490FDAC}" type="pres">
      <dgm:prSet presAssocID="{0711C205-FAD3-48C9-9D20-7E1C70DE2BFC}" presName="descendantArrow" presStyleCnt="0"/>
      <dgm:spPr/>
    </dgm:pt>
    <dgm:pt modelId="{2ECC40E9-9F52-47B2-B5F0-971234A91ED2}" type="pres">
      <dgm:prSet presAssocID="{F0301204-DA95-4FFC-82C0-C9E1B2BA80D9}" presName="childTextArrow" presStyleLbl="fgAccFollowNode1" presStyleIdx="2" presStyleCnt="6">
        <dgm:presLayoutVars>
          <dgm:bulletEnabled val="1"/>
        </dgm:presLayoutVars>
      </dgm:prSet>
      <dgm:spPr/>
    </dgm:pt>
    <dgm:pt modelId="{E357C6F8-8A48-4825-97A9-FC8CD2A84DC9}" type="pres">
      <dgm:prSet presAssocID="{4EA03A9D-40BE-46BD-99DB-2AA993954A02}" presName="childTextArrow" presStyleLbl="fgAccFollowNode1" presStyleIdx="3" presStyleCnt="6">
        <dgm:presLayoutVars>
          <dgm:bulletEnabled val="1"/>
        </dgm:presLayoutVars>
      </dgm:prSet>
      <dgm:spPr/>
    </dgm:pt>
    <dgm:pt modelId="{08AD0733-BFB4-492D-BD2B-B9CAF10782DA}" type="pres">
      <dgm:prSet presAssocID="{0DFDD40B-0C17-4626-B868-B0D2BD4AB576}" presName="sp" presStyleCnt="0"/>
      <dgm:spPr/>
    </dgm:pt>
    <dgm:pt modelId="{D45F4A82-A634-44E3-8E14-0FB057B6C2A6}" type="pres">
      <dgm:prSet presAssocID="{1F3D62FB-BB2D-4FEA-9D75-2B15EEB09AD0}" presName="arrowAndChildren" presStyleCnt="0"/>
      <dgm:spPr/>
    </dgm:pt>
    <dgm:pt modelId="{5789DDA3-3724-4EB9-943D-4AAE4E176E89}" type="pres">
      <dgm:prSet presAssocID="{1F3D62FB-BB2D-4FEA-9D75-2B15EEB09AD0}" presName="parentTextArrow" presStyleLbl="node1" presStyleIdx="1" presStyleCnt="3"/>
      <dgm:spPr/>
    </dgm:pt>
    <dgm:pt modelId="{0D73150C-71B3-470B-AA92-5C3EF020165D}" type="pres">
      <dgm:prSet presAssocID="{1F3D62FB-BB2D-4FEA-9D75-2B15EEB09AD0}" presName="arrow" presStyleLbl="node1" presStyleIdx="2" presStyleCnt="3"/>
      <dgm:spPr/>
    </dgm:pt>
    <dgm:pt modelId="{F686333D-A8B0-4221-B8FE-D4E372D79525}" type="pres">
      <dgm:prSet presAssocID="{1F3D62FB-BB2D-4FEA-9D75-2B15EEB09AD0}" presName="descendantArrow" presStyleCnt="0"/>
      <dgm:spPr/>
    </dgm:pt>
    <dgm:pt modelId="{AA43F77A-E368-4939-B368-E61B9AB8EDA8}" type="pres">
      <dgm:prSet presAssocID="{48C5D126-F79B-4C20-9F07-184B0D70544B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C9742AD-BA19-4E03-9371-E1A1009B1B2A}" type="pres">
      <dgm:prSet presAssocID="{1A46C56A-1DD3-47BE-897C-0ACEE50D7FC7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84747BD8-14C4-442E-BF98-AED547544822}" type="presOf" srcId="{48C5D126-F79B-4C20-9F07-184B0D70544B}" destId="{AA43F77A-E368-4939-B368-E61B9AB8EDA8}" srcOrd="0" destOrd="0" presId="urn:microsoft.com/office/officeart/2005/8/layout/process4"/>
    <dgm:cxn modelId="{43AB389F-6806-447C-A28A-7C10992A8B6F}" type="presOf" srcId="{382373D1-A1D2-4C28-B25C-96F0D813B55D}" destId="{8C1373A0-8A20-49B3-846E-EE0245121388}" srcOrd="0" destOrd="0" presId="urn:microsoft.com/office/officeart/2005/8/layout/process4"/>
    <dgm:cxn modelId="{1C8F39F4-C3B7-4DA7-A8BF-FAA8EF883B9E}" type="presOf" srcId="{495BA108-631A-4387-AA54-3C8ABA07B737}" destId="{59C928CD-9874-4D2D-B79F-014DA6CC488A}" srcOrd="0" destOrd="0" presId="urn:microsoft.com/office/officeart/2005/8/layout/process4"/>
    <dgm:cxn modelId="{7A4F94B8-FCEA-4F90-A365-F924FBA5479A}" srcId="{2C752B82-0E1F-4504-82C8-20E175CF39BC}" destId="{0711C205-FAD3-48C9-9D20-7E1C70DE2BFC}" srcOrd="1" destOrd="0" parTransId="{348B3C6F-9742-46B9-80F8-472DC173534C}" sibTransId="{85D82EEB-B371-4C7D-8050-F42E1E3A91B6}"/>
    <dgm:cxn modelId="{1B475D17-0F1B-4758-B3BB-11AD70FDF532}" type="presOf" srcId="{0711C205-FAD3-48C9-9D20-7E1C70DE2BFC}" destId="{543375C3-3FCE-4C26-B11A-8F3F64F4E79A}" srcOrd="1" destOrd="0" presId="urn:microsoft.com/office/officeart/2005/8/layout/process4"/>
    <dgm:cxn modelId="{CA236232-2642-48C4-8204-89E00DF274A9}" srcId="{B4B646C4-80A5-4D9D-A127-9E5FF37A4101}" destId="{382373D1-A1D2-4C28-B25C-96F0D813B55D}" srcOrd="0" destOrd="0" parTransId="{3B2161E6-6090-4517-8BB4-F6B181B9765C}" sibTransId="{E6BF3D35-EC7A-4468-927B-D7AC34100633}"/>
    <dgm:cxn modelId="{6D84D9B6-B896-4094-AD3C-17DAA54CE59A}" srcId="{1F3D62FB-BB2D-4FEA-9D75-2B15EEB09AD0}" destId="{1A46C56A-1DD3-47BE-897C-0ACEE50D7FC7}" srcOrd="1" destOrd="0" parTransId="{79E48542-CCB0-4475-B7AD-36C8678988C4}" sibTransId="{752797CD-A169-489E-9431-098D5383EDB9}"/>
    <dgm:cxn modelId="{398404B8-5CB1-4052-843F-030F306CB2A7}" type="presOf" srcId="{2C752B82-0E1F-4504-82C8-20E175CF39BC}" destId="{284922BB-F078-40BD-8178-5D6DD192A425}" srcOrd="0" destOrd="0" presId="urn:microsoft.com/office/officeart/2005/8/layout/process4"/>
    <dgm:cxn modelId="{A989527D-7E51-473C-AFC8-D18D4FC7C1CA}" type="presOf" srcId="{4EA03A9D-40BE-46BD-99DB-2AA993954A02}" destId="{E357C6F8-8A48-4825-97A9-FC8CD2A84DC9}" srcOrd="0" destOrd="0" presId="urn:microsoft.com/office/officeart/2005/8/layout/process4"/>
    <dgm:cxn modelId="{0255BAD4-C0CE-4035-863C-DCD086B8661D}" type="presOf" srcId="{1F3D62FB-BB2D-4FEA-9D75-2B15EEB09AD0}" destId="{5789DDA3-3724-4EB9-943D-4AAE4E176E89}" srcOrd="0" destOrd="0" presId="urn:microsoft.com/office/officeart/2005/8/layout/process4"/>
    <dgm:cxn modelId="{C4B85E8F-4545-4A95-84FB-41C9F61AED5C}" type="presOf" srcId="{B4B646C4-80A5-4D9D-A127-9E5FF37A4101}" destId="{682F423A-3814-4172-A569-4B3CADA6DC2D}" srcOrd="1" destOrd="0" presId="urn:microsoft.com/office/officeart/2005/8/layout/process4"/>
    <dgm:cxn modelId="{6685FFC5-4283-44B0-8E62-242E74393712}" srcId="{0711C205-FAD3-48C9-9D20-7E1C70DE2BFC}" destId="{F0301204-DA95-4FFC-82C0-C9E1B2BA80D9}" srcOrd="0" destOrd="0" parTransId="{F28056E4-CE42-4F0A-8465-D1C25B57533B}" sibTransId="{06586315-A343-40EC-B352-D7C6B08BB33E}"/>
    <dgm:cxn modelId="{D311FD6F-756B-42CE-A6F5-22DFA6DEDAE3}" srcId="{B4B646C4-80A5-4D9D-A127-9E5FF37A4101}" destId="{495BA108-631A-4387-AA54-3C8ABA07B737}" srcOrd="1" destOrd="0" parTransId="{CAA39795-5057-42A0-8476-A7F85AEE509E}" sibTransId="{5222D004-B9E4-48DE-8E26-DB2B7A715B15}"/>
    <dgm:cxn modelId="{F17B072C-88AE-417B-A058-C57F505FE69C}" type="presOf" srcId="{1F3D62FB-BB2D-4FEA-9D75-2B15EEB09AD0}" destId="{0D73150C-71B3-470B-AA92-5C3EF020165D}" srcOrd="1" destOrd="0" presId="urn:microsoft.com/office/officeart/2005/8/layout/process4"/>
    <dgm:cxn modelId="{87C8EFFF-2917-4F93-A2D5-4F5DBF8716B9}" srcId="{2C752B82-0E1F-4504-82C8-20E175CF39BC}" destId="{B4B646C4-80A5-4D9D-A127-9E5FF37A4101}" srcOrd="2" destOrd="0" parTransId="{E5C64D11-E38E-4EB1-8A9D-82C36854D866}" sibTransId="{93461ABE-4380-4261-AC29-157FEBC21BDD}"/>
    <dgm:cxn modelId="{B83F102E-292C-4475-B8B7-6A740D9A13D5}" type="presOf" srcId="{F0301204-DA95-4FFC-82C0-C9E1B2BA80D9}" destId="{2ECC40E9-9F52-47B2-B5F0-971234A91ED2}" srcOrd="0" destOrd="0" presId="urn:microsoft.com/office/officeart/2005/8/layout/process4"/>
    <dgm:cxn modelId="{38A856B9-2D6E-4006-8B78-BEAC055A0122}" type="presOf" srcId="{B4B646C4-80A5-4D9D-A127-9E5FF37A4101}" destId="{18B03868-8055-482D-9591-748A63539120}" srcOrd="0" destOrd="0" presId="urn:microsoft.com/office/officeart/2005/8/layout/process4"/>
    <dgm:cxn modelId="{B0A93A3D-DE6E-4A64-A238-6ECB110DB1A8}" type="presOf" srcId="{0711C205-FAD3-48C9-9D20-7E1C70DE2BFC}" destId="{11ECF634-210E-4E9E-ACD8-CAA1F2D4D6A5}" srcOrd="0" destOrd="0" presId="urn:microsoft.com/office/officeart/2005/8/layout/process4"/>
    <dgm:cxn modelId="{731C35C5-CE69-4CDD-A6D8-CA285D20E07C}" srcId="{1F3D62FB-BB2D-4FEA-9D75-2B15EEB09AD0}" destId="{48C5D126-F79B-4C20-9F07-184B0D70544B}" srcOrd="0" destOrd="0" parTransId="{DB76AE7C-B937-4A60-896F-007732B61E95}" sibTransId="{F4C3A15E-E580-4508-B875-80411C5C95DE}"/>
    <dgm:cxn modelId="{34F627C8-C28C-4B7A-B6BF-2A5D173130E9}" srcId="{2C752B82-0E1F-4504-82C8-20E175CF39BC}" destId="{1F3D62FB-BB2D-4FEA-9D75-2B15EEB09AD0}" srcOrd="0" destOrd="0" parTransId="{4CCC11EC-0C8B-41CA-AB6F-7CF1642B5D6D}" sibTransId="{0DFDD40B-0C17-4626-B868-B0D2BD4AB576}"/>
    <dgm:cxn modelId="{C430AA1F-5128-46CC-8FD7-A0AD0F771492}" srcId="{0711C205-FAD3-48C9-9D20-7E1C70DE2BFC}" destId="{4EA03A9D-40BE-46BD-99DB-2AA993954A02}" srcOrd="1" destOrd="0" parTransId="{E6FB25FF-8ECD-4BA3-89D2-B74A7E0669C3}" sibTransId="{E1D44849-F71A-4415-BA0D-4CB5B69FAB75}"/>
    <dgm:cxn modelId="{1BB31DE0-DD08-40A0-9767-073DFD0379DE}" type="presOf" srcId="{1A46C56A-1DD3-47BE-897C-0ACEE50D7FC7}" destId="{8C9742AD-BA19-4E03-9371-E1A1009B1B2A}" srcOrd="0" destOrd="0" presId="urn:microsoft.com/office/officeart/2005/8/layout/process4"/>
    <dgm:cxn modelId="{9510C1C0-42E3-4130-9D14-AF9E6172AAAA}" type="presParOf" srcId="{284922BB-F078-40BD-8178-5D6DD192A425}" destId="{54BD3674-90AA-4665-880C-CE16A73DD9D4}" srcOrd="0" destOrd="0" presId="urn:microsoft.com/office/officeart/2005/8/layout/process4"/>
    <dgm:cxn modelId="{4BE531E6-EF85-48C7-A054-FD5AB6D9805B}" type="presParOf" srcId="{54BD3674-90AA-4665-880C-CE16A73DD9D4}" destId="{18B03868-8055-482D-9591-748A63539120}" srcOrd="0" destOrd="0" presId="urn:microsoft.com/office/officeart/2005/8/layout/process4"/>
    <dgm:cxn modelId="{FCEF18D4-1130-475F-AC6A-589208613889}" type="presParOf" srcId="{54BD3674-90AA-4665-880C-CE16A73DD9D4}" destId="{682F423A-3814-4172-A569-4B3CADA6DC2D}" srcOrd="1" destOrd="0" presId="urn:microsoft.com/office/officeart/2005/8/layout/process4"/>
    <dgm:cxn modelId="{D3EEFF00-C0F4-44AD-B504-77870B371368}" type="presParOf" srcId="{54BD3674-90AA-4665-880C-CE16A73DD9D4}" destId="{063588D1-178F-40A8-994F-9E19A4989819}" srcOrd="2" destOrd="0" presId="urn:microsoft.com/office/officeart/2005/8/layout/process4"/>
    <dgm:cxn modelId="{A8CC6EE2-E843-44AA-9E97-BB42E890909F}" type="presParOf" srcId="{063588D1-178F-40A8-994F-9E19A4989819}" destId="{8C1373A0-8A20-49B3-846E-EE0245121388}" srcOrd="0" destOrd="0" presId="urn:microsoft.com/office/officeart/2005/8/layout/process4"/>
    <dgm:cxn modelId="{FFF2D368-F25A-4C74-B38C-7BFFCB4DEF00}" type="presParOf" srcId="{063588D1-178F-40A8-994F-9E19A4989819}" destId="{59C928CD-9874-4D2D-B79F-014DA6CC488A}" srcOrd="1" destOrd="0" presId="urn:microsoft.com/office/officeart/2005/8/layout/process4"/>
    <dgm:cxn modelId="{27FC2E03-6CAD-4AED-A7C8-A9F4D825DC4D}" type="presParOf" srcId="{284922BB-F078-40BD-8178-5D6DD192A425}" destId="{2061B4C9-DA4C-46A5-9E40-DF265195EBAA}" srcOrd="1" destOrd="0" presId="urn:microsoft.com/office/officeart/2005/8/layout/process4"/>
    <dgm:cxn modelId="{B722BEF8-49C6-4EA4-BDD1-1DBEA9C0425E}" type="presParOf" srcId="{284922BB-F078-40BD-8178-5D6DD192A425}" destId="{96F7701A-9E0B-4975-9EF6-07A460AF0AD4}" srcOrd="2" destOrd="0" presId="urn:microsoft.com/office/officeart/2005/8/layout/process4"/>
    <dgm:cxn modelId="{2B1249FA-9394-4112-A0C8-BA853F5C9AF2}" type="presParOf" srcId="{96F7701A-9E0B-4975-9EF6-07A460AF0AD4}" destId="{11ECF634-210E-4E9E-ACD8-CAA1F2D4D6A5}" srcOrd="0" destOrd="0" presId="urn:microsoft.com/office/officeart/2005/8/layout/process4"/>
    <dgm:cxn modelId="{62659EC5-FF9C-475D-BB86-B108CDC1E611}" type="presParOf" srcId="{96F7701A-9E0B-4975-9EF6-07A460AF0AD4}" destId="{543375C3-3FCE-4C26-B11A-8F3F64F4E79A}" srcOrd="1" destOrd="0" presId="urn:microsoft.com/office/officeart/2005/8/layout/process4"/>
    <dgm:cxn modelId="{74907210-2B10-4362-8915-241783676F01}" type="presParOf" srcId="{96F7701A-9E0B-4975-9EF6-07A460AF0AD4}" destId="{F3F90EDF-88E5-4D00-95E3-0AC0F490FDAC}" srcOrd="2" destOrd="0" presId="urn:microsoft.com/office/officeart/2005/8/layout/process4"/>
    <dgm:cxn modelId="{E9A96EF4-EC04-45D4-AADC-38B52842DCEE}" type="presParOf" srcId="{F3F90EDF-88E5-4D00-95E3-0AC0F490FDAC}" destId="{2ECC40E9-9F52-47B2-B5F0-971234A91ED2}" srcOrd="0" destOrd="0" presId="urn:microsoft.com/office/officeart/2005/8/layout/process4"/>
    <dgm:cxn modelId="{035299AD-B381-4434-BD50-9DCF99230A2E}" type="presParOf" srcId="{F3F90EDF-88E5-4D00-95E3-0AC0F490FDAC}" destId="{E357C6F8-8A48-4825-97A9-FC8CD2A84DC9}" srcOrd="1" destOrd="0" presId="urn:microsoft.com/office/officeart/2005/8/layout/process4"/>
    <dgm:cxn modelId="{26CB6B71-3944-4315-BB09-0084E9B4F42D}" type="presParOf" srcId="{284922BB-F078-40BD-8178-5D6DD192A425}" destId="{08AD0733-BFB4-492D-BD2B-B9CAF10782DA}" srcOrd="3" destOrd="0" presId="urn:microsoft.com/office/officeart/2005/8/layout/process4"/>
    <dgm:cxn modelId="{B7423040-1BD0-4F7E-8CC3-1FD1AC140115}" type="presParOf" srcId="{284922BB-F078-40BD-8178-5D6DD192A425}" destId="{D45F4A82-A634-44E3-8E14-0FB057B6C2A6}" srcOrd="4" destOrd="0" presId="urn:microsoft.com/office/officeart/2005/8/layout/process4"/>
    <dgm:cxn modelId="{2994970A-4C22-4BA5-BC61-39C30547DB92}" type="presParOf" srcId="{D45F4A82-A634-44E3-8E14-0FB057B6C2A6}" destId="{5789DDA3-3724-4EB9-943D-4AAE4E176E89}" srcOrd="0" destOrd="0" presId="urn:microsoft.com/office/officeart/2005/8/layout/process4"/>
    <dgm:cxn modelId="{2A0A1192-EF39-4214-88F8-E11FD0B73341}" type="presParOf" srcId="{D45F4A82-A634-44E3-8E14-0FB057B6C2A6}" destId="{0D73150C-71B3-470B-AA92-5C3EF020165D}" srcOrd="1" destOrd="0" presId="urn:microsoft.com/office/officeart/2005/8/layout/process4"/>
    <dgm:cxn modelId="{A388B49D-FEF8-4445-9E6C-FA888F50F1D5}" type="presParOf" srcId="{D45F4A82-A634-44E3-8E14-0FB057B6C2A6}" destId="{F686333D-A8B0-4221-B8FE-D4E372D79525}" srcOrd="2" destOrd="0" presId="urn:microsoft.com/office/officeart/2005/8/layout/process4"/>
    <dgm:cxn modelId="{EA14C35C-478D-44AF-A5C1-B549C73CE054}" type="presParOf" srcId="{F686333D-A8B0-4221-B8FE-D4E372D79525}" destId="{AA43F77A-E368-4939-B368-E61B9AB8EDA8}" srcOrd="0" destOrd="0" presId="urn:microsoft.com/office/officeart/2005/8/layout/process4"/>
    <dgm:cxn modelId="{B3DF5FD9-C335-485A-A898-B8E46A29D4E0}" type="presParOf" srcId="{F686333D-A8B0-4221-B8FE-D4E372D79525}" destId="{8C9742AD-BA19-4E03-9371-E1A1009B1B2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3FC5D7-75A7-44D1-B96C-864857553403}" type="doc">
      <dgm:prSet loTypeId="urn:microsoft.com/office/officeart/2005/8/layout/b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EC1D9DC-5A21-4AC1-9215-C5E3091ACBD7}">
      <dgm:prSet phldrT="[Text]"/>
      <dgm:spPr/>
      <dgm:t>
        <a:bodyPr/>
        <a:lstStyle/>
        <a:p>
          <a:r>
            <a:rPr lang="en-US" dirty="0" smtClean="0"/>
            <a:t>Algorithm selection</a:t>
          </a:r>
          <a:endParaRPr lang="en-IN" dirty="0"/>
        </a:p>
      </dgm:t>
    </dgm:pt>
    <dgm:pt modelId="{64B5EB07-06D6-4005-A6A9-FCDE81579168}" type="parTrans" cxnId="{04EEEAD0-4A59-41D5-B23A-A9DABEAC7DB6}">
      <dgm:prSet/>
      <dgm:spPr/>
      <dgm:t>
        <a:bodyPr/>
        <a:lstStyle/>
        <a:p>
          <a:endParaRPr lang="en-IN"/>
        </a:p>
      </dgm:t>
    </dgm:pt>
    <dgm:pt modelId="{3675CA99-F7EC-40B8-8A13-94A5CD06C630}" type="sibTrans" cxnId="{04EEEAD0-4A59-41D5-B23A-A9DABEAC7DB6}">
      <dgm:prSet/>
      <dgm:spPr/>
      <dgm:t>
        <a:bodyPr/>
        <a:lstStyle/>
        <a:p>
          <a:endParaRPr lang="en-IN"/>
        </a:p>
      </dgm:t>
    </dgm:pt>
    <dgm:pt modelId="{12D7EA62-A79E-42A0-8CAE-2AFBF4FFE67E}">
      <dgm:prSet phldrT="[Text]"/>
      <dgm:spPr/>
      <dgm:t>
        <a:bodyPr/>
        <a:lstStyle/>
        <a:p>
          <a:r>
            <a:rPr lang="en-US" dirty="0" smtClean="0"/>
            <a:t>Testing and validation</a:t>
          </a:r>
          <a:endParaRPr lang="en-IN" dirty="0"/>
        </a:p>
      </dgm:t>
    </dgm:pt>
    <dgm:pt modelId="{49555F2B-66A3-48A3-805F-6EB538B9FDE1}" type="parTrans" cxnId="{AB9D555D-9BAF-4CFD-8FFE-689AD4FAC372}">
      <dgm:prSet/>
      <dgm:spPr/>
      <dgm:t>
        <a:bodyPr/>
        <a:lstStyle/>
        <a:p>
          <a:endParaRPr lang="en-IN"/>
        </a:p>
      </dgm:t>
    </dgm:pt>
    <dgm:pt modelId="{551F0354-8095-4570-87AD-FE3FFE475ED1}" type="sibTrans" cxnId="{AB9D555D-9BAF-4CFD-8FFE-689AD4FAC372}">
      <dgm:prSet/>
      <dgm:spPr/>
      <dgm:t>
        <a:bodyPr/>
        <a:lstStyle/>
        <a:p>
          <a:endParaRPr lang="en-IN"/>
        </a:p>
      </dgm:t>
    </dgm:pt>
    <dgm:pt modelId="{E50C75A2-3D35-426E-B4D2-10B4E63C5E65}">
      <dgm:prSet phldrT="[Text]"/>
      <dgm:spPr/>
      <dgm:t>
        <a:bodyPr/>
        <a:lstStyle/>
        <a:p>
          <a:r>
            <a:rPr lang="en-US" dirty="0" smtClean="0"/>
            <a:t>User training and </a:t>
          </a:r>
          <a:r>
            <a:rPr lang="en-US" dirty="0" err="1" smtClean="0"/>
            <a:t>suppport</a:t>
          </a:r>
          <a:endParaRPr lang="en-IN" dirty="0"/>
        </a:p>
      </dgm:t>
    </dgm:pt>
    <dgm:pt modelId="{5524672C-46D1-4915-B04D-10FC83885D99}" type="parTrans" cxnId="{BC483749-A509-4DEA-AD3F-C9937CF407C6}">
      <dgm:prSet/>
      <dgm:spPr/>
      <dgm:t>
        <a:bodyPr/>
        <a:lstStyle/>
        <a:p>
          <a:endParaRPr lang="en-IN"/>
        </a:p>
      </dgm:t>
    </dgm:pt>
    <dgm:pt modelId="{6732453A-9372-4CBC-A9AD-C20E1883228B}" type="sibTrans" cxnId="{BC483749-A509-4DEA-AD3F-C9937CF407C6}">
      <dgm:prSet/>
      <dgm:spPr/>
      <dgm:t>
        <a:bodyPr/>
        <a:lstStyle/>
        <a:p>
          <a:endParaRPr lang="en-IN"/>
        </a:p>
      </dgm:t>
    </dgm:pt>
    <dgm:pt modelId="{75B618BC-C6B7-411E-81C0-8035DD7391C6}">
      <dgm:prSet phldrT="[Text]"/>
      <dgm:spPr/>
      <dgm:t>
        <a:bodyPr/>
        <a:lstStyle/>
        <a:p>
          <a:r>
            <a:rPr lang="en-US" dirty="0" err="1" smtClean="0"/>
            <a:t>Monitaring</a:t>
          </a:r>
          <a:r>
            <a:rPr lang="en-US" dirty="0" smtClean="0"/>
            <a:t> and </a:t>
          </a:r>
          <a:r>
            <a:rPr lang="en-US" dirty="0" err="1" smtClean="0"/>
            <a:t>maintainace</a:t>
          </a:r>
          <a:endParaRPr lang="en-IN" dirty="0"/>
        </a:p>
      </dgm:t>
    </dgm:pt>
    <dgm:pt modelId="{BFFF324D-E007-4F16-980E-B16B4D049762}" type="parTrans" cxnId="{64A6335E-7663-44EE-93B6-80895A90C731}">
      <dgm:prSet/>
      <dgm:spPr/>
      <dgm:t>
        <a:bodyPr/>
        <a:lstStyle/>
        <a:p>
          <a:endParaRPr lang="en-IN"/>
        </a:p>
      </dgm:t>
    </dgm:pt>
    <dgm:pt modelId="{7BA7CADE-7CCF-410E-A145-9310706E8319}" type="sibTrans" cxnId="{64A6335E-7663-44EE-93B6-80895A90C731}">
      <dgm:prSet/>
      <dgm:spPr/>
      <dgm:t>
        <a:bodyPr/>
        <a:lstStyle/>
        <a:p>
          <a:endParaRPr lang="en-IN"/>
        </a:p>
      </dgm:t>
    </dgm:pt>
    <dgm:pt modelId="{A7843080-8C48-47C3-80D9-AF895CC7A3CF}">
      <dgm:prSet phldrT="[Text]"/>
      <dgm:spPr/>
      <dgm:t>
        <a:bodyPr/>
        <a:lstStyle/>
        <a:p>
          <a:r>
            <a:rPr lang="en-US" dirty="0" smtClean="0"/>
            <a:t>Integration and </a:t>
          </a:r>
          <a:r>
            <a:rPr lang="en-US" dirty="0" err="1" smtClean="0"/>
            <a:t>deployement</a:t>
          </a:r>
          <a:endParaRPr lang="en-IN" dirty="0"/>
        </a:p>
      </dgm:t>
    </dgm:pt>
    <dgm:pt modelId="{EA31419F-9764-45A9-BDE7-3AC546AD9DFD}" type="parTrans" cxnId="{59AA91A6-84E6-4E11-BC3B-AD1A75DA3CC4}">
      <dgm:prSet/>
      <dgm:spPr/>
      <dgm:t>
        <a:bodyPr/>
        <a:lstStyle/>
        <a:p>
          <a:endParaRPr lang="en-IN"/>
        </a:p>
      </dgm:t>
    </dgm:pt>
    <dgm:pt modelId="{7C4860D2-D049-461E-875E-F2DB0707E727}" type="sibTrans" cxnId="{59AA91A6-84E6-4E11-BC3B-AD1A75DA3CC4}">
      <dgm:prSet/>
      <dgm:spPr/>
      <dgm:t>
        <a:bodyPr/>
        <a:lstStyle/>
        <a:p>
          <a:endParaRPr lang="en-IN"/>
        </a:p>
      </dgm:t>
    </dgm:pt>
    <dgm:pt modelId="{A807CFA9-03EF-47EE-9056-EA68AFAE601C}">
      <dgm:prSet phldrT="[Text]"/>
      <dgm:spPr/>
      <dgm:t>
        <a:bodyPr/>
        <a:lstStyle/>
        <a:p>
          <a:r>
            <a:rPr lang="en-US" dirty="0" smtClean="0"/>
            <a:t>Development environment setup</a:t>
          </a:r>
          <a:endParaRPr lang="en-IN" dirty="0"/>
        </a:p>
      </dgm:t>
    </dgm:pt>
    <dgm:pt modelId="{74F4F0FB-4052-41F0-8D1E-B724EB89E762}" type="parTrans" cxnId="{32F02467-73E2-4781-BE64-361B46C49FD2}">
      <dgm:prSet/>
      <dgm:spPr/>
      <dgm:t>
        <a:bodyPr/>
        <a:lstStyle/>
        <a:p>
          <a:endParaRPr lang="en-IN"/>
        </a:p>
      </dgm:t>
    </dgm:pt>
    <dgm:pt modelId="{927CA5B5-8D52-4C51-ADF1-5DFFA1C9D5EE}" type="sibTrans" cxnId="{32F02467-73E2-4781-BE64-361B46C49FD2}">
      <dgm:prSet/>
      <dgm:spPr/>
      <dgm:t>
        <a:bodyPr/>
        <a:lstStyle/>
        <a:p>
          <a:endParaRPr lang="en-IN"/>
        </a:p>
      </dgm:t>
    </dgm:pt>
    <dgm:pt modelId="{95045D09-C780-401B-94DE-085CD1E5E268}">
      <dgm:prSet phldrT="[Text]"/>
      <dgm:spPr/>
      <dgm:t>
        <a:bodyPr/>
        <a:lstStyle/>
        <a:p>
          <a:r>
            <a:rPr lang="en-US" dirty="0" smtClean="0"/>
            <a:t>Algorithm implementation</a:t>
          </a:r>
          <a:endParaRPr lang="en-IN" dirty="0"/>
        </a:p>
      </dgm:t>
    </dgm:pt>
    <dgm:pt modelId="{F8F54C54-FD47-42F0-9A99-3FB40E669956}" type="parTrans" cxnId="{E1738D0F-AF59-44AE-B404-25CB5A2DB118}">
      <dgm:prSet/>
      <dgm:spPr/>
      <dgm:t>
        <a:bodyPr/>
        <a:lstStyle/>
        <a:p>
          <a:endParaRPr lang="en-IN"/>
        </a:p>
      </dgm:t>
    </dgm:pt>
    <dgm:pt modelId="{E1BC8CA0-F147-4E72-AB98-958996C9B81B}" type="sibTrans" cxnId="{E1738D0F-AF59-44AE-B404-25CB5A2DB118}">
      <dgm:prSet/>
      <dgm:spPr/>
      <dgm:t>
        <a:bodyPr/>
        <a:lstStyle/>
        <a:p>
          <a:endParaRPr lang="en-IN"/>
        </a:p>
      </dgm:t>
    </dgm:pt>
    <dgm:pt modelId="{C239AD1D-B46F-4190-9065-0F814930838F}">
      <dgm:prSet phldrT="[Text]"/>
      <dgm:spPr/>
      <dgm:t>
        <a:bodyPr/>
        <a:lstStyle/>
        <a:p>
          <a:r>
            <a:rPr lang="en-US" dirty="0" smtClean="0"/>
            <a:t>Configuration and optimization</a:t>
          </a:r>
          <a:endParaRPr lang="en-IN" dirty="0"/>
        </a:p>
      </dgm:t>
    </dgm:pt>
    <dgm:pt modelId="{88A469E7-65CC-4CFA-B3EB-8F4713A6C4D4}" type="parTrans" cxnId="{5A9B5FFD-FD71-4E69-8C94-0EED0BF2CF51}">
      <dgm:prSet/>
      <dgm:spPr/>
      <dgm:t>
        <a:bodyPr/>
        <a:lstStyle/>
        <a:p>
          <a:endParaRPr lang="en-IN"/>
        </a:p>
      </dgm:t>
    </dgm:pt>
    <dgm:pt modelId="{81E9405A-5574-480D-85D7-E0809AAC59A5}" type="sibTrans" cxnId="{5A9B5FFD-FD71-4E69-8C94-0EED0BF2CF51}">
      <dgm:prSet/>
      <dgm:spPr/>
      <dgm:t>
        <a:bodyPr/>
        <a:lstStyle/>
        <a:p>
          <a:endParaRPr lang="en-IN"/>
        </a:p>
      </dgm:t>
    </dgm:pt>
    <dgm:pt modelId="{7564139A-92E8-429E-A5EA-E92B8AEC807C}">
      <dgm:prSet phldrT="[Text]"/>
      <dgm:spPr/>
      <dgm:t>
        <a:bodyPr/>
        <a:lstStyle/>
        <a:p>
          <a:r>
            <a:rPr lang="en-US" b="1" dirty="0" smtClean="0">
              <a:solidFill>
                <a:srgbClr val="000099"/>
              </a:solidFill>
            </a:rPr>
            <a:t>ALGORITHM</a:t>
          </a:r>
        </a:p>
        <a:p>
          <a:r>
            <a:rPr lang="en-US" b="1" dirty="0" smtClean="0">
              <a:solidFill>
                <a:srgbClr val="000099"/>
              </a:solidFill>
            </a:rPr>
            <a:t>DEPLOYMENT</a:t>
          </a:r>
          <a:endParaRPr lang="en-IN" b="1" dirty="0">
            <a:solidFill>
              <a:srgbClr val="000099"/>
            </a:solidFill>
          </a:endParaRPr>
        </a:p>
      </dgm:t>
    </dgm:pt>
    <dgm:pt modelId="{40A08CEC-FFFF-4ABE-B1B8-E1210B86F51D}" type="parTrans" cxnId="{628B4564-797C-47EB-9149-96FCCA9E8710}">
      <dgm:prSet/>
      <dgm:spPr/>
      <dgm:t>
        <a:bodyPr/>
        <a:lstStyle/>
        <a:p>
          <a:endParaRPr lang="en-IN"/>
        </a:p>
      </dgm:t>
    </dgm:pt>
    <dgm:pt modelId="{8F91037A-8461-45CD-87B2-06D1B6DF7F8B}" type="sibTrans" cxnId="{628B4564-797C-47EB-9149-96FCCA9E8710}">
      <dgm:prSet/>
      <dgm:spPr/>
      <dgm:t>
        <a:bodyPr/>
        <a:lstStyle/>
        <a:p>
          <a:endParaRPr lang="en-IN"/>
        </a:p>
      </dgm:t>
    </dgm:pt>
    <dgm:pt modelId="{9B973ECA-389A-4305-BFC9-07B4504BAE5B}" type="pres">
      <dgm:prSet presAssocID="{B23FC5D7-75A7-44D1-B96C-864857553403}" presName="Name0" presStyleCnt="0">
        <dgm:presLayoutVars>
          <dgm:dir/>
          <dgm:resizeHandles/>
        </dgm:presLayoutVars>
      </dgm:prSet>
      <dgm:spPr/>
    </dgm:pt>
    <dgm:pt modelId="{3A985DF8-E1C1-4281-A045-6DE0A77B49F4}" type="pres">
      <dgm:prSet presAssocID="{1EC1D9DC-5A21-4AC1-9215-C5E3091ACBD7}" presName="compNode" presStyleCnt="0"/>
      <dgm:spPr/>
    </dgm:pt>
    <dgm:pt modelId="{31229AA8-60B7-404E-97A2-BDC321C957EE}" type="pres">
      <dgm:prSet presAssocID="{1EC1D9DC-5A21-4AC1-9215-C5E3091ACBD7}" presName="dummyConnPt" presStyleCnt="0"/>
      <dgm:spPr/>
    </dgm:pt>
    <dgm:pt modelId="{232B9B3B-A784-440E-9B5C-47954DBF7B18}" type="pres">
      <dgm:prSet presAssocID="{1EC1D9DC-5A21-4AC1-9215-C5E3091ACBD7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A280A98-5D7D-4B0E-BF7F-CBBDF16B0DE4}" type="pres">
      <dgm:prSet presAssocID="{3675CA99-F7EC-40B8-8A13-94A5CD06C630}" presName="sibTrans" presStyleLbl="bgSibTrans2D1" presStyleIdx="0" presStyleCnt="8"/>
      <dgm:spPr/>
    </dgm:pt>
    <dgm:pt modelId="{3F2FB68F-3166-42CD-9917-6F6E29C9C9EE}" type="pres">
      <dgm:prSet presAssocID="{12D7EA62-A79E-42A0-8CAE-2AFBF4FFE67E}" presName="compNode" presStyleCnt="0"/>
      <dgm:spPr/>
    </dgm:pt>
    <dgm:pt modelId="{0B34E4C8-CDCA-44ED-B9D9-2B73E81C46D2}" type="pres">
      <dgm:prSet presAssocID="{12D7EA62-A79E-42A0-8CAE-2AFBF4FFE67E}" presName="dummyConnPt" presStyleCnt="0"/>
      <dgm:spPr/>
    </dgm:pt>
    <dgm:pt modelId="{D677D652-138D-4AD9-909F-0B2E00C77E7E}" type="pres">
      <dgm:prSet presAssocID="{12D7EA62-A79E-42A0-8CAE-2AFBF4FFE67E}" presName="node" presStyleLbl="node1" presStyleIdx="1" presStyleCnt="9">
        <dgm:presLayoutVars>
          <dgm:bulletEnabled val="1"/>
        </dgm:presLayoutVars>
      </dgm:prSet>
      <dgm:spPr/>
    </dgm:pt>
    <dgm:pt modelId="{A7162489-1D4B-4E71-933B-A7B546DC3C17}" type="pres">
      <dgm:prSet presAssocID="{551F0354-8095-4570-87AD-FE3FFE475ED1}" presName="sibTrans" presStyleLbl="bgSibTrans2D1" presStyleIdx="1" presStyleCnt="8"/>
      <dgm:spPr/>
    </dgm:pt>
    <dgm:pt modelId="{F97C4EA6-86D7-4247-8611-61572B3DDB07}" type="pres">
      <dgm:prSet presAssocID="{E50C75A2-3D35-426E-B4D2-10B4E63C5E65}" presName="compNode" presStyleCnt="0"/>
      <dgm:spPr/>
    </dgm:pt>
    <dgm:pt modelId="{E293DA6A-AE0B-424B-BB82-B4BB53243C2A}" type="pres">
      <dgm:prSet presAssocID="{E50C75A2-3D35-426E-B4D2-10B4E63C5E65}" presName="dummyConnPt" presStyleCnt="0"/>
      <dgm:spPr/>
    </dgm:pt>
    <dgm:pt modelId="{B5D8140B-EDA7-4812-A0EB-AFB170EFEC16}" type="pres">
      <dgm:prSet presAssocID="{E50C75A2-3D35-426E-B4D2-10B4E63C5E65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7FD68C7-3E3B-4A50-A747-4728A4398F3F}" type="pres">
      <dgm:prSet presAssocID="{6732453A-9372-4CBC-A9AD-C20E1883228B}" presName="sibTrans" presStyleLbl="bgSibTrans2D1" presStyleIdx="2" presStyleCnt="8"/>
      <dgm:spPr/>
    </dgm:pt>
    <dgm:pt modelId="{ECA9199B-89A4-4ADE-A81C-B32419379C34}" type="pres">
      <dgm:prSet presAssocID="{75B618BC-C6B7-411E-81C0-8035DD7391C6}" presName="compNode" presStyleCnt="0"/>
      <dgm:spPr/>
    </dgm:pt>
    <dgm:pt modelId="{2EAA896A-C5F8-4441-BE82-83ECEE033DD2}" type="pres">
      <dgm:prSet presAssocID="{75B618BC-C6B7-411E-81C0-8035DD7391C6}" presName="dummyConnPt" presStyleCnt="0"/>
      <dgm:spPr/>
    </dgm:pt>
    <dgm:pt modelId="{D10CB39C-F13D-4CBF-89F9-2AB20DEE2230}" type="pres">
      <dgm:prSet presAssocID="{75B618BC-C6B7-411E-81C0-8035DD7391C6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6EBE6B7-0AA9-4A26-BA77-FE7FEAB133DD}" type="pres">
      <dgm:prSet presAssocID="{7BA7CADE-7CCF-410E-A145-9310706E8319}" presName="sibTrans" presStyleLbl="bgSibTrans2D1" presStyleIdx="3" presStyleCnt="8"/>
      <dgm:spPr/>
    </dgm:pt>
    <dgm:pt modelId="{4EA5A1D0-CE07-4BB6-B9E0-C27B2C311E4D}" type="pres">
      <dgm:prSet presAssocID="{A7843080-8C48-47C3-80D9-AF895CC7A3CF}" presName="compNode" presStyleCnt="0"/>
      <dgm:spPr/>
    </dgm:pt>
    <dgm:pt modelId="{0C6EEB0D-7BFB-4199-9B63-3D0F4E3A6CC5}" type="pres">
      <dgm:prSet presAssocID="{A7843080-8C48-47C3-80D9-AF895CC7A3CF}" presName="dummyConnPt" presStyleCnt="0"/>
      <dgm:spPr/>
    </dgm:pt>
    <dgm:pt modelId="{955F22C8-EA26-4CA4-918B-D87EED0A2BDA}" type="pres">
      <dgm:prSet presAssocID="{A7843080-8C48-47C3-80D9-AF895CC7A3CF}" presName="node" presStyleLbl="node1" presStyleIdx="4" presStyleCnt="9">
        <dgm:presLayoutVars>
          <dgm:bulletEnabled val="1"/>
        </dgm:presLayoutVars>
      </dgm:prSet>
      <dgm:spPr/>
    </dgm:pt>
    <dgm:pt modelId="{AE5A0516-A6DE-4EB4-A929-045A8C811210}" type="pres">
      <dgm:prSet presAssocID="{7C4860D2-D049-461E-875E-F2DB0707E727}" presName="sibTrans" presStyleLbl="bgSibTrans2D1" presStyleIdx="4" presStyleCnt="8"/>
      <dgm:spPr/>
    </dgm:pt>
    <dgm:pt modelId="{7A8F926D-4136-4C77-A582-5C1E08AACBF7}" type="pres">
      <dgm:prSet presAssocID="{A807CFA9-03EF-47EE-9056-EA68AFAE601C}" presName="compNode" presStyleCnt="0"/>
      <dgm:spPr/>
    </dgm:pt>
    <dgm:pt modelId="{4543243B-D87E-4B8D-A8FC-B3759E94F447}" type="pres">
      <dgm:prSet presAssocID="{A807CFA9-03EF-47EE-9056-EA68AFAE601C}" presName="dummyConnPt" presStyleCnt="0"/>
      <dgm:spPr/>
    </dgm:pt>
    <dgm:pt modelId="{E1911801-041B-4C8E-BBB9-87D984036C30}" type="pres">
      <dgm:prSet presAssocID="{A807CFA9-03EF-47EE-9056-EA68AFAE601C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4D339E9-766C-4278-80C1-D03FDC7BD41C}" type="pres">
      <dgm:prSet presAssocID="{927CA5B5-8D52-4C51-ADF1-5DFFA1C9D5EE}" presName="sibTrans" presStyleLbl="bgSibTrans2D1" presStyleIdx="5" presStyleCnt="8"/>
      <dgm:spPr/>
    </dgm:pt>
    <dgm:pt modelId="{EB1128A2-584F-4399-862A-EE81FCAA065A}" type="pres">
      <dgm:prSet presAssocID="{95045D09-C780-401B-94DE-085CD1E5E268}" presName="compNode" presStyleCnt="0"/>
      <dgm:spPr/>
    </dgm:pt>
    <dgm:pt modelId="{125B6AFB-2C56-43FF-81F9-E7988D911506}" type="pres">
      <dgm:prSet presAssocID="{95045D09-C780-401B-94DE-085CD1E5E268}" presName="dummyConnPt" presStyleCnt="0"/>
      <dgm:spPr/>
    </dgm:pt>
    <dgm:pt modelId="{0B4B4F5D-47FE-4977-B19B-30A439A3DF02}" type="pres">
      <dgm:prSet presAssocID="{95045D09-C780-401B-94DE-085CD1E5E268}" presName="node" presStyleLbl="node1" presStyleIdx="6" presStyleCnt="9">
        <dgm:presLayoutVars>
          <dgm:bulletEnabled val="1"/>
        </dgm:presLayoutVars>
      </dgm:prSet>
      <dgm:spPr/>
    </dgm:pt>
    <dgm:pt modelId="{29962768-F2C8-42A2-BF0D-16804FFBFCF3}" type="pres">
      <dgm:prSet presAssocID="{E1BC8CA0-F147-4E72-AB98-958996C9B81B}" presName="sibTrans" presStyleLbl="bgSibTrans2D1" presStyleIdx="6" presStyleCnt="8"/>
      <dgm:spPr/>
    </dgm:pt>
    <dgm:pt modelId="{78885A22-4D20-476D-B403-3D70EA77663A}" type="pres">
      <dgm:prSet presAssocID="{C239AD1D-B46F-4190-9065-0F814930838F}" presName="compNode" presStyleCnt="0"/>
      <dgm:spPr/>
    </dgm:pt>
    <dgm:pt modelId="{EEA1A8EC-0A3C-4646-9799-E545B46AB5E6}" type="pres">
      <dgm:prSet presAssocID="{C239AD1D-B46F-4190-9065-0F814930838F}" presName="dummyConnPt" presStyleCnt="0"/>
      <dgm:spPr/>
    </dgm:pt>
    <dgm:pt modelId="{DEAF0408-F0D9-4A16-BAE4-D4EB2702FECB}" type="pres">
      <dgm:prSet presAssocID="{C239AD1D-B46F-4190-9065-0F814930838F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614B84-602D-4CC8-94B4-BD5209C4788C}" type="pres">
      <dgm:prSet presAssocID="{81E9405A-5574-480D-85D7-E0809AAC59A5}" presName="sibTrans" presStyleLbl="bgSibTrans2D1" presStyleIdx="7" presStyleCnt="8"/>
      <dgm:spPr/>
    </dgm:pt>
    <dgm:pt modelId="{A46A2DDB-05B4-4F67-A1F3-9E602396D30D}" type="pres">
      <dgm:prSet presAssocID="{7564139A-92E8-429E-A5EA-E92B8AEC807C}" presName="compNode" presStyleCnt="0"/>
      <dgm:spPr/>
    </dgm:pt>
    <dgm:pt modelId="{689ED584-26C9-4CE4-947D-375602B2397F}" type="pres">
      <dgm:prSet presAssocID="{7564139A-92E8-429E-A5EA-E92B8AEC807C}" presName="dummyConnPt" presStyleCnt="0"/>
      <dgm:spPr/>
    </dgm:pt>
    <dgm:pt modelId="{76E18AB3-D0F2-4E16-994A-EC32B6391CA0}" type="pres">
      <dgm:prSet presAssocID="{7564139A-92E8-429E-A5EA-E92B8AEC807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3BF556B-31B9-4359-80A7-B6B09945F7F0}" type="presOf" srcId="{7C4860D2-D049-461E-875E-F2DB0707E727}" destId="{AE5A0516-A6DE-4EB4-A929-045A8C811210}" srcOrd="0" destOrd="0" presId="urn:microsoft.com/office/officeart/2005/8/layout/bProcess4"/>
    <dgm:cxn modelId="{59AA91A6-84E6-4E11-BC3B-AD1A75DA3CC4}" srcId="{B23FC5D7-75A7-44D1-B96C-864857553403}" destId="{A7843080-8C48-47C3-80D9-AF895CC7A3CF}" srcOrd="4" destOrd="0" parTransId="{EA31419F-9764-45A9-BDE7-3AC546AD9DFD}" sibTransId="{7C4860D2-D049-461E-875E-F2DB0707E727}"/>
    <dgm:cxn modelId="{AB9D555D-9BAF-4CFD-8FFE-689AD4FAC372}" srcId="{B23FC5D7-75A7-44D1-B96C-864857553403}" destId="{12D7EA62-A79E-42A0-8CAE-2AFBF4FFE67E}" srcOrd="1" destOrd="0" parTransId="{49555F2B-66A3-48A3-805F-6EB538B9FDE1}" sibTransId="{551F0354-8095-4570-87AD-FE3FFE475ED1}"/>
    <dgm:cxn modelId="{628B4564-797C-47EB-9149-96FCCA9E8710}" srcId="{B23FC5D7-75A7-44D1-B96C-864857553403}" destId="{7564139A-92E8-429E-A5EA-E92B8AEC807C}" srcOrd="8" destOrd="0" parTransId="{40A08CEC-FFFF-4ABE-B1B8-E1210B86F51D}" sibTransId="{8F91037A-8461-45CD-87B2-06D1B6DF7F8B}"/>
    <dgm:cxn modelId="{5A9B5FFD-FD71-4E69-8C94-0EED0BF2CF51}" srcId="{B23FC5D7-75A7-44D1-B96C-864857553403}" destId="{C239AD1D-B46F-4190-9065-0F814930838F}" srcOrd="7" destOrd="0" parTransId="{88A469E7-65CC-4CFA-B3EB-8F4713A6C4D4}" sibTransId="{81E9405A-5574-480D-85D7-E0809AAC59A5}"/>
    <dgm:cxn modelId="{445C142F-73E2-4EB7-8937-170BECB11246}" type="presOf" srcId="{E50C75A2-3D35-426E-B4D2-10B4E63C5E65}" destId="{B5D8140B-EDA7-4812-A0EB-AFB170EFEC16}" srcOrd="0" destOrd="0" presId="urn:microsoft.com/office/officeart/2005/8/layout/bProcess4"/>
    <dgm:cxn modelId="{0202D141-06AF-449F-B6D6-F2E9AD3CBCB7}" type="presOf" srcId="{A807CFA9-03EF-47EE-9056-EA68AFAE601C}" destId="{E1911801-041B-4C8E-BBB9-87D984036C30}" srcOrd="0" destOrd="0" presId="urn:microsoft.com/office/officeart/2005/8/layout/bProcess4"/>
    <dgm:cxn modelId="{6CEC05D4-E307-4A0B-B2EE-910E46DDDED0}" type="presOf" srcId="{12D7EA62-A79E-42A0-8CAE-2AFBF4FFE67E}" destId="{D677D652-138D-4AD9-909F-0B2E00C77E7E}" srcOrd="0" destOrd="0" presId="urn:microsoft.com/office/officeart/2005/8/layout/bProcess4"/>
    <dgm:cxn modelId="{3116D4CC-8C24-407D-B0AF-64E84AF751F8}" type="presOf" srcId="{75B618BC-C6B7-411E-81C0-8035DD7391C6}" destId="{D10CB39C-F13D-4CBF-89F9-2AB20DEE2230}" srcOrd="0" destOrd="0" presId="urn:microsoft.com/office/officeart/2005/8/layout/bProcess4"/>
    <dgm:cxn modelId="{32F02467-73E2-4781-BE64-361B46C49FD2}" srcId="{B23FC5D7-75A7-44D1-B96C-864857553403}" destId="{A807CFA9-03EF-47EE-9056-EA68AFAE601C}" srcOrd="5" destOrd="0" parTransId="{74F4F0FB-4052-41F0-8D1E-B724EB89E762}" sibTransId="{927CA5B5-8D52-4C51-ADF1-5DFFA1C9D5EE}"/>
    <dgm:cxn modelId="{E1738D0F-AF59-44AE-B404-25CB5A2DB118}" srcId="{B23FC5D7-75A7-44D1-B96C-864857553403}" destId="{95045D09-C780-401B-94DE-085CD1E5E268}" srcOrd="6" destOrd="0" parTransId="{F8F54C54-FD47-42F0-9A99-3FB40E669956}" sibTransId="{E1BC8CA0-F147-4E72-AB98-958996C9B81B}"/>
    <dgm:cxn modelId="{9EC5084C-7A0F-4EC0-901B-04DFBE7F56DC}" type="presOf" srcId="{A7843080-8C48-47C3-80D9-AF895CC7A3CF}" destId="{955F22C8-EA26-4CA4-918B-D87EED0A2BDA}" srcOrd="0" destOrd="0" presId="urn:microsoft.com/office/officeart/2005/8/layout/bProcess4"/>
    <dgm:cxn modelId="{D6DA3E7F-C54B-427F-B839-EBC7E5C6F840}" type="presOf" srcId="{81E9405A-5574-480D-85D7-E0809AAC59A5}" destId="{A8614B84-602D-4CC8-94B4-BD5209C4788C}" srcOrd="0" destOrd="0" presId="urn:microsoft.com/office/officeart/2005/8/layout/bProcess4"/>
    <dgm:cxn modelId="{08D93F28-35B0-45B0-B756-32D10CC0519A}" type="presOf" srcId="{6732453A-9372-4CBC-A9AD-C20E1883228B}" destId="{F7FD68C7-3E3B-4A50-A747-4728A4398F3F}" srcOrd="0" destOrd="0" presId="urn:microsoft.com/office/officeart/2005/8/layout/bProcess4"/>
    <dgm:cxn modelId="{19D7DB5D-F6C2-49EA-886A-AA4CEB3E1955}" type="presOf" srcId="{95045D09-C780-401B-94DE-085CD1E5E268}" destId="{0B4B4F5D-47FE-4977-B19B-30A439A3DF02}" srcOrd="0" destOrd="0" presId="urn:microsoft.com/office/officeart/2005/8/layout/bProcess4"/>
    <dgm:cxn modelId="{D9BA650C-EF2A-454E-9FC0-F9E7FBBB2233}" type="presOf" srcId="{E1BC8CA0-F147-4E72-AB98-958996C9B81B}" destId="{29962768-F2C8-42A2-BF0D-16804FFBFCF3}" srcOrd="0" destOrd="0" presId="urn:microsoft.com/office/officeart/2005/8/layout/bProcess4"/>
    <dgm:cxn modelId="{D8AD371C-8B1A-40F2-9E80-9B1F0AE02A92}" type="presOf" srcId="{7564139A-92E8-429E-A5EA-E92B8AEC807C}" destId="{76E18AB3-D0F2-4E16-994A-EC32B6391CA0}" srcOrd="0" destOrd="0" presId="urn:microsoft.com/office/officeart/2005/8/layout/bProcess4"/>
    <dgm:cxn modelId="{E8C9B775-70F4-4E32-81F4-C15019A5833D}" type="presOf" srcId="{B23FC5D7-75A7-44D1-B96C-864857553403}" destId="{9B973ECA-389A-4305-BFC9-07B4504BAE5B}" srcOrd="0" destOrd="0" presId="urn:microsoft.com/office/officeart/2005/8/layout/bProcess4"/>
    <dgm:cxn modelId="{22FC43B5-E41B-422E-86CB-4C9B456DBD3E}" type="presOf" srcId="{927CA5B5-8D52-4C51-ADF1-5DFFA1C9D5EE}" destId="{B4D339E9-766C-4278-80C1-D03FDC7BD41C}" srcOrd="0" destOrd="0" presId="urn:microsoft.com/office/officeart/2005/8/layout/bProcess4"/>
    <dgm:cxn modelId="{F3C9CC06-0075-4488-871F-A94B91BDB452}" type="presOf" srcId="{7BA7CADE-7CCF-410E-A145-9310706E8319}" destId="{C6EBE6B7-0AA9-4A26-BA77-FE7FEAB133DD}" srcOrd="0" destOrd="0" presId="urn:microsoft.com/office/officeart/2005/8/layout/bProcess4"/>
    <dgm:cxn modelId="{A75E5AC3-F1FA-49EE-977E-865D65B3FAAA}" type="presOf" srcId="{551F0354-8095-4570-87AD-FE3FFE475ED1}" destId="{A7162489-1D4B-4E71-933B-A7B546DC3C17}" srcOrd="0" destOrd="0" presId="urn:microsoft.com/office/officeart/2005/8/layout/bProcess4"/>
    <dgm:cxn modelId="{94EB739C-484C-4E32-AF20-044DC8711EE7}" type="presOf" srcId="{C239AD1D-B46F-4190-9065-0F814930838F}" destId="{DEAF0408-F0D9-4A16-BAE4-D4EB2702FECB}" srcOrd="0" destOrd="0" presId="urn:microsoft.com/office/officeart/2005/8/layout/bProcess4"/>
    <dgm:cxn modelId="{11DC0522-8795-45C1-A007-4094B492ECCB}" type="presOf" srcId="{3675CA99-F7EC-40B8-8A13-94A5CD06C630}" destId="{0A280A98-5D7D-4B0E-BF7F-CBBDF16B0DE4}" srcOrd="0" destOrd="0" presId="urn:microsoft.com/office/officeart/2005/8/layout/bProcess4"/>
    <dgm:cxn modelId="{64A6335E-7663-44EE-93B6-80895A90C731}" srcId="{B23FC5D7-75A7-44D1-B96C-864857553403}" destId="{75B618BC-C6B7-411E-81C0-8035DD7391C6}" srcOrd="3" destOrd="0" parTransId="{BFFF324D-E007-4F16-980E-B16B4D049762}" sibTransId="{7BA7CADE-7CCF-410E-A145-9310706E8319}"/>
    <dgm:cxn modelId="{384AE5AA-4DBD-46E5-B34E-953C3579B711}" type="presOf" srcId="{1EC1D9DC-5A21-4AC1-9215-C5E3091ACBD7}" destId="{232B9B3B-A784-440E-9B5C-47954DBF7B18}" srcOrd="0" destOrd="0" presId="urn:microsoft.com/office/officeart/2005/8/layout/bProcess4"/>
    <dgm:cxn modelId="{BC483749-A509-4DEA-AD3F-C9937CF407C6}" srcId="{B23FC5D7-75A7-44D1-B96C-864857553403}" destId="{E50C75A2-3D35-426E-B4D2-10B4E63C5E65}" srcOrd="2" destOrd="0" parTransId="{5524672C-46D1-4915-B04D-10FC83885D99}" sibTransId="{6732453A-9372-4CBC-A9AD-C20E1883228B}"/>
    <dgm:cxn modelId="{04EEEAD0-4A59-41D5-B23A-A9DABEAC7DB6}" srcId="{B23FC5D7-75A7-44D1-B96C-864857553403}" destId="{1EC1D9DC-5A21-4AC1-9215-C5E3091ACBD7}" srcOrd="0" destOrd="0" parTransId="{64B5EB07-06D6-4005-A6A9-FCDE81579168}" sibTransId="{3675CA99-F7EC-40B8-8A13-94A5CD06C630}"/>
    <dgm:cxn modelId="{FB5971DC-FA63-4039-91EB-482DAABA0132}" type="presParOf" srcId="{9B973ECA-389A-4305-BFC9-07B4504BAE5B}" destId="{3A985DF8-E1C1-4281-A045-6DE0A77B49F4}" srcOrd="0" destOrd="0" presId="urn:microsoft.com/office/officeart/2005/8/layout/bProcess4"/>
    <dgm:cxn modelId="{A296E5A9-9521-46E3-B6D8-F285EACCB410}" type="presParOf" srcId="{3A985DF8-E1C1-4281-A045-6DE0A77B49F4}" destId="{31229AA8-60B7-404E-97A2-BDC321C957EE}" srcOrd="0" destOrd="0" presId="urn:microsoft.com/office/officeart/2005/8/layout/bProcess4"/>
    <dgm:cxn modelId="{B564A07E-E6B2-4AD8-B3C8-A2438524E7AD}" type="presParOf" srcId="{3A985DF8-E1C1-4281-A045-6DE0A77B49F4}" destId="{232B9B3B-A784-440E-9B5C-47954DBF7B18}" srcOrd="1" destOrd="0" presId="urn:microsoft.com/office/officeart/2005/8/layout/bProcess4"/>
    <dgm:cxn modelId="{AFFD4D39-F212-4DAF-8CB1-8F78BEAD9753}" type="presParOf" srcId="{9B973ECA-389A-4305-BFC9-07B4504BAE5B}" destId="{0A280A98-5D7D-4B0E-BF7F-CBBDF16B0DE4}" srcOrd="1" destOrd="0" presId="urn:microsoft.com/office/officeart/2005/8/layout/bProcess4"/>
    <dgm:cxn modelId="{9A0AF720-9F9A-46FB-95A9-6E50FED3A6E0}" type="presParOf" srcId="{9B973ECA-389A-4305-BFC9-07B4504BAE5B}" destId="{3F2FB68F-3166-42CD-9917-6F6E29C9C9EE}" srcOrd="2" destOrd="0" presId="urn:microsoft.com/office/officeart/2005/8/layout/bProcess4"/>
    <dgm:cxn modelId="{19E2EA2C-70E6-4368-B09F-00104FD2119D}" type="presParOf" srcId="{3F2FB68F-3166-42CD-9917-6F6E29C9C9EE}" destId="{0B34E4C8-CDCA-44ED-B9D9-2B73E81C46D2}" srcOrd="0" destOrd="0" presId="urn:microsoft.com/office/officeart/2005/8/layout/bProcess4"/>
    <dgm:cxn modelId="{10A241EE-599F-4ECA-8C6F-641F3DEE92F4}" type="presParOf" srcId="{3F2FB68F-3166-42CD-9917-6F6E29C9C9EE}" destId="{D677D652-138D-4AD9-909F-0B2E00C77E7E}" srcOrd="1" destOrd="0" presId="urn:microsoft.com/office/officeart/2005/8/layout/bProcess4"/>
    <dgm:cxn modelId="{2FB67AEF-690D-46AB-8D96-6FB4F8C70F17}" type="presParOf" srcId="{9B973ECA-389A-4305-BFC9-07B4504BAE5B}" destId="{A7162489-1D4B-4E71-933B-A7B546DC3C17}" srcOrd="3" destOrd="0" presId="urn:microsoft.com/office/officeart/2005/8/layout/bProcess4"/>
    <dgm:cxn modelId="{EFDCA02B-3A0B-422D-9CB3-B0F20950FF59}" type="presParOf" srcId="{9B973ECA-389A-4305-BFC9-07B4504BAE5B}" destId="{F97C4EA6-86D7-4247-8611-61572B3DDB07}" srcOrd="4" destOrd="0" presId="urn:microsoft.com/office/officeart/2005/8/layout/bProcess4"/>
    <dgm:cxn modelId="{1ADBB262-171C-4036-8291-5F6F54F61921}" type="presParOf" srcId="{F97C4EA6-86D7-4247-8611-61572B3DDB07}" destId="{E293DA6A-AE0B-424B-BB82-B4BB53243C2A}" srcOrd="0" destOrd="0" presId="urn:microsoft.com/office/officeart/2005/8/layout/bProcess4"/>
    <dgm:cxn modelId="{623FD863-790F-47E2-AD00-D86823E7E96A}" type="presParOf" srcId="{F97C4EA6-86D7-4247-8611-61572B3DDB07}" destId="{B5D8140B-EDA7-4812-A0EB-AFB170EFEC16}" srcOrd="1" destOrd="0" presId="urn:microsoft.com/office/officeart/2005/8/layout/bProcess4"/>
    <dgm:cxn modelId="{E0FED606-DA4C-434F-AAC7-F722222230A3}" type="presParOf" srcId="{9B973ECA-389A-4305-BFC9-07B4504BAE5B}" destId="{F7FD68C7-3E3B-4A50-A747-4728A4398F3F}" srcOrd="5" destOrd="0" presId="urn:microsoft.com/office/officeart/2005/8/layout/bProcess4"/>
    <dgm:cxn modelId="{B67A045C-C8B6-4136-8468-4AAD68E60A68}" type="presParOf" srcId="{9B973ECA-389A-4305-BFC9-07B4504BAE5B}" destId="{ECA9199B-89A4-4ADE-A81C-B32419379C34}" srcOrd="6" destOrd="0" presId="urn:microsoft.com/office/officeart/2005/8/layout/bProcess4"/>
    <dgm:cxn modelId="{ED314ABA-D0B1-4191-893E-B2FDCDBF1C61}" type="presParOf" srcId="{ECA9199B-89A4-4ADE-A81C-B32419379C34}" destId="{2EAA896A-C5F8-4441-BE82-83ECEE033DD2}" srcOrd="0" destOrd="0" presId="urn:microsoft.com/office/officeart/2005/8/layout/bProcess4"/>
    <dgm:cxn modelId="{EBF501FC-D8A1-4E2D-ABBA-823D69C6EBBE}" type="presParOf" srcId="{ECA9199B-89A4-4ADE-A81C-B32419379C34}" destId="{D10CB39C-F13D-4CBF-89F9-2AB20DEE2230}" srcOrd="1" destOrd="0" presId="urn:microsoft.com/office/officeart/2005/8/layout/bProcess4"/>
    <dgm:cxn modelId="{586A1A5D-DC29-41B9-A76F-CEC34C690FAD}" type="presParOf" srcId="{9B973ECA-389A-4305-BFC9-07B4504BAE5B}" destId="{C6EBE6B7-0AA9-4A26-BA77-FE7FEAB133DD}" srcOrd="7" destOrd="0" presId="urn:microsoft.com/office/officeart/2005/8/layout/bProcess4"/>
    <dgm:cxn modelId="{9DF21E99-48F1-4E9E-B48C-465673CD763B}" type="presParOf" srcId="{9B973ECA-389A-4305-BFC9-07B4504BAE5B}" destId="{4EA5A1D0-CE07-4BB6-B9E0-C27B2C311E4D}" srcOrd="8" destOrd="0" presId="urn:microsoft.com/office/officeart/2005/8/layout/bProcess4"/>
    <dgm:cxn modelId="{7C1B40D3-BC20-4899-9CE0-5AB0C00ECD96}" type="presParOf" srcId="{4EA5A1D0-CE07-4BB6-B9E0-C27B2C311E4D}" destId="{0C6EEB0D-7BFB-4199-9B63-3D0F4E3A6CC5}" srcOrd="0" destOrd="0" presId="urn:microsoft.com/office/officeart/2005/8/layout/bProcess4"/>
    <dgm:cxn modelId="{1106B6E8-1457-42A9-B009-8F04A1117F7A}" type="presParOf" srcId="{4EA5A1D0-CE07-4BB6-B9E0-C27B2C311E4D}" destId="{955F22C8-EA26-4CA4-918B-D87EED0A2BDA}" srcOrd="1" destOrd="0" presId="urn:microsoft.com/office/officeart/2005/8/layout/bProcess4"/>
    <dgm:cxn modelId="{AF2FAA31-334F-41C5-BDC9-5197BA1EC4FC}" type="presParOf" srcId="{9B973ECA-389A-4305-BFC9-07B4504BAE5B}" destId="{AE5A0516-A6DE-4EB4-A929-045A8C811210}" srcOrd="9" destOrd="0" presId="urn:microsoft.com/office/officeart/2005/8/layout/bProcess4"/>
    <dgm:cxn modelId="{C5CB84E4-A4D2-45B0-BD83-CA5EA5392007}" type="presParOf" srcId="{9B973ECA-389A-4305-BFC9-07B4504BAE5B}" destId="{7A8F926D-4136-4C77-A582-5C1E08AACBF7}" srcOrd="10" destOrd="0" presId="urn:microsoft.com/office/officeart/2005/8/layout/bProcess4"/>
    <dgm:cxn modelId="{1B85167E-8413-4626-B2AC-B133EA09DBCA}" type="presParOf" srcId="{7A8F926D-4136-4C77-A582-5C1E08AACBF7}" destId="{4543243B-D87E-4B8D-A8FC-B3759E94F447}" srcOrd="0" destOrd="0" presId="urn:microsoft.com/office/officeart/2005/8/layout/bProcess4"/>
    <dgm:cxn modelId="{7EDF4767-05C2-41DF-ADF8-C112EA8ABBC3}" type="presParOf" srcId="{7A8F926D-4136-4C77-A582-5C1E08AACBF7}" destId="{E1911801-041B-4C8E-BBB9-87D984036C30}" srcOrd="1" destOrd="0" presId="urn:microsoft.com/office/officeart/2005/8/layout/bProcess4"/>
    <dgm:cxn modelId="{31869041-7ECD-44E2-A6EF-F0273395CC96}" type="presParOf" srcId="{9B973ECA-389A-4305-BFC9-07B4504BAE5B}" destId="{B4D339E9-766C-4278-80C1-D03FDC7BD41C}" srcOrd="11" destOrd="0" presId="urn:microsoft.com/office/officeart/2005/8/layout/bProcess4"/>
    <dgm:cxn modelId="{3C77E082-E1AD-40FA-A2F5-31FAC93FA3D0}" type="presParOf" srcId="{9B973ECA-389A-4305-BFC9-07B4504BAE5B}" destId="{EB1128A2-584F-4399-862A-EE81FCAA065A}" srcOrd="12" destOrd="0" presId="urn:microsoft.com/office/officeart/2005/8/layout/bProcess4"/>
    <dgm:cxn modelId="{6E53CCB9-332B-44D9-80BA-38F5384C7D99}" type="presParOf" srcId="{EB1128A2-584F-4399-862A-EE81FCAA065A}" destId="{125B6AFB-2C56-43FF-81F9-E7988D911506}" srcOrd="0" destOrd="0" presId="urn:microsoft.com/office/officeart/2005/8/layout/bProcess4"/>
    <dgm:cxn modelId="{F14EFC13-8913-497A-B9CD-1491350CD66F}" type="presParOf" srcId="{EB1128A2-584F-4399-862A-EE81FCAA065A}" destId="{0B4B4F5D-47FE-4977-B19B-30A439A3DF02}" srcOrd="1" destOrd="0" presId="urn:microsoft.com/office/officeart/2005/8/layout/bProcess4"/>
    <dgm:cxn modelId="{EA611B2B-8A60-411C-9EA8-E971B05AA1E3}" type="presParOf" srcId="{9B973ECA-389A-4305-BFC9-07B4504BAE5B}" destId="{29962768-F2C8-42A2-BF0D-16804FFBFCF3}" srcOrd="13" destOrd="0" presId="urn:microsoft.com/office/officeart/2005/8/layout/bProcess4"/>
    <dgm:cxn modelId="{1AF66560-178F-4396-8917-80949CB36DDB}" type="presParOf" srcId="{9B973ECA-389A-4305-BFC9-07B4504BAE5B}" destId="{78885A22-4D20-476D-B403-3D70EA77663A}" srcOrd="14" destOrd="0" presId="urn:microsoft.com/office/officeart/2005/8/layout/bProcess4"/>
    <dgm:cxn modelId="{79B3C1F6-13A9-449A-9EEF-0EB54EF171C1}" type="presParOf" srcId="{78885A22-4D20-476D-B403-3D70EA77663A}" destId="{EEA1A8EC-0A3C-4646-9799-E545B46AB5E6}" srcOrd="0" destOrd="0" presId="urn:microsoft.com/office/officeart/2005/8/layout/bProcess4"/>
    <dgm:cxn modelId="{1849D10A-49B0-4888-AAB8-C21494124F35}" type="presParOf" srcId="{78885A22-4D20-476D-B403-3D70EA77663A}" destId="{DEAF0408-F0D9-4A16-BAE4-D4EB2702FECB}" srcOrd="1" destOrd="0" presId="urn:microsoft.com/office/officeart/2005/8/layout/bProcess4"/>
    <dgm:cxn modelId="{B67286D3-52EA-4F53-9852-F7699DCC7A56}" type="presParOf" srcId="{9B973ECA-389A-4305-BFC9-07B4504BAE5B}" destId="{A8614B84-602D-4CC8-94B4-BD5209C4788C}" srcOrd="15" destOrd="0" presId="urn:microsoft.com/office/officeart/2005/8/layout/bProcess4"/>
    <dgm:cxn modelId="{40C2DE54-0236-4F8A-92AE-A6978050610F}" type="presParOf" srcId="{9B973ECA-389A-4305-BFC9-07B4504BAE5B}" destId="{A46A2DDB-05B4-4F67-A1F3-9E602396D30D}" srcOrd="16" destOrd="0" presId="urn:microsoft.com/office/officeart/2005/8/layout/bProcess4"/>
    <dgm:cxn modelId="{BAFC03DD-DD9E-4500-A046-315339E4A3AA}" type="presParOf" srcId="{A46A2DDB-05B4-4F67-A1F3-9E602396D30D}" destId="{689ED584-26C9-4CE4-947D-375602B2397F}" srcOrd="0" destOrd="0" presId="urn:microsoft.com/office/officeart/2005/8/layout/bProcess4"/>
    <dgm:cxn modelId="{64340FCE-2E00-4546-8BD9-503C8223A98E}" type="presParOf" srcId="{A46A2DDB-05B4-4F67-A1F3-9E602396D30D}" destId="{76E18AB3-D0F2-4E16-994A-EC32B6391CA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F423A-3814-4172-A569-4B3CADA6DC2D}">
      <dsp:nvSpPr>
        <dsp:cNvPr id="0" name=""/>
        <dsp:cNvSpPr/>
      </dsp:nvSpPr>
      <dsp:spPr>
        <a:xfrm>
          <a:off x="0" y="3059187"/>
          <a:ext cx="6096000" cy="1004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 </a:t>
          </a:r>
          <a:endParaRPr lang="en-IN" sz="1900" kern="1200" dirty="0"/>
        </a:p>
      </dsp:txBody>
      <dsp:txXfrm>
        <a:off x="0" y="3059187"/>
        <a:ext cx="6096000" cy="542210"/>
      </dsp:txXfrm>
    </dsp:sp>
    <dsp:sp modelId="{8C1373A0-8A20-49B3-846E-EE0245121388}">
      <dsp:nvSpPr>
        <dsp:cNvPr id="0" name=""/>
        <dsp:cNvSpPr/>
      </dsp:nvSpPr>
      <dsp:spPr>
        <a:xfrm>
          <a:off x="0" y="3581316"/>
          <a:ext cx="3047999" cy="4618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Documentation and Deployment</a:t>
          </a:r>
          <a:endParaRPr lang="en-IN" sz="1500" kern="1200" dirty="0"/>
        </a:p>
      </dsp:txBody>
      <dsp:txXfrm>
        <a:off x="0" y="3581316"/>
        <a:ext cx="3047999" cy="461883"/>
      </dsp:txXfrm>
    </dsp:sp>
    <dsp:sp modelId="{59C928CD-9874-4D2D-B79F-014DA6CC488A}">
      <dsp:nvSpPr>
        <dsp:cNvPr id="0" name=""/>
        <dsp:cNvSpPr/>
      </dsp:nvSpPr>
      <dsp:spPr>
        <a:xfrm>
          <a:off x="3048000" y="3581316"/>
          <a:ext cx="3047999" cy="4618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Monitoring and Improvement</a:t>
          </a:r>
          <a:endParaRPr lang="en-IN" sz="1500" kern="1200" dirty="0"/>
        </a:p>
      </dsp:txBody>
      <dsp:txXfrm>
        <a:off x="3048000" y="3581316"/>
        <a:ext cx="3047999" cy="461883"/>
      </dsp:txXfrm>
    </dsp:sp>
    <dsp:sp modelId="{543375C3-3FCE-4C26-B11A-8F3F64F4E79A}">
      <dsp:nvSpPr>
        <dsp:cNvPr id="0" name=""/>
        <dsp:cNvSpPr/>
      </dsp:nvSpPr>
      <dsp:spPr>
        <a:xfrm rot="10800000">
          <a:off x="0" y="1527945"/>
          <a:ext cx="6096000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 </a:t>
          </a:r>
          <a:endParaRPr lang="en-IN" sz="1900" kern="1200" dirty="0"/>
        </a:p>
      </dsp:txBody>
      <dsp:txXfrm rot="-10800000">
        <a:off x="0" y="1527945"/>
        <a:ext cx="6096000" cy="542047"/>
      </dsp:txXfrm>
    </dsp:sp>
    <dsp:sp modelId="{2ECC40E9-9F52-47B2-B5F0-971234A91ED2}">
      <dsp:nvSpPr>
        <dsp:cNvPr id="0" name=""/>
        <dsp:cNvSpPr/>
      </dsp:nvSpPr>
      <dsp:spPr>
        <a:xfrm>
          <a:off x="0" y="2072001"/>
          <a:ext cx="3047999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Testing</a:t>
          </a:r>
          <a:endParaRPr lang="en-IN" sz="1500" kern="1200" dirty="0"/>
        </a:p>
      </dsp:txBody>
      <dsp:txXfrm>
        <a:off x="0" y="2072001"/>
        <a:ext cx="3047999" cy="461744"/>
      </dsp:txXfrm>
    </dsp:sp>
    <dsp:sp modelId="{E357C6F8-8A48-4825-97A9-FC8CD2A84DC9}">
      <dsp:nvSpPr>
        <dsp:cNvPr id="0" name=""/>
        <dsp:cNvSpPr/>
      </dsp:nvSpPr>
      <dsp:spPr>
        <a:xfrm>
          <a:off x="3048000" y="2072001"/>
          <a:ext cx="3047999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Evaluation optimization</a:t>
          </a:r>
          <a:endParaRPr lang="en-IN" sz="1500" kern="1200" dirty="0"/>
        </a:p>
      </dsp:txBody>
      <dsp:txXfrm>
        <a:off x="3048000" y="2072001"/>
        <a:ext cx="3047999" cy="461744"/>
      </dsp:txXfrm>
    </dsp:sp>
    <dsp:sp modelId="{0D73150C-71B3-470B-AA92-5C3EF020165D}">
      <dsp:nvSpPr>
        <dsp:cNvPr id="0" name=""/>
        <dsp:cNvSpPr/>
      </dsp:nvSpPr>
      <dsp:spPr>
        <a:xfrm rot="10800000">
          <a:off x="0" y="718"/>
          <a:ext cx="6096000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System development </a:t>
          </a:r>
          <a:r>
            <a:rPr lang="en-US" sz="1900" kern="1200" dirty="0" err="1" smtClean="0"/>
            <a:t>approches</a:t>
          </a:r>
          <a:endParaRPr lang="en-IN" sz="1900" kern="1200" dirty="0"/>
        </a:p>
      </dsp:txBody>
      <dsp:txXfrm rot="-10800000">
        <a:off x="0" y="718"/>
        <a:ext cx="6096000" cy="542047"/>
      </dsp:txXfrm>
    </dsp:sp>
    <dsp:sp modelId="{AA43F77A-E368-4939-B368-E61B9AB8EDA8}">
      <dsp:nvSpPr>
        <dsp:cNvPr id="0" name=""/>
        <dsp:cNvSpPr/>
      </dsp:nvSpPr>
      <dsp:spPr>
        <a:xfrm>
          <a:off x="0" y="542766"/>
          <a:ext cx="3047999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Requirements gathering and Analysis</a:t>
          </a:r>
          <a:endParaRPr lang="en-IN" sz="1500" kern="1200" dirty="0"/>
        </a:p>
      </dsp:txBody>
      <dsp:txXfrm>
        <a:off x="0" y="542766"/>
        <a:ext cx="3047999" cy="461744"/>
      </dsp:txXfrm>
    </dsp:sp>
    <dsp:sp modelId="{8C9742AD-BA19-4E03-9371-E1A1009B1B2A}">
      <dsp:nvSpPr>
        <dsp:cNvPr id="0" name=""/>
        <dsp:cNvSpPr/>
      </dsp:nvSpPr>
      <dsp:spPr>
        <a:xfrm>
          <a:off x="3048000" y="542766"/>
          <a:ext cx="3047999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Research and Analysis</a:t>
          </a:r>
          <a:endParaRPr lang="en-IN" sz="1500" kern="1200" dirty="0"/>
        </a:p>
      </dsp:txBody>
      <dsp:txXfrm>
        <a:off x="3048000" y="542766"/>
        <a:ext cx="3047999" cy="461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80A98-5D7D-4B0E-BF7F-CBBDF16B0DE4}">
      <dsp:nvSpPr>
        <dsp:cNvPr id="0" name=""/>
        <dsp:cNvSpPr/>
      </dsp:nvSpPr>
      <dsp:spPr>
        <a:xfrm rot="5400000">
          <a:off x="-278290" y="1080171"/>
          <a:ext cx="1238097" cy="149750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tint val="60000"/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>
          <a:noFill/>
        </a:ln>
        <a:effectLst>
          <a:outerShdw blurRad="50800" dist="25000" dir="5400000" rotWithShape="0"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2B9B3B-A784-440E-9B5C-47954DBF7B18}">
      <dsp:nvSpPr>
        <dsp:cNvPr id="0" name=""/>
        <dsp:cNvSpPr/>
      </dsp:nvSpPr>
      <dsp:spPr>
        <a:xfrm>
          <a:off x="3065" y="284906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>
          <a:noFill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Algorithm selection</a:t>
          </a:r>
          <a:endParaRPr lang="en-IN" sz="1600" kern="1200" dirty="0"/>
        </a:p>
      </dsp:txBody>
      <dsp:txXfrm>
        <a:off x="32305" y="314146"/>
        <a:ext cx="1605418" cy="939859"/>
      </dsp:txXfrm>
    </dsp:sp>
    <dsp:sp modelId="{A7162489-1D4B-4E71-933B-A7B546DC3C17}">
      <dsp:nvSpPr>
        <dsp:cNvPr id="0" name=""/>
        <dsp:cNvSpPr/>
      </dsp:nvSpPr>
      <dsp:spPr>
        <a:xfrm rot="5400000">
          <a:off x="-278290" y="2328095"/>
          <a:ext cx="1238097" cy="149750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tint val="60000"/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>
          <a:noFill/>
        </a:ln>
        <a:effectLst>
          <a:outerShdw blurRad="50800" dist="25000" dir="5400000" rotWithShape="0"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677D652-138D-4AD9-909F-0B2E00C77E7E}">
      <dsp:nvSpPr>
        <dsp:cNvPr id="0" name=""/>
        <dsp:cNvSpPr/>
      </dsp:nvSpPr>
      <dsp:spPr>
        <a:xfrm>
          <a:off x="3065" y="1532830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>
          <a:noFill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Testing and validation</a:t>
          </a:r>
          <a:endParaRPr lang="en-IN" sz="1600" kern="1200" dirty="0"/>
        </a:p>
      </dsp:txBody>
      <dsp:txXfrm>
        <a:off x="32305" y="1562070"/>
        <a:ext cx="1605418" cy="939859"/>
      </dsp:txXfrm>
    </dsp:sp>
    <dsp:sp modelId="{F7FD68C7-3E3B-4A50-A747-4728A4398F3F}">
      <dsp:nvSpPr>
        <dsp:cNvPr id="0" name=""/>
        <dsp:cNvSpPr/>
      </dsp:nvSpPr>
      <dsp:spPr>
        <a:xfrm>
          <a:off x="345671" y="2952057"/>
          <a:ext cx="2203158" cy="149750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tint val="60000"/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>
          <a:noFill/>
        </a:ln>
        <a:effectLst>
          <a:outerShdw blurRad="50800" dist="25000" dir="5400000" rotWithShape="0"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5D8140B-EDA7-4812-A0EB-AFB170EFEC16}">
      <dsp:nvSpPr>
        <dsp:cNvPr id="0" name=""/>
        <dsp:cNvSpPr/>
      </dsp:nvSpPr>
      <dsp:spPr>
        <a:xfrm>
          <a:off x="3065" y="2780754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>
          <a:noFill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training and </a:t>
          </a:r>
          <a:r>
            <a:rPr lang="en-US" sz="1600" kern="1200" dirty="0" err="1" smtClean="0"/>
            <a:t>suppport</a:t>
          </a:r>
          <a:endParaRPr lang="en-IN" sz="1600" kern="1200" dirty="0"/>
        </a:p>
      </dsp:txBody>
      <dsp:txXfrm>
        <a:off x="32305" y="2809994"/>
        <a:ext cx="1605418" cy="939859"/>
      </dsp:txXfrm>
    </dsp:sp>
    <dsp:sp modelId="{C6EBE6B7-0AA9-4A26-BA77-FE7FEAB133DD}">
      <dsp:nvSpPr>
        <dsp:cNvPr id="0" name=""/>
        <dsp:cNvSpPr/>
      </dsp:nvSpPr>
      <dsp:spPr>
        <a:xfrm rot="16200000">
          <a:off x="1934694" y="2328095"/>
          <a:ext cx="1238097" cy="149750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tint val="60000"/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>
          <a:noFill/>
        </a:ln>
        <a:effectLst>
          <a:outerShdw blurRad="50800" dist="25000" dir="5400000" rotWithShape="0"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10CB39C-F13D-4CBF-89F9-2AB20DEE2230}">
      <dsp:nvSpPr>
        <dsp:cNvPr id="0" name=""/>
        <dsp:cNvSpPr/>
      </dsp:nvSpPr>
      <dsp:spPr>
        <a:xfrm>
          <a:off x="2216050" y="2780754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>
          <a:noFill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Monitaring</a:t>
          </a:r>
          <a:r>
            <a:rPr lang="en-US" sz="1600" kern="1200" dirty="0" smtClean="0"/>
            <a:t> and </a:t>
          </a:r>
          <a:r>
            <a:rPr lang="en-US" sz="1600" kern="1200" dirty="0" err="1" smtClean="0"/>
            <a:t>maintainace</a:t>
          </a:r>
          <a:endParaRPr lang="en-IN" sz="1600" kern="1200" dirty="0"/>
        </a:p>
      </dsp:txBody>
      <dsp:txXfrm>
        <a:off x="2245290" y="2809994"/>
        <a:ext cx="1605418" cy="939859"/>
      </dsp:txXfrm>
    </dsp:sp>
    <dsp:sp modelId="{AE5A0516-A6DE-4EB4-A929-045A8C811210}">
      <dsp:nvSpPr>
        <dsp:cNvPr id="0" name=""/>
        <dsp:cNvSpPr/>
      </dsp:nvSpPr>
      <dsp:spPr>
        <a:xfrm rot="16200000">
          <a:off x="1934694" y="1080171"/>
          <a:ext cx="1238097" cy="149750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tint val="60000"/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>
          <a:noFill/>
        </a:ln>
        <a:effectLst>
          <a:outerShdw blurRad="50800" dist="25000" dir="5400000" rotWithShape="0"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55F22C8-EA26-4CA4-918B-D87EED0A2BDA}">
      <dsp:nvSpPr>
        <dsp:cNvPr id="0" name=""/>
        <dsp:cNvSpPr/>
      </dsp:nvSpPr>
      <dsp:spPr>
        <a:xfrm>
          <a:off x="2216050" y="1532830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>
          <a:noFill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Integration and </a:t>
          </a:r>
          <a:r>
            <a:rPr lang="en-US" sz="1600" kern="1200" dirty="0" err="1" smtClean="0"/>
            <a:t>deployement</a:t>
          </a:r>
          <a:endParaRPr lang="en-IN" sz="1600" kern="1200" dirty="0"/>
        </a:p>
      </dsp:txBody>
      <dsp:txXfrm>
        <a:off x="2245290" y="1562070"/>
        <a:ext cx="1605418" cy="939859"/>
      </dsp:txXfrm>
    </dsp:sp>
    <dsp:sp modelId="{B4D339E9-766C-4278-80C1-D03FDC7BD41C}">
      <dsp:nvSpPr>
        <dsp:cNvPr id="0" name=""/>
        <dsp:cNvSpPr/>
      </dsp:nvSpPr>
      <dsp:spPr>
        <a:xfrm>
          <a:off x="2558656" y="456209"/>
          <a:ext cx="2203158" cy="149750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tint val="60000"/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>
          <a:noFill/>
        </a:ln>
        <a:effectLst>
          <a:outerShdw blurRad="50800" dist="25000" dir="5400000" rotWithShape="0"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1911801-041B-4C8E-BBB9-87D984036C30}">
      <dsp:nvSpPr>
        <dsp:cNvPr id="0" name=""/>
        <dsp:cNvSpPr/>
      </dsp:nvSpPr>
      <dsp:spPr>
        <a:xfrm>
          <a:off x="2216050" y="284906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>
          <a:noFill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Development environment setup</a:t>
          </a:r>
          <a:endParaRPr lang="en-IN" sz="1600" kern="1200" dirty="0"/>
        </a:p>
      </dsp:txBody>
      <dsp:txXfrm>
        <a:off x="2245290" y="314146"/>
        <a:ext cx="1605418" cy="939859"/>
      </dsp:txXfrm>
    </dsp:sp>
    <dsp:sp modelId="{29962768-F2C8-42A2-BF0D-16804FFBFCF3}">
      <dsp:nvSpPr>
        <dsp:cNvPr id="0" name=""/>
        <dsp:cNvSpPr/>
      </dsp:nvSpPr>
      <dsp:spPr>
        <a:xfrm rot="5400000">
          <a:off x="4147679" y="1080171"/>
          <a:ext cx="1238097" cy="149750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tint val="60000"/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>
          <a:noFill/>
        </a:ln>
        <a:effectLst>
          <a:outerShdw blurRad="50800" dist="25000" dir="5400000" rotWithShape="0"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B4B4F5D-47FE-4977-B19B-30A439A3DF02}">
      <dsp:nvSpPr>
        <dsp:cNvPr id="0" name=""/>
        <dsp:cNvSpPr/>
      </dsp:nvSpPr>
      <dsp:spPr>
        <a:xfrm>
          <a:off x="4429035" y="284906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>
          <a:noFill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Algorithm implementation</a:t>
          </a:r>
          <a:endParaRPr lang="en-IN" sz="1600" kern="1200" dirty="0"/>
        </a:p>
      </dsp:txBody>
      <dsp:txXfrm>
        <a:off x="4458275" y="314146"/>
        <a:ext cx="1605418" cy="939859"/>
      </dsp:txXfrm>
    </dsp:sp>
    <dsp:sp modelId="{A8614B84-602D-4CC8-94B4-BD5209C4788C}">
      <dsp:nvSpPr>
        <dsp:cNvPr id="0" name=""/>
        <dsp:cNvSpPr/>
      </dsp:nvSpPr>
      <dsp:spPr>
        <a:xfrm rot="5400000">
          <a:off x="4147679" y="2328095"/>
          <a:ext cx="1238097" cy="149750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tint val="60000"/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>
          <a:noFill/>
        </a:ln>
        <a:effectLst>
          <a:outerShdw blurRad="50800" dist="25000" dir="5400000" rotWithShape="0"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AF0408-F0D9-4A16-BAE4-D4EB2702FECB}">
      <dsp:nvSpPr>
        <dsp:cNvPr id="0" name=""/>
        <dsp:cNvSpPr/>
      </dsp:nvSpPr>
      <dsp:spPr>
        <a:xfrm>
          <a:off x="4429035" y="1532830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>
          <a:noFill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Configuration and optimization</a:t>
          </a:r>
          <a:endParaRPr lang="en-IN" sz="1600" kern="1200" dirty="0"/>
        </a:p>
      </dsp:txBody>
      <dsp:txXfrm>
        <a:off x="4458275" y="1562070"/>
        <a:ext cx="1605418" cy="939859"/>
      </dsp:txXfrm>
    </dsp:sp>
    <dsp:sp modelId="{76E18AB3-D0F2-4E16-994A-EC32B6391CA0}">
      <dsp:nvSpPr>
        <dsp:cNvPr id="0" name=""/>
        <dsp:cNvSpPr/>
      </dsp:nvSpPr>
      <dsp:spPr>
        <a:xfrm>
          <a:off x="4429035" y="2780754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>
          <a:noFill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99"/>
              </a:solidFill>
            </a:rPr>
            <a:t>ALGORITHM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99"/>
              </a:solidFill>
            </a:rPr>
            <a:t>DEPLOYMENT</a:t>
          </a:r>
          <a:endParaRPr lang="en-IN" sz="1600" b="1" kern="1200" dirty="0">
            <a:solidFill>
              <a:srgbClr val="000099"/>
            </a:solidFill>
          </a:endParaRPr>
        </a:p>
      </dsp:txBody>
      <dsp:txXfrm>
        <a:off x="4458275" y="2809994"/>
        <a:ext cx="1605418" cy="939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13E60-52A7-4668-9788-B3EEB1491B4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0C7B5-B1CE-40A5-9316-5132916A9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50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/>
              <a:t>K</a:t>
            </a:r>
            <a:r>
              <a:rPr lang="en-US" sz="8000" b="1" dirty="0" smtClean="0"/>
              <a:t>EYLOGGERS</a:t>
            </a:r>
            <a:endParaRPr lang="en-IN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5085184"/>
            <a:ext cx="8568952" cy="1368152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By,</a:t>
            </a:r>
          </a:p>
          <a:p>
            <a:r>
              <a:rPr lang="en-US" dirty="0" err="1" smtClean="0"/>
              <a:t>Vinodhini</a:t>
            </a:r>
            <a:r>
              <a:rPr lang="en-US" dirty="0" smtClean="0"/>
              <a:t> A BE (CSE)</a:t>
            </a:r>
          </a:p>
          <a:p>
            <a:r>
              <a:rPr lang="en-US" dirty="0" err="1" smtClean="0"/>
              <a:t>Priyadarshini</a:t>
            </a:r>
            <a:r>
              <a:rPr lang="en-US" dirty="0" smtClean="0"/>
              <a:t> Engineering College.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36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7467600" cy="5997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Documentation </a:t>
            </a: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and Deployment: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Prepare comprehensive documentation, including user manuals, installation guides, and technical specifications.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Plan the deployment strategy, considering factors such as compatibility with existing systems, user training requirements, and deployment logistics.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Deploy the keylogger detection and prevention system in production environments, ensuring proper configuration and integration with other security solutions.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Provide ongoing support, maintenance, and updates to address emerging threats and maintain system effectiveness over time</a:t>
            </a:r>
            <a:r>
              <a:rPr lang="en-US" sz="1800" dirty="0" smtClean="0">
                <a:solidFill>
                  <a:schemeClr val="dk1"/>
                </a:solidFill>
                <a:latin typeface="Bodoni MT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Monitoring and Improvement: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Implement mechanisms for monitoring system performance and detecting anomalies or security incidents.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Continuously update the system to address new threats, vulnerabilities, and user feedback.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Stay informed about advancements in keylogger techniques and security technologies to proactively adapt the system to evolving threats.</a:t>
            </a:r>
          </a:p>
          <a:p>
            <a:endParaRPr lang="en-US" sz="1800" dirty="0">
              <a:solidFill>
                <a:schemeClr val="dk1"/>
              </a:solidFill>
              <a:latin typeface="Bodoni MT" pitchFamily="18" charset="0"/>
            </a:endParaRPr>
          </a:p>
          <a:p>
            <a:endParaRPr lang="en-IN" sz="1800" dirty="0">
              <a:solidFill>
                <a:schemeClr val="dk1"/>
              </a:solidFill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830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7727083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8508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ALGORITHM DEPLOYEMENT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72816"/>
            <a:ext cx="7467600" cy="4513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Algorithm </a:t>
            </a: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Selection</a:t>
            </a:r>
            <a:r>
              <a:rPr lang="en-US" b="1" dirty="0" smtClean="0">
                <a:solidFill>
                  <a:srgbClr val="0070C0"/>
                </a:solidFill>
                <a:latin typeface="Bodoni MT" pitchFamily="18" charset="0"/>
              </a:rPr>
              <a:t>: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Bodoni MT" pitchFamily="18" charset="0"/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Choose a keylogger detection algorithm based on its accuracy, efficiency, and suitability for the target environment (e.g., desktop, mobile).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Consider factors such as real-time detection capabilities, resistance to evasion techniques, and compatibility with existing software and hardware configurations.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Integration Planning: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Assess the integration points within the target system or application where the keylogger detection algorithm will be deployed.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Determine how the algorithm will interact with other components, such as input handlers, security modules, or logging mechanisms.</a:t>
            </a:r>
          </a:p>
          <a:p>
            <a:endParaRPr lang="en-IN" sz="1800" dirty="0">
              <a:solidFill>
                <a:schemeClr val="dk1"/>
              </a:solidFill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45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7467600" cy="6069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  <a:latin typeface="Bodoni MT" pitchFamily="18" charset="0"/>
              </a:rPr>
              <a:t>Development Environment Setup:</a:t>
            </a:r>
          </a:p>
          <a:p>
            <a:r>
              <a:rPr lang="en-US" sz="2100" dirty="0">
                <a:solidFill>
                  <a:schemeClr val="dk1"/>
                </a:solidFill>
                <a:latin typeface="Bodoni MT" pitchFamily="18" charset="0"/>
              </a:rPr>
              <a:t>Set up the development environment with the necessary tools, libraries, and dependencies required for implementing and testing the algorithm.</a:t>
            </a:r>
          </a:p>
          <a:p>
            <a:r>
              <a:rPr lang="en-US" sz="2100" dirty="0">
                <a:solidFill>
                  <a:schemeClr val="dk1"/>
                </a:solidFill>
                <a:latin typeface="Bodoni MT" pitchFamily="18" charset="0"/>
              </a:rPr>
              <a:t>Ensure </a:t>
            </a:r>
            <a:r>
              <a:rPr lang="en-US" sz="2100" dirty="0">
                <a:solidFill>
                  <a:schemeClr val="dk1"/>
                </a:solidFill>
                <a:latin typeface="Bodoni MT" pitchFamily="18" charset="0"/>
              </a:rPr>
              <a:t>compatibility with the target platform(s) and programming languages used in the deployment environment.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  <a:latin typeface="Bodoni MT" pitchFamily="18" charset="0"/>
              </a:rPr>
              <a:t>Algorithm Implementation:</a:t>
            </a:r>
          </a:p>
          <a:p>
            <a:r>
              <a:rPr lang="en-US" sz="2100" dirty="0">
                <a:solidFill>
                  <a:schemeClr val="dk1"/>
                </a:solidFill>
                <a:latin typeface="Bodoni MT" pitchFamily="18" charset="0"/>
              </a:rPr>
              <a:t>Translate the keylogger detection algorithm into code, following best practices for software development, including modularity, readability, and maintainability.</a:t>
            </a:r>
          </a:p>
          <a:p>
            <a:r>
              <a:rPr lang="en-US" sz="2100" dirty="0">
                <a:solidFill>
                  <a:schemeClr val="dk1"/>
                </a:solidFill>
                <a:latin typeface="Bodoni MT" pitchFamily="18" charset="0"/>
              </a:rPr>
              <a:t>Implement any auxiliary functions or data structures needed to support the algorithm's operation, such as data preprocessing, feature extraction, or model training.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  <a:latin typeface="Bodoni MT" pitchFamily="18" charset="0"/>
              </a:rPr>
              <a:t>Testing and Validation:</a:t>
            </a:r>
          </a:p>
          <a:p>
            <a:r>
              <a:rPr lang="en-US" sz="2100" dirty="0">
                <a:solidFill>
                  <a:schemeClr val="dk1"/>
                </a:solidFill>
                <a:latin typeface="Bodoni MT" pitchFamily="18" charset="0"/>
              </a:rPr>
              <a:t>Conduct thorough testing to validate the correctness and effectiveness of the implemented algorithm.</a:t>
            </a:r>
          </a:p>
          <a:p>
            <a:r>
              <a:rPr lang="en-US" sz="2100" dirty="0">
                <a:solidFill>
                  <a:schemeClr val="dk1"/>
                </a:solidFill>
                <a:latin typeface="Bodoni MT" pitchFamily="18" charset="0"/>
              </a:rPr>
              <a:t>Create test cases that cover a range of scenarios, including normal keyboard input, simulated keylogger activity, and edge cases.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780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7611616" cy="6079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Integration and Deployment:</a:t>
            </a:r>
          </a:p>
          <a:p>
            <a:r>
              <a:rPr lang="en-US" sz="1900" dirty="0">
                <a:solidFill>
                  <a:schemeClr val="dk1"/>
                </a:solidFill>
                <a:latin typeface="Bodoni MT" pitchFamily="18" charset="0"/>
              </a:rPr>
              <a:t>Integrate the algorithm into the target system or application, adhering to the planned integration points and interface specifications.</a:t>
            </a:r>
          </a:p>
          <a:p>
            <a:r>
              <a:rPr lang="en-US" sz="1900" dirty="0">
                <a:solidFill>
                  <a:schemeClr val="dk1"/>
                </a:solidFill>
                <a:latin typeface="Bodoni MT" pitchFamily="18" charset="0"/>
              </a:rPr>
              <a:t>Ensure proper error handling, logging, and reporting mechanisms are in place to facilitate monitoring and troubleshooting during deployment.</a:t>
            </a:r>
          </a:p>
          <a:p>
            <a:r>
              <a:rPr lang="en-US" sz="1900" dirty="0">
                <a:solidFill>
                  <a:schemeClr val="dk1"/>
                </a:solidFill>
                <a:latin typeface="Bodoni MT" pitchFamily="18" charset="0"/>
              </a:rPr>
              <a:t>Conduct integration testing to verify the algorithm's interoperability with other system components and its overall impact on system performance and behavior.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Configuration and Optimization:</a:t>
            </a:r>
          </a:p>
          <a:p>
            <a:r>
              <a:rPr lang="en-US" sz="1900" dirty="0">
                <a:solidFill>
                  <a:schemeClr val="dk1"/>
                </a:solidFill>
                <a:latin typeface="Bodoni MT" pitchFamily="18" charset="0"/>
              </a:rPr>
              <a:t>Fine-tune the algorithm's parameters and configurations based on deployment-specific requirements and feedback from testing.</a:t>
            </a:r>
          </a:p>
          <a:p>
            <a:r>
              <a:rPr lang="en-US" sz="1900" dirty="0">
                <a:solidFill>
                  <a:schemeClr val="dk1"/>
                </a:solidFill>
                <a:latin typeface="Bodoni MT" pitchFamily="18" charset="0"/>
              </a:rPr>
              <a:t>Optimize performance considerations such as memory usage, processing speed, and scalability to ensure efficient operation in production environments.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0815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7467600" cy="5709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User Training and Support: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Provide user training and documentation to educate system administrators and end-users about the keylogger detection capabilities and best practices for utilizing the deployed algorithm.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Offer technical support and assistance to address any issues or questions related to the algorithm's operation or integration within the system.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sz="1800" dirty="0">
              <a:solidFill>
                <a:schemeClr val="dk1"/>
              </a:solidFill>
              <a:latin typeface="Bodoni MT" pitchFamily="18" charset="0"/>
            </a:endParaRPr>
          </a:p>
          <a:p>
            <a:pPr marL="0" lvl="1" indent="0">
              <a:spcBef>
                <a:spcPts val="600"/>
              </a:spcBef>
              <a:buSzPct val="70000"/>
              <a:buNone/>
            </a:pPr>
            <a:r>
              <a:rPr lang="en-US" sz="2400" b="1" dirty="0">
                <a:solidFill>
                  <a:srgbClr val="0070C0"/>
                </a:solidFill>
                <a:latin typeface="Bodoni MT" pitchFamily="18" charset="0"/>
              </a:rPr>
              <a:t>Monitoring and Maintenance: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Implement monitoring mechanisms to track the algorithm's performance and detect any anomalies or degradation in detection accuracy over time.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Establish procedures for periodic maintenance, updates, and improvements to address emerging threats, software vulnerabilities, and changes in system requirements.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sz="1800" dirty="0">
              <a:solidFill>
                <a:schemeClr val="dk1"/>
              </a:solidFill>
              <a:latin typeface="Bodoni MT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34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6451987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5391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467600" cy="1143000"/>
          </a:xfr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RESULT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  Thus the </a:t>
            </a:r>
            <a:r>
              <a:rPr lang="en-US" sz="1800" dirty="0" err="1">
                <a:solidFill>
                  <a:schemeClr val="dk1"/>
                </a:solidFill>
                <a:latin typeface="Bodoni MT" pitchFamily="18" charset="0"/>
              </a:rPr>
              <a:t>keyloggers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program in python was implemented by </a:t>
            </a:r>
            <a:r>
              <a:rPr lang="en-US" sz="1800" dirty="0" err="1">
                <a:solidFill>
                  <a:schemeClr val="dk1"/>
                </a:solidFill>
                <a:latin typeface="Bodoni MT" pitchFamily="18" charset="0"/>
              </a:rPr>
              <a:t>jupyter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notebook. And the output screen was in the chrome page has been executed successfully.</a:t>
            </a:r>
            <a:endParaRPr lang="en-IN" sz="1800" dirty="0">
              <a:solidFill>
                <a:schemeClr val="dk1"/>
              </a:solidFill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978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1143000"/>
          </a:xfrm>
        </p:spPr>
        <p:txBody>
          <a:bodyPr/>
          <a:lstStyle/>
          <a:p>
            <a:r>
              <a:rPr lang="en-US" b="1" dirty="0" smtClean="0"/>
              <a:t>Output for keylogger </a:t>
            </a:r>
            <a:r>
              <a:rPr lang="en-US" b="1" dirty="0" smtClean="0"/>
              <a:t>JSON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88840"/>
            <a:ext cx="7238999" cy="4069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9" y="1628800"/>
            <a:ext cx="7848872" cy="496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08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Output for </a:t>
            </a:r>
            <a:r>
              <a:rPr lang="en-US" b="1" dirty="0" smtClean="0"/>
              <a:t>keylogger Text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98069"/>
            <a:ext cx="7239000" cy="4069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3"/>
            <a:ext cx="8496944" cy="4442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6" y="1556793"/>
            <a:ext cx="8862714" cy="45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3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OUTLINE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4784"/>
            <a:ext cx="7467600" cy="4873752"/>
          </a:xfr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05435" indent="-305435"/>
            <a:r>
              <a:rPr lang="en-US" b="1" dirty="0" smtClean="0">
                <a:latin typeface="Bahnschrift Light SemiCondensed" pitchFamily="34" charset="0"/>
                <a:ea typeface="+mn-lt"/>
                <a:cs typeface="Arial"/>
              </a:rPr>
              <a:t>Problem Statement </a:t>
            </a:r>
            <a:endParaRPr lang="en-US" dirty="0" smtClean="0">
              <a:latin typeface="Bahnschrift Light SemiCondensed" pitchFamily="34" charset="0"/>
              <a:cs typeface="Arial"/>
            </a:endParaRPr>
          </a:p>
          <a:p>
            <a:pPr marL="305435" indent="-305435"/>
            <a:r>
              <a:rPr lang="en-US" b="1" dirty="0" smtClean="0">
                <a:latin typeface="Bahnschrift Light SemiCondensed" pitchFamily="34" charset="0"/>
                <a:ea typeface="+mn-lt"/>
                <a:cs typeface="Arial"/>
              </a:rPr>
              <a:t>Proposed </a:t>
            </a:r>
            <a:r>
              <a:rPr lang="en-US" b="1" dirty="0">
                <a:latin typeface="Bahnschrift Light SemiCondensed" pitchFamily="34" charset="0"/>
                <a:ea typeface="+mn-lt"/>
                <a:cs typeface="Arial"/>
              </a:rPr>
              <a:t>System/Solution</a:t>
            </a:r>
            <a:endParaRPr lang="en-US" dirty="0">
              <a:latin typeface="Bahnschrift Light SemiCondensed" pitchFamily="34" charset="0"/>
              <a:cs typeface="Arial"/>
            </a:endParaRPr>
          </a:p>
          <a:p>
            <a:pPr marL="305435" indent="-305435"/>
            <a:r>
              <a:rPr lang="en-US" b="1" dirty="0">
                <a:latin typeface="Bahnschrift Light SemiCondensed" pitchFamily="34" charset="0"/>
                <a:ea typeface="+mn-lt"/>
                <a:cs typeface="Calibri"/>
              </a:rPr>
              <a:t>System </a:t>
            </a:r>
            <a:r>
              <a:rPr lang="en-US" b="1" dirty="0">
                <a:latin typeface="Bahnschrift Light SemiCondensed" pitchFamily="34" charset="0"/>
                <a:ea typeface="+mn-lt"/>
                <a:cs typeface="+mn-lt"/>
              </a:rPr>
              <a:t>Development Approach </a:t>
            </a:r>
            <a:r>
              <a:rPr lang="en-US" dirty="0">
                <a:latin typeface="Bahnschrift Light SemiCondensed" pitchFamily="34" charset="0"/>
                <a:ea typeface="+mn-lt"/>
                <a:cs typeface="+mn-lt"/>
              </a:rPr>
              <a:t> </a:t>
            </a:r>
          </a:p>
          <a:p>
            <a:pPr marL="305435" indent="-305435"/>
            <a:r>
              <a:rPr lang="en-US" b="1" dirty="0">
                <a:latin typeface="Bahnschrift Light SemiCondensed" pitchFamily="34" charset="0"/>
                <a:ea typeface="+mn-lt"/>
                <a:cs typeface="+mn-lt"/>
              </a:rPr>
              <a:t>Algorithm &amp; Deployment  </a:t>
            </a:r>
            <a:endParaRPr lang="en-US" dirty="0">
              <a:latin typeface="Bahnschrift Light SemiCondensed" pitchFamily="34" charset="0"/>
              <a:cs typeface="Calibri"/>
            </a:endParaRPr>
          </a:p>
          <a:p>
            <a:pPr marL="305435" indent="-305435"/>
            <a:r>
              <a:rPr lang="en-US" b="1" dirty="0">
                <a:latin typeface="Bahnschrift Light SemiCondensed" pitchFamily="34" charset="0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b="1" dirty="0">
                <a:latin typeface="Bahnschrift Light SemiCondensed" pitchFamily="34" charset="0"/>
                <a:ea typeface="+mn-lt"/>
                <a:cs typeface="Arial"/>
              </a:rPr>
              <a:t>Conclusion</a:t>
            </a:r>
            <a:endParaRPr lang="en-US" dirty="0">
              <a:latin typeface="Bahnschrift Light SemiCondensed" pitchFamily="34" charset="0"/>
              <a:cs typeface="Arial"/>
            </a:endParaRPr>
          </a:p>
          <a:p>
            <a:pPr marL="305435" indent="-305435"/>
            <a:r>
              <a:rPr lang="en-US" b="1" dirty="0">
                <a:latin typeface="Bahnschrift Light SemiCondensed" pitchFamily="34" charset="0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b="1" dirty="0">
                <a:latin typeface="Bahnschrift Light SemiCondensed" pitchFamily="34" charset="0"/>
                <a:ea typeface="+mn-lt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56715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In conclusion, </a:t>
            </a:r>
            <a:r>
              <a:rPr lang="en-US" sz="1800" dirty="0" err="1">
                <a:solidFill>
                  <a:schemeClr val="dk1"/>
                </a:solidFill>
                <a:latin typeface="Bodoni MT" pitchFamily="18" charset="0"/>
              </a:rPr>
              <a:t>keyloggers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represent a potent tool with both legitimate and malicious applications. While they can serve as valuable aids in certain contexts such as monitoring employee activity or enhancing </a:t>
            </a:r>
            <a:r>
              <a:rPr lang="en-US" sz="1800" dirty="0" err="1">
                <a:solidFill>
                  <a:schemeClr val="dk1"/>
                </a:solidFill>
                <a:latin typeface="Bodoni MT" pitchFamily="18" charset="0"/>
              </a:rPr>
              <a:t>cybersecurity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defenses, their potential for abuse is significant. Malicious actors can exploit </a:t>
            </a:r>
            <a:r>
              <a:rPr lang="en-US" sz="1800" dirty="0" err="1">
                <a:solidFill>
                  <a:schemeClr val="dk1"/>
                </a:solidFill>
                <a:latin typeface="Bodoni MT" pitchFamily="18" charset="0"/>
              </a:rPr>
              <a:t>keyloggers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to steal sensitive information, compromise personal privacy, and perpetrate cybercrimes ranging from identity theft to financial fraud.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As technology continues to evolve, the arms race between defenders and attackers persists, with </a:t>
            </a:r>
            <a:r>
              <a:rPr lang="en-US" sz="1800" dirty="0" err="1">
                <a:solidFill>
                  <a:schemeClr val="dk1"/>
                </a:solidFill>
                <a:latin typeface="Bodoni MT" pitchFamily="18" charset="0"/>
              </a:rPr>
              <a:t>keyloggers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remaining a persistent threat.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It's imperative for individuals and organizations to remain vigilant, employing robust security measures such as antivirus software, firewalls, and regular software updates to mitigate the risks associated with keylogger infiltration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.</a:t>
            </a:r>
            <a:endParaRPr lang="en-US" sz="1800" dirty="0">
              <a:solidFill>
                <a:schemeClr val="dk1"/>
              </a:solidFill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951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352928" cy="527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remain vigilant, employing robust security measures such as antivirus software, firewalls, and regular software updates to mitigate the risks associated with keylogger infiltration.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Moreover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, user education and awareness are crucial components in combating the proliferation of </a:t>
            </a:r>
            <a:r>
              <a:rPr lang="en-US" sz="1800" dirty="0" err="1">
                <a:solidFill>
                  <a:schemeClr val="dk1"/>
                </a:solidFill>
                <a:latin typeface="Bodoni MT" pitchFamily="18" charset="0"/>
              </a:rPr>
              <a:t>keyloggers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. By understanding the dangers posed by these tools and practicing good </a:t>
            </a:r>
            <a:r>
              <a:rPr lang="en-US" sz="1800" dirty="0" err="1">
                <a:solidFill>
                  <a:schemeClr val="dk1"/>
                </a:solidFill>
                <a:latin typeface="Bodoni MT" pitchFamily="18" charset="0"/>
              </a:rPr>
              <a:t>cybersecurity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hygiene, individuals can better protect themselves against potential threats.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Ultimately, while </a:t>
            </a:r>
            <a:r>
              <a:rPr lang="en-US" sz="1800" dirty="0" err="1">
                <a:solidFill>
                  <a:schemeClr val="dk1"/>
                </a:solidFill>
                <a:latin typeface="Bodoni MT" pitchFamily="18" charset="0"/>
              </a:rPr>
              <a:t>keyloggers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may offer legitimate benefits in certain contexts, their potential for misuse underscores the importance of proactive measures to safeguard against their malicious exploitation.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933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Advanced Evasion </a:t>
            </a:r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Techniques</a:t>
            </a:r>
          </a:p>
          <a:p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Targeted </a:t>
            </a:r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Attacks and </a:t>
            </a:r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Customization</a:t>
            </a:r>
          </a:p>
          <a:p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Integration with </a:t>
            </a:r>
            <a:r>
              <a:rPr lang="en-IN" sz="1800" dirty="0" err="1">
                <a:solidFill>
                  <a:schemeClr val="dk1"/>
                </a:solidFill>
                <a:latin typeface="Bodoni MT" pitchFamily="18" charset="0"/>
              </a:rPr>
              <a:t>IoT</a:t>
            </a:r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 </a:t>
            </a:r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Devices</a:t>
            </a:r>
          </a:p>
          <a:p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Mobile </a:t>
            </a:r>
            <a:r>
              <a:rPr lang="en-IN" sz="1800" dirty="0" err="1">
                <a:solidFill>
                  <a:schemeClr val="dk1"/>
                </a:solidFill>
                <a:latin typeface="Bodoni MT" pitchFamily="18" charset="0"/>
              </a:rPr>
              <a:t>Keyloggers</a:t>
            </a:r>
            <a:endParaRPr lang="en-IN" sz="1800" dirty="0">
              <a:solidFill>
                <a:schemeClr val="dk1"/>
              </a:solidFill>
              <a:latin typeface="Bodoni MT" pitchFamily="18" charset="0"/>
            </a:endParaRPr>
          </a:p>
          <a:p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Legal and Ethical </a:t>
            </a:r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Considerations</a:t>
            </a:r>
            <a:endParaRPr lang="en-IN" sz="1800" dirty="0">
              <a:solidFill>
                <a:schemeClr val="dk1"/>
              </a:solidFill>
              <a:latin typeface="Bodoni MT" pitchFamily="18" charset="0"/>
            </a:endParaRPr>
          </a:p>
          <a:p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Defensive </a:t>
            </a:r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Measures</a:t>
            </a:r>
            <a:endParaRPr lang="en-IN" sz="1800" dirty="0">
              <a:solidFill>
                <a:schemeClr val="dk1"/>
              </a:solidFill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153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References: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Title:</a:t>
            </a:r>
            <a:r>
              <a:rPr lang="en-IN" dirty="0"/>
              <a:t> </a:t>
            </a:r>
            <a:r>
              <a:rPr lang="en-IN" sz="1800" dirty="0">
                <a:latin typeface="Bodoni MT" pitchFamily="18" charset="0"/>
              </a:rPr>
              <a:t>"</a:t>
            </a:r>
            <a:r>
              <a:rPr lang="en-IN" sz="1800" dirty="0" err="1">
                <a:latin typeface="Bodoni MT" pitchFamily="18" charset="0"/>
              </a:rPr>
              <a:t>Keylogger</a:t>
            </a:r>
            <a:r>
              <a:rPr lang="en-IN" sz="1800" dirty="0">
                <a:latin typeface="Bodoni MT" pitchFamily="18" charset="0"/>
              </a:rPr>
              <a:t> Detection Techniques: A Review" </a:t>
            </a:r>
            <a:endParaRPr lang="en-IN" sz="1800" dirty="0" smtClean="0">
              <a:latin typeface="Bodoni MT" pitchFamily="18" charset="0"/>
            </a:endParaRPr>
          </a:p>
          <a:p>
            <a:pPr marL="0" indent="0">
              <a:buNone/>
            </a:pPr>
            <a:r>
              <a:rPr lang="en-IN" b="1" dirty="0" smtClean="0"/>
              <a:t>Authors</a:t>
            </a:r>
            <a:r>
              <a:rPr lang="en-IN" sz="1800" dirty="0" smtClean="0">
                <a:latin typeface="Bodoni MT" pitchFamily="18" charset="0"/>
              </a:rPr>
              <a:t>:   </a:t>
            </a:r>
            <a:r>
              <a:rPr lang="en-IN" sz="1800" dirty="0" err="1">
                <a:latin typeface="Bodoni MT" pitchFamily="18" charset="0"/>
              </a:rPr>
              <a:t>Rohit</a:t>
            </a:r>
            <a:r>
              <a:rPr lang="en-IN" sz="1800" dirty="0">
                <a:latin typeface="Bodoni MT" pitchFamily="18" charset="0"/>
              </a:rPr>
              <a:t> </a:t>
            </a:r>
            <a:r>
              <a:rPr lang="en-IN" sz="1800" dirty="0" err="1">
                <a:latin typeface="Bodoni MT" pitchFamily="18" charset="0"/>
              </a:rPr>
              <a:t>Choudhary</a:t>
            </a:r>
            <a:r>
              <a:rPr lang="en-IN" sz="1800" dirty="0">
                <a:latin typeface="Bodoni MT" pitchFamily="18" charset="0"/>
              </a:rPr>
              <a:t>, Surya </a:t>
            </a:r>
            <a:r>
              <a:rPr lang="en-IN" sz="1800" dirty="0" err="1">
                <a:latin typeface="Bodoni MT" pitchFamily="18" charset="0"/>
              </a:rPr>
              <a:t>Prakash</a:t>
            </a:r>
            <a:r>
              <a:rPr lang="en-IN" sz="1800" dirty="0">
                <a:latin typeface="Bodoni MT" pitchFamily="18" charset="0"/>
              </a:rPr>
              <a:t>, Rahul Rishi, and </a:t>
            </a:r>
            <a:r>
              <a:rPr lang="en-IN" sz="1800" dirty="0" err="1">
                <a:latin typeface="Bodoni MT" pitchFamily="18" charset="0"/>
              </a:rPr>
              <a:t>Tapan</a:t>
            </a:r>
            <a:r>
              <a:rPr lang="en-IN" sz="1800" dirty="0">
                <a:latin typeface="Bodoni MT" pitchFamily="18" charset="0"/>
              </a:rPr>
              <a:t> </a:t>
            </a:r>
            <a:r>
              <a:rPr lang="en-IN" sz="1800" dirty="0" smtClean="0">
                <a:latin typeface="Bodoni MT" pitchFamily="18" charset="0"/>
              </a:rPr>
              <a:t>       Kumar </a:t>
            </a:r>
            <a:r>
              <a:rPr lang="en-IN" sz="1800" dirty="0" err="1">
                <a:latin typeface="Bodoni MT" pitchFamily="18" charset="0"/>
              </a:rPr>
              <a:t>Nayak</a:t>
            </a:r>
            <a:r>
              <a:rPr lang="en-IN" sz="1800" dirty="0">
                <a:latin typeface="Bodoni MT" pitchFamily="18" charset="0"/>
              </a:rPr>
              <a:t> </a:t>
            </a:r>
            <a:endParaRPr lang="en-IN" sz="1800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IN" b="1" dirty="0" smtClean="0"/>
              <a:t>Published </a:t>
            </a:r>
            <a:r>
              <a:rPr lang="en-IN" b="1" dirty="0"/>
              <a:t>in</a:t>
            </a:r>
            <a:r>
              <a:rPr lang="en-IN" sz="1800" dirty="0">
                <a:latin typeface="Bodoni MT" pitchFamily="18" charset="0"/>
              </a:rPr>
              <a:t>: Proceedings of the 2015 Fifth International Conference on Advanced Computing &amp; Communication Technologies (ACCT</a:t>
            </a:r>
            <a:r>
              <a:rPr lang="en-IN" sz="1800" dirty="0">
                <a:latin typeface="Bodoni MT" pitchFamily="18" charset="0"/>
              </a:rPr>
              <a:t>)</a:t>
            </a:r>
          </a:p>
          <a:p>
            <a:pPr marL="0" indent="0">
              <a:buNone/>
            </a:pPr>
            <a:r>
              <a:rPr lang="en-IN" b="1" dirty="0" smtClean="0"/>
              <a:t>Date </a:t>
            </a:r>
            <a:r>
              <a:rPr lang="en-IN" b="1" dirty="0"/>
              <a:t>of Publication:</a:t>
            </a:r>
            <a:r>
              <a:rPr lang="en-IN" dirty="0"/>
              <a:t> </a:t>
            </a:r>
            <a:r>
              <a:rPr lang="en-IN" sz="1800" dirty="0">
                <a:latin typeface="Bodoni MT" pitchFamily="18" charset="0"/>
              </a:rPr>
              <a:t>2015</a:t>
            </a:r>
          </a:p>
          <a:p>
            <a:pPr marL="0" indent="0">
              <a:buNone/>
            </a:pPr>
            <a:r>
              <a:rPr lang="en-IN" b="1" dirty="0" smtClean="0"/>
              <a:t>Publisher</a:t>
            </a:r>
            <a:r>
              <a:rPr lang="en-IN" sz="1800" dirty="0">
                <a:latin typeface="Bodoni MT" pitchFamily="18" charset="0"/>
              </a:rPr>
              <a:t>: IEEE </a:t>
            </a:r>
          </a:p>
          <a:p>
            <a:pPr marL="0" indent="0">
              <a:buNone/>
            </a:pPr>
            <a:r>
              <a:rPr lang="en-IN" b="1" dirty="0"/>
              <a:t>DOI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IN" sz="1800" dirty="0">
                <a:latin typeface="Bodoni MT" pitchFamily="18" charset="0"/>
              </a:rPr>
              <a:t>10.1109/ACCT.2015.83</a:t>
            </a:r>
          </a:p>
        </p:txBody>
      </p:sp>
    </p:spTree>
    <p:extLst>
      <p:ext uri="{BB962C8B-B14F-4D97-AF65-F5344CB8AC3E}">
        <p14:creationId xmlns:p14="http://schemas.microsoft.com/office/powerpoint/2010/main" val="311944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PROBLEM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1700" dirty="0" smtClean="0">
                <a:solidFill>
                  <a:srgbClr val="0070C0"/>
                </a:solidFill>
                <a:latin typeface="Bodoni MT" pitchFamily="18" charset="0"/>
              </a:rPr>
              <a:t>      </a:t>
            </a:r>
            <a:r>
              <a:rPr lang="en-US" b="1" dirty="0" smtClean="0">
                <a:solidFill>
                  <a:srgbClr val="0070C0"/>
                </a:solidFill>
                <a:latin typeface="Bodoni MT" pitchFamily="18" charset="0"/>
              </a:rPr>
              <a:t>Detection </a:t>
            </a: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Techniques: </a:t>
            </a:r>
            <a:r>
              <a:rPr lang="en-US" sz="1700" dirty="0">
                <a:latin typeface="Bodoni MT" pitchFamily="18" charset="0"/>
              </a:rPr>
              <a:t>Investigate and develop robust methods for identifying the presence of </a:t>
            </a:r>
            <a:r>
              <a:rPr lang="en-US" sz="1700" dirty="0" smtClean="0">
                <a:latin typeface="Bodoni MT" pitchFamily="18" charset="0"/>
              </a:rPr>
              <a:t>keylogger </a:t>
            </a:r>
            <a:r>
              <a:rPr lang="en-US" sz="1700" dirty="0">
                <a:latin typeface="Bodoni MT" pitchFamily="18" charset="0"/>
              </a:rPr>
              <a:t>on diverse computing platforms, including desktops, laptops, and mobile devices. This involves both signature-based approaches and behavior-based anomaly detection methods</a:t>
            </a:r>
            <a:r>
              <a:rPr lang="en-US" sz="1700" dirty="0" smtClean="0">
                <a:latin typeface="Bodoni MT" pitchFamily="18" charset="0"/>
              </a:rPr>
              <a:t>.</a:t>
            </a:r>
          </a:p>
          <a:p>
            <a:pPr marL="0" indent="0">
              <a:buNone/>
            </a:pPr>
            <a:endParaRPr lang="en-US" b="1" dirty="0">
              <a:latin typeface="Bodoni MT" pitchFamily="18" charset="0"/>
            </a:endParaRPr>
          </a:p>
          <a:p>
            <a:r>
              <a:rPr lang="en-US" sz="1700" dirty="0" smtClean="0">
                <a:latin typeface="Bodoni MT" pitchFamily="18" charset="0"/>
              </a:rPr>
              <a:t>      </a:t>
            </a: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Real-Time </a:t>
            </a: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Monitoring</a:t>
            </a:r>
            <a:r>
              <a:rPr lang="en-US" sz="1700" dirty="0">
                <a:latin typeface="Bodoni MT" pitchFamily="18" charset="0"/>
              </a:rPr>
              <a:t>: Design and implement systems capable of continuously monitoring keyboard input in real-time to detect suspicious patterns or deviations indicative of keylogger activity. Considerations must be made for efficiency, minimizing false positives, and preserving user privacy</a:t>
            </a:r>
            <a:r>
              <a:rPr lang="en-US" sz="1700" dirty="0" smtClean="0">
                <a:latin typeface="Bodoni MT" pitchFamily="18" charset="0"/>
              </a:rPr>
              <a:t>.</a:t>
            </a:r>
          </a:p>
          <a:p>
            <a:endParaRPr lang="en-US" sz="1700" dirty="0">
              <a:latin typeface="Bodoni MT" pitchFamily="18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      Evasion </a:t>
            </a: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Techniques</a:t>
            </a:r>
            <a:r>
              <a:rPr lang="en-US" sz="1700" dirty="0">
                <a:latin typeface="Bodoni MT" pitchFamily="18" charset="0"/>
              </a:rPr>
              <a:t>: Analyze the tactics employed by sophisticated </a:t>
            </a:r>
            <a:r>
              <a:rPr lang="en-US" sz="1700" dirty="0" smtClean="0">
                <a:latin typeface="Bodoni MT" pitchFamily="18" charset="0"/>
              </a:rPr>
              <a:t>keylogger </a:t>
            </a:r>
            <a:r>
              <a:rPr lang="en-US" sz="1700" dirty="0">
                <a:latin typeface="Bodoni MT" pitchFamily="18" charset="0"/>
              </a:rPr>
              <a:t>to evade detection, such as polymorphism, encryption, and rootkit integration. Develop countermeasures to thwart these evasion techniques effectively.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56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7467600" cy="549322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User Education and Awareness: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Explore strategies for educating users about the risks associated with </a:t>
            </a:r>
            <a:r>
              <a:rPr lang="en-US" sz="1800" dirty="0" smtClean="0">
                <a:solidFill>
                  <a:schemeClr val="dk1"/>
                </a:solidFill>
                <a:latin typeface="Bodoni MT" pitchFamily="18" charset="0"/>
              </a:rPr>
              <a:t>keylogger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and promoting best practices for mitigating the threat. This may include training programs, informational campaigns, and user-friendly security tools</a:t>
            </a:r>
            <a:r>
              <a:rPr lang="en-US" sz="1800" dirty="0" smtClean="0">
                <a:solidFill>
                  <a:schemeClr val="dk1"/>
                </a:solidFill>
                <a:latin typeface="Bodoni MT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dk1"/>
              </a:solidFill>
              <a:latin typeface="Bodoni MT" pitchFamily="18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System Integrity Protection: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Investigate mechanisms to enhance the integrity of operating systems and software applications to prevent </a:t>
            </a:r>
            <a:r>
              <a:rPr lang="en-US" sz="1800" dirty="0" smtClean="0">
                <a:solidFill>
                  <a:schemeClr val="dk1"/>
                </a:solidFill>
                <a:latin typeface="Bodoni MT" pitchFamily="18" charset="0"/>
              </a:rPr>
              <a:t>keylogger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from gaining unauthorized access or privilege escalation. This includes secure boot processes, sandboxing, and application whitelisting</a:t>
            </a:r>
            <a:r>
              <a:rPr lang="en-US" sz="1800" dirty="0" smtClean="0">
                <a:solidFill>
                  <a:schemeClr val="dk1"/>
                </a:solidFill>
                <a:latin typeface="Bodoni MT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dk1"/>
              </a:solidFill>
              <a:latin typeface="Bodoni MT" pitchFamily="18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Legal and Ethical Considerations: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Examine the legal and ethical implications of keylogger detection and mitigation techniques, particularly concerning user privacy and data protection regulations.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Ensure that proposed solutions comply with relevant laws and ethical standards.</a:t>
            </a:r>
          </a:p>
          <a:p>
            <a:endParaRPr lang="en-IN" b="1" dirty="0">
              <a:solidFill>
                <a:srgbClr val="0070C0"/>
              </a:solidFill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9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67600" cy="1143000"/>
          </a:xfr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 smtClean="0"/>
              <a:t>Proposed system / solution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  <a:latin typeface="Bodoni MT" pitchFamily="18" charset="0"/>
              </a:rPr>
              <a:t>Introduction</a:t>
            </a:r>
            <a:r>
              <a:rPr lang="en-US" sz="3200" dirty="0" smtClean="0">
                <a:solidFill>
                  <a:srgbClr val="C00000"/>
                </a:solidFill>
                <a:latin typeface="Bodoni MT" pitchFamily="18" charset="0"/>
              </a:rPr>
              <a:t>: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chemeClr val="dk1"/>
                </a:solidFill>
                <a:latin typeface="Bodoni MT" pitchFamily="18" charset="0"/>
              </a:rPr>
              <a:t>      Keylogger pose </a:t>
            </a:r>
            <a:r>
              <a:rPr lang="en-US" sz="2900" dirty="0">
                <a:solidFill>
                  <a:schemeClr val="dk1"/>
                </a:solidFill>
                <a:latin typeface="Bodoni MT" pitchFamily="18" charset="0"/>
              </a:rPr>
              <a:t>a severe threat to the security and privacy of users' sensitive information. </a:t>
            </a:r>
            <a:r>
              <a:rPr lang="en-US" sz="2900" dirty="0" smtClean="0">
                <a:solidFill>
                  <a:schemeClr val="dk1"/>
                </a:solidFill>
                <a:latin typeface="Bodoni MT" pitchFamily="18" charset="0"/>
              </a:rPr>
              <a:t>Secure Keys </a:t>
            </a:r>
            <a:r>
              <a:rPr lang="en-US" sz="2900" dirty="0">
                <a:solidFill>
                  <a:schemeClr val="dk1"/>
                </a:solidFill>
                <a:latin typeface="Bodoni MT" pitchFamily="18" charset="0"/>
              </a:rPr>
              <a:t>is proposed as a holistic system designed to detect and prevent keylogger attacks effectively. This system incorporates </a:t>
            </a:r>
            <a:r>
              <a:rPr lang="en-US" sz="2900" dirty="0" smtClean="0">
                <a:solidFill>
                  <a:schemeClr val="dk1"/>
                </a:solidFill>
                <a:latin typeface="Bodoni MT" pitchFamily="18" charset="0"/>
              </a:rPr>
              <a:t>various components </a:t>
            </a:r>
            <a:r>
              <a:rPr lang="en-US" sz="2900" dirty="0">
                <a:solidFill>
                  <a:schemeClr val="dk1"/>
                </a:solidFill>
                <a:latin typeface="Bodoni MT" pitchFamily="18" charset="0"/>
              </a:rPr>
              <a:t>to address keylogger threats across different computing platforms</a:t>
            </a:r>
            <a:r>
              <a:rPr lang="en-US" sz="2900" dirty="0">
                <a:solidFill>
                  <a:schemeClr val="dk1"/>
                </a:solidFill>
                <a:latin typeface="Bodoni MT" pitchFamily="18" charset="0"/>
              </a:rPr>
              <a:t>.</a:t>
            </a:r>
          </a:p>
          <a:p>
            <a:endParaRPr lang="en-US" sz="2900" dirty="0">
              <a:solidFill>
                <a:schemeClr val="dk1"/>
              </a:solidFill>
              <a:latin typeface="Bodoni MT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Bodoni MT" pitchFamily="18" charset="0"/>
              </a:rPr>
              <a:t>  Components </a:t>
            </a:r>
            <a:r>
              <a:rPr lang="en-US" b="1" dirty="0">
                <a:solidFill>
                  <a:schemeClr val="accent1"/>
                </a:solidFill>
                <a:latin typeface="Bodoni MT" pitchFamily="18" charset="0"/>
              </a:rPr>
              <a:t>of </a:t>
            </a:r>
            <a:r>
              <a:rPr lang="en-US" b="1" dirty="0" err="1">
                <a:solidFill>
                  <a:schemeClr val="accent1"/>
                </a:solidFill>
                <a:latin typeface="Bodoni MT" pitchFamily="18" charset="0"/>
              </a:rPr>
              <a:t>SecureKeys</a:t>
            </a:r>
            <a:r>
              <a:rPr lang="en-US" b="1" dirty="0">
                <a:solidFill>
                  <a:schemeClr val="accent1"/>
                </a:solidFill>
                <a:latin typeface="Bodoni MT" pitchFamily="18" charset="0"/>
              </a:rPr>
              <a:t>:</a:t>
            </a:r>
          </a:p>
          <a:p>
            <a:endParaRPr lang="en-US" dirty="0">
              <a:solidFill>
                <a:schemeClr val="dk1"/>
              </a:solidFill>
              <a:latin typeface="Bodoni MT" pitchFamily="18" charset="0"/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rgbClr val="0070C0"/>
                </a:solidFill>
                <a:latin typeface="Bodoni MT" pitchFamily="18" charset="0"/>
              </a:rPr>
              <a:t>           a. Keylogger Detection Module:</a:t>
            </a: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Bodoni MT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Bodoni MT" pitchFamily="18" charset="0"/>
              </a:rPr>
              <a:t>     1.Utilizes </a:t>
            </a:r>
            <a:r>
              <a:rPr lang="en-US" dirty="0">
                <a:solidFill>
                  <a:schemeClr val="dk1"/>
                </a:solidFill>
                <a:latin typeface="Bodoni MT" pitchFamily="18" charset="0"/>
              </a:rPr>
              <a:t>both signature-based and behavior-based techniques to identify known and unknown </a:t>
            </a:r>
            <a:r>
              <a:rPr lang="en-US" dirty="0" smtClean="0">
                <a:solidFill>
                  <a:schemeClr val="dk1"/>
                </a:solidFill>
                <a:latin typeface="Bodoni MT" pitchFamily="18" charset="0"/>
              </a:rPr>
              <a:t>keylogger.</a:t>
            </a:r>
            <a:endParaRPr lang="en-US" dirty="0">
              <a:solidFill>
                <a:schemeClr val="dk1"/>
              </a:solidFill>
              <a:latin typeface="Bodoni MT" pitchFamily="18" charset="0"/>
            </a:endParaRPr>
          </a:p>
          <a:p>
            <a:endParaRPr lang="en-US" dirty="0">
              <a:solidFill>
                <a:schemeClr val="dk1"/>
              </a:solidFill>
              <a:latin typeface="Bodoni MT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Bodoni MT" pitchFamily="18" charset="0"/>
              </a:rPr>
              <a:t>     2.Monitors </a:t>
            </a:r>
            <a:r>
              <a:rPr lang="en-US" dirty="0">
                <a:solidFill>
                  <a:schemeClr val="dk1"/>
                </a:solidFill>
                <a:latin typeface="Bodoni MT" pitchFamily="18" charset="0"/>
              </a:rPr>
              <a:t>keyboard input in real-time, analyzing patterns and anomalies indicative of keylogger activity</a:t>
            </a:r>
            <a:r>
              <a:rPr lang="en-US" dirty="0">
                <a:solidFill>
                  <a:schemeClr val="dk1"/>
                </a:solidFill>
                <a:latin typeface="Bodoni MT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Bodoni MT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Bodoni MT" pitchFamily="18" charset="0"/>
              </a:rPr>
              <a:t>     3.Incorporates </a:t>
            </a:r>
            <a:r>
              <a:rPr lang="en-US" dirty="0">
                <a:solidFill>
                  <a:schemeClr val="dk1"/>
                </a:solidFill>
                <a:latin typeface="Bodoni MT" pitchFamily="18" charset="0"/>
              </a:rPr>
              <a:t>machine learning algorithms to adaptively detect new and evolving keylogger variants.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19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7467600" cy="5997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  b</a:t>
            </a: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. Secure Input Mechanism: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1.Implements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a secure keyboard input mechanism at the operating system level to protect against keylogger interception.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     2.Utilizes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encryption and authentication techniques to ensure the confidentiality and integrity of keystrokes.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  c</a:t>
            </a: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. System Integrity Protection: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1.Implements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secure boot processes and system integrity checks to prevent </a:t>
            </a:r>
            <a:r>
              <a:rPr lang="en-US" sz="1800" dirty="0" smtClean="0">
                <a:solidFill>
                  <a:schemeClr val="dk1"/>
                </a:solidFill>
                <a:latin typeface="Bodoni MT" pitchFamily="18" charset="0"/>
              </a:rPr>
              <a:t>keylogger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from tampering with the operating system.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    2.Utilizes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application whitelisting and sandboxing to restrict </a:t>
            </a:r>
            <a:r>
              <a:rPr lang="en-US" sz="1800" dirty="0" smtClean="0">
                <a:solidFill>
                  <a:schemeClr val="dk1"/>
                </a:solidFill>
                <a:latin typeface="Bodoni MT" pitchFamily="18" charset="0"/>
              </a:rPr>
              <a:t>keylogger access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to sensitive system resources.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72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7467600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Bodoni MT" pitchFamily="18" charset="0"/>
              </a:rPr>
              <a:t>Implementation </a:t>
            </a:r>
            <a:r>
              <a:rPr lang="en-US" sz="2800" dirty="0">
                <a:solidFill>
                  <a:srgbClr val="C00000"/>
                </a:solidFill>
                <a:latin typeface="Bodoni MT" pitchFamily="18" charset="0"/>
              </a:rPr>
              <a:t>and Integration</a:t>
            </a:r>
            <a:r>
              <a:rPr lang="en-US" sz="2800" dirty="0" smtClean="0">
                <a:solidFill>
                  <a:srgbClr val="C00000"/>
                </a:solidFill>
                <a:latin typeface="Bodoni MT" pitchFamily="18" charset="0"/>
              </a:rPr>
              <a:t>:</a:t>
            </a: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  <a:latin typeface="Bodoni MT" pitchFamily="18" charset="0"/>
            </a:endParaRPr>
          </a:p>
          <a:p>
            <a:r>
              <a:rPr lang="en-US" sz="1700" dirty="0" smtClean="0">
                <a:solidFill>
                  <a:schemeClr val="dk1"/>
                </a:solidFill>
                <a:latin typeface="Bodoni MT" pitchFamily="18" charset="0"/>
              </a:rPr>
              <a:t>Secure Keys </a:t>
            </a:r>
            <a:r>
              <a:rPr lang="en-US" sz="1700" dirty="0">
                <a:solidFill>
                  <a:schemeClr val="dk1"/>
                </a:solidFill>
                <a:latin typeface="Bodoni MT" pitchFamily="18" charset="0"/>
              </a:rPr>
              <a:t>can be implemented as a standalone security application or integrated into existing antivirus and endpoint protection solutions.</a:t>
            </a:r>
          </a:p>
          <a:p>
            <a:r>
              <a:rPr lang="en-US" sz="1700" dirty="0">
                <a:solidFill>
                  <a:schemeClr val="dk1"/>
                </a:solidFill>
                <a:latin typeface="Bodoni MT" pitchFamily="18" charset="0"/>
              </a:rPr>
              <a:t>Compatible with various operating systems, including Windows, </a:t>
            </a:r>
            <a:r>
              <a:rPr lang="en-US" sz="1700" dirty="0" smtClean="0">
                <a:solidFill>
                  <a:schemeClr val="dk1"/>
                </a:solidFill>
                <a:latin typeface="Bodoni MT" pitchFamily="18" charset="0"/>
              </a:rPr>
              <a:t>mac OS</a:t>
            </a:r>
            <a:r>
              <a:rPr lang="en-US" sz="1700" dirty="0">
                <a:solidFill>
                  <a:schemeClr val="dk1"/>
                </a:solidFill>
                <a:latin typeface="Bodoni MT" pitchFamily="18" charset="0"/>
              </a:rPr>
              <a:t>, Linux, and mobile platforms (Android, </a:t>
            </a:r>
            <a:r>
              <a:rPr lang="en-US" sz="1700" dirty="0" smtClean="0">
                <a:solidFill>
                  <a:schemeClr val="dk1"/>
                </a:solidFill>
                <a:latin typeface="Bodoni MT" pitchFamily="18" charset="0"/>
              </a:rPr>
              <a:t> </a:t>
            </a:r>
            <a:r>
              <a:rPr lang="en-US" sz="1700" dirty="0" err="1" smtClean="0">
                <a:solidFill>
                  <a:schemeClr val="dk1"/>
                </a:solidFill>
                <a:latin typeface="Bodoni MT" pitchFamily="18" charset="0"/>
              </a:rPr>
              <a:t>iOS</a:t>
            </a:r>
            <a:r>
              <a:rPr lang="en-US" sz="1700" dirty="0" smtClean="0">
                <a:solidFill>
                  <a:schemeClr val="dk1"/>
                </a:solidFill>
                <a:latin typeface="Bodoni MT" pitchFamily="18" charset="0"/>
              </a:rPr>
              <a:t> ).</a:t>
            </a:r>
            <a:endParaRPr lang="en-US" sz="1700" dirty="0">
              <a:solidFill>
                <a:schemeClr val="dk1"/>
              </a:solidFill>
              <a:latin typeface="Bodoni MT" pitchFamily="18" charset="0"/>
            </a:endParaRPr>
          </a:p>
          <a:p>
            <a:r>
              <a:rPr lang="en-US" sz="1700" dirty="0">
                <a:solidFill>
                  <a:schemeClr val="dk1"/>
                </a:solidFill>
                <a:latin typeface="Bodoni MT" pitchFamily="18" charset="0"/>
              </a:rPr>
              <a:t>Performance and Scalability:</a:t>
            </a:r>
          </a:p>
          <a:p>
            <a:r>
              <a:rPr lang="en-US" sz="1700" dirty="0">
                <a:solidFill>
                  <a:schemeClr val="dk1"/>
                </a:solidFill>
                <a:latin typeface="Bodoni MT" pitchFamily="18" charset="0"/>
              </a:rPr>
              <a:t>Designed to minimize performance overhead, ensuring efficient operation without significantly impacting system responsiveness.</a:t>
            </a:r>
          </a:p>
          <a:p>
            <a:r>
              <a:rPr lang="en-US" sz="1700" dirty="0">
                <a:solidFill>
                  <a:schemeClr val="dk1"/>
                </a:solidFill>
                <a:latin typeface="Bodoni MT" pitchFamily="18" charset="0"/>
              </a:rPr>
              <a:t>Scalable architecture allows </a:t>
            </a:r>
            <a:r>
              <a:rPr lang="en-US" sz="1700" dirty="0" smtClean="0">
                <a:solidFill>
                  <a:schemeClr val="dk1"/>
                </a:solidFill>
                <a:latin typeface="Bodoni MT" pitchFamily="18" charset="0"/>
              </a:rPr>
              <a:t>Secure Keys </a:t>
            </a:r>
            <a:r>
              <a:rPr lang="en-US" sz="1700" dirty="0">
                <a:solidFill>
                  <a:schemeClr val="dk1"/>
                </a:solidFill>
                <a:latin typeface="Bodoni MT" pitchFamily="18" charset="0"/>
              </a:rPr>
              <a:t>to adapt to the evolving threat landscape and accommodate diverse computing environments.</a:t>
            </a:r>
          </a:p>
          <a:p>
            <a:r>
              <a:rPr lang="en-US" sz="1700" dirty="0">
                <a:solidFill>
                  <a:schemeClr val="dk1"/>
                </a:solidFill>
                <a:latin typeface="Bodoni MT" pitchFamily="18" charset="0"/>
              </a:rPr>
              <a:t>Legal and Ethical Considerations:</a:t>
            </a:r>
          </a:p>
          <a:p>
            <a:r>
              <a:rPr lang="en-US" sz="1700" dirty="0">
                <a:solidFill>
                  <a:schemeClr val="dk1"/>
                </a:solidFill>
                <a:latin typeface="Bodoni MT" pitchFamily="18" charset="0"/>
              </a:rPr>
              <a:t>Ensures compliance with relevant privacy regulations and ethical standards regarding user data collection and monitoring.</a:t>
            </a:r>
          </a:p>
          <a:p>
            <a:r>
              <a:rPr lang="en-US" sz="1700" dirty="0">
                <a:solidFill>
                  <a:schemeClr val="dk1"/>
                </a:solidFill>
                <a:latin typeface="Bodoni MT" pitchFamily="18" charset="0"/>
              </a:rPr>
              <a:t>Respects user privacy rights by transparently disclosing data collection practices and obtaining consent where necessary.</a:t>
            </a:r>
          </a:p>
        </p:txBody>
      </p:sp>
    </p:spTree>
    <p:extLst>
      <p:ext uri="{BB962C8B-B14F-4D97-AF65-F5344CB8AC3E}">
        <p14:creationId xmlns:p14="http://schemas.microsoft.com/office/powerpoint/2010/main" val="358418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SYSTEM  DEVELOP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  <a:latin typeface="Bodoni MT" pitchFamily="18" charset="0"/>
              </a:rPr>
              <a:t>    Requirements Gathering and Analysis:</a:t>
            </a:r>
          </a:p>
          <a:p>
            <a:r>
              <a:rPr lang="en-US" sz="2000" dirty="0">
                <a:solidFill>
                  <a:schemeClr val="dk1"/>
                </a:solidFill>
                <a:latin typeface="Bodoni MT" pitchFamily="18" charset="0"/>
              </a:rPr>
              <a:t>Define the scope and objectives of the keylogger detection and prevention system.</a:t>
            </a:r>
          </a:p>
          <a:p>
            <a:r>
              <a:rPr lang="en-US" sz="2000" dirty="0">
                <a:solidFill>
                  <a:schemeClr val="dk1"/>
                </a:solidFill>
                <a:latin typeface="Bodoni MT" pitchFamily="18" charset="0"/>
              </a:rPr>
              <a:t>Gather requirements through stakeholder interviews, user surveys, and analysis of existing keylogger threats.</a:t>
            </a:r>
          </a:p>
          <a:p>
            <a:r>
              <a:rPr lang="en-US" sz="2000" dirty="0">
                <a:solidFill>
                  <a:schemeClr val="dk1"/>
                </a:solidFill>
                <a:latin typeface="Bodoni MT" pitchFamily="18" charset="0"/>
              </a:rPr>
              <a:t>Identify key features, functionalities, and performance requirements</a:t>
            </a:r>
            <a:r>
              <a:rPr lang="en-US" sz="2000" dirty="0">
                <a:solidFill>
                  <a:schemeClr val="dk1"/>
                </a:solidFill>
                <a:latin typeface="Bodoni MT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dk1"/>
              </a:solidFill>
              <a:latin typeface="Bodoni MT" pitchFamily="18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  <a:latin typeface="Bodoni MT" pitchFamily="18" charset="0"/>
              </a:rPr>
              <a:t>     Research and Analysis:</a:t>
            </a:r>
          </a:p>
          <a:p>
            <a:r>
              <a:rPr lang="en-US" sz="2000" dirty="0">
                <a:solidFill>
                  <a:schemeClr val="dk1"/>
                </a:solidFill>
                <a:latin typeface="Bodoni MT" pitchFamily="18" charset="0"/>
              </a:rPr>
              <a:t>Conduct thorough research on keylogger techniques, including their modes of operation, evasion methods, and detection challenges.</a:t>
            </a:r>
          </a:p>
          <a:p>
            <a:r>
              <a:rPr lang="en-US" sz="2000" dirty="0">
                <a:solidFill>
                  <a:schemeClr val="dk1"/>
                </a:solidFill>
                <a:latin typeface="Bodoni MT" pitchFamily="18" charset="0"/>
              </a:rPr>
              <a:t>Analyze existing solutions and methodologies for detecting and mitigating </a:t>
            </a:r>
            <a:r>
              <a:rPr lang="en-US" sz="2000" dirty="0" smtClean="0">
                <a:solidFill>
                  <a:schemeClr val="dk1"/>
                </a:solidFill>
                <a:latin typeface="Bodoni MT" pitchFamily="18" charset="0"/>
              </a:rPr>
              <a:t>keylogger.</a:t>
            </a:r>
            <a:endParaRPr lang="en-US" sz="2000" dirty="0">
              <a:solidFill>
                <a:schemeClr val="dk1"/>
              </a:solidFill>
              <a:latin typeface="Bodoni MT" pitchFamily="18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Bodoni MT" pitchFamily="18" charset="0"/>
              </a:rPr>
              <a:t>Investigate relevant technologies and tools for implementing detection mechanisms and system components.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6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7467600" cy="5997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  Testing</a:t>
            </a: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: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Conduct rigorous testing to verify the functionality, reliability, and security of the system.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Perform unit testing to ensure the correctness of individual components.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Conduct integration testing to validate the interactions between system modules.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Execute system-level testing to assess overall performance and effectiveness in detecting and preventing </a:t>
            </a:r>
            <a:r>
              <a:rPr lang="en-US" sz="1800" dirty="0" smtClean="0">
                <a:solidFill>
                  <a:schemeClr val="dk1"/>
                </a:solidFill>
                <a:latin typeface="Bodoni MT" pitchFamily="18" charset="0"/>
              </a:rPr>
              <a:t>keylogger.</a:t>
            </a:r>
            <a:endParaRPr lang="en-US" sz="1800" dirty="0">
              <a:solidFill>
                <a:schemeClr val="dk1"/>
              </a:solidFill>
              <a:latin typeface="Bodoni MT" pitchFamily="18" charset="0"/>
            </a:endParaRPr>
          </a:p>
          <a:p>
            <a:endParaRPr lang="en-US" sz="1800" dirty="0">
              <a:solidFill>
                <a:schemeClr val="dk1"/>
              </a:solidFill>
              <a:latin typeface="Bodoni MT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    Evaluation and Optimization: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Evaluate the system's performance, accuracy, and usability through simulation or real-world testing.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Gather feedback from users and stakeholders to identify areas for improvement.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Optimize the system based on performance metrics, such as detection rates, false positive rates, and resource utilization.</a:t>
            </a:r>
          </a:p>
          <a:p>
            <a:pPr marL="0" indent="0">
              <a:buNone/>
            </a:pPr>
            <a:endParaRPr lang="en-US" sz="1800" dirty="0">
              <a:solidFill>
                <a:schemeClr val="dk1"/>
              </a:solidFill>
              <a:latin typeface="Bodoni MT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9436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167</TotalTime>
  <Words>1725</Words>
  <Application>Microsoft Office PowerPoint</Application>
  <PresentationFormat>On-screen Show (4:3)</PresentationFormat>
  <Paragraphs>156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Opulent</vt:lpstr>
      <vt:lpstr>KEYLOGGERS</vt:lpstr>
      <vt:lpstr>OUTLINE</vt:lpstr>
      <vt:lpstr>PROBLEM STATEMENT</vt:lpstr>
      <vt:lpstr>PowerPoint Presentation</vt:lpstr>
      <vt:lpstr>Proposed system / solution</vt:lpstr>
      <vt:lpstr>PowerPoint Presentation</vt:lpstr>
      <vt:lpstr>PowerPoint Presentation</vt:lpstr>
      <vt:lpstr>SYSTEM  DEVELOP APPROACH</vt:lpstr>
      <vt:lpstr>PowerPoint Presentation</vt:lpstr>
      <vt:lpstr>PowerPoint Presentation</vt:lpstr>
      <vt:lpstr>PowerPoint Presentation</vt:lpstr>
      <vt:lpstr>ALGORITHM DEPLOYEMENT</vt:lpstr>
      <vt:lpstr>PowerPoint Presentation</vt:lpstr>
      <vt:lpstr>PowerPoint Presentation</vt:lpstr>
      <vt:lpstr>PowerPoint Presentation</vt:lpstr>
      <vt:lpstr>PowerPoint Presentation</vt:lpstr>
      <vt:lpstr>RESULT</vt:lpstr>
      <vt:lpstr>Output for keylogger JSON</vt:lpstr>
      <vt:lpstr>Output for keylogger Text</vt:lpstr>
      <vt:lpstr>conclusion</vt:lpstr>
      <vt:lpstr>PowerPoint Presentation</vt:lpstr>
      <vt:lpstr>Future scope</vt:lpstr>
      <vt:lpstr>References: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KEYLOGGERS</dc:title>
  <dc:creator>CSE3</dc:creator>
  <cp:lastModifiedBy>CSE3</cp:lastModifiedBy>
  <cp:revision>17</cp:revision>
  <dcterms:created xsi:type="dcterms:W3CDTF">2024-04-05T05:52:07Z</dcterms:created>
  <dcterms:modified xsi:type="dcterms:W3CDTF">2024-04-05T09:40:19Z</dcterms:modified>
</cp:coreProperties>
</file>