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g2hlHbs8496Wt7XmKXYGOSi7Sd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5"/>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4"/>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4"/>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4"/>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4"/>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4"/>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4"/>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4"/>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4"/>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4"/>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0"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1"/>
          <p:cNvSpPr txBox="1"/>
          <p:nvPr/>
        </p:nvSpPr>
        <p:spPr>
          <a:xfrm>
            <a:off x="110836"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1"/>
          <p:cNvSpPr txBox="1"/>
          <p:nvPr/>
        </p:nvSpPr>
        <p:spPr>
          <a:xfrm>
            <a:off x="-9112" y="2724065"/>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9" name="Google Shape;69;p1"/>
          <p:cNvSpPr txBox="1"/>
          <p:nvPr/>
        </p:nvSpPr>
        <p:spPr>
          <a:xfrm>
            <a:off x="1758637" y="2710365"/>
            <a:ext cx="121920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STUDENT NAME: VINODHINI M </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REGISTER NO: 312208365/  3CD2ECAEEAD9554A8234A556A161186A</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DEPARTMENT: B.COM (GENERAL)</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COLLEGE: CHELLAMMAL WOMEN'S COLLEGE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7" name="Google Shape;197;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8" name="Google Shape;198;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9" name="Google Shape;199;p10"/>
          <p:cNvSpPr txBox="1"/>
          <p:nvPr/>
        </p:nvSpPr>
        <p:spPr>
          <a:xfrm>
            <a:off x="739775" y="291147"/>
            <a:ext cx="3303900" cy="752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1400" u="none" cap="none" strike="noStrike">
              <a:solidFill>
                <a:srgbClr val="000000"/>
              </a:solidFill>
              <a:latin typeface="Arial"/>
              <a:ea typeface="Arial"/>
              <a:cs typeface="Arial"/>
              <a:sym typeface="Arial"/>
            </a:endParaRPr>
          </a:p>
        </p:txBody>
      </p:sp>
      <p:sp>
        <p:nvSpPr>
          <p:cNvPr id="200" name="Google Shape;200;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0"/>
          <p:cNvSpPr txBox="1"/>
          <p:nvPr/>
        </p:nvSpPr>
        <p:spPr>
          <a:xfrm>
            <a:off x="1066800" y="1149927"/>
            <a:ext cx="8286900" cy="57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DATA COLLECTION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1) kaggle-employee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2) login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3) Employees Data collect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FEATURES COLLECTION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1) 26-Features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2) Select 10-features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Employee ID</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First name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Last name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Business unit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Employee status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Employee type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Employee classification type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Gender</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Performance score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Current employee rating</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Performance analysis value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nvSpPr>
        <p:spPr>
          <a:xfrm>
            <a:off x="1619508" y="453452"/>
            <a:ext cx="7422000" cy="595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DATA CLEANING</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1)Select filter option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2)Insert colour</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3)Select no file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PERFORMANCE LEVEL</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1)Value of j2</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2)=IFS(J2.=5,”VERY HIGH”,J2.=4,”HIGH”,J2.=3,”MED”,”TRUE”,’LOW”)</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SUMMARY</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1)Auto file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2)Graphs &amp; chart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3)Collect data &amp; analysis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VISUALIZATION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1)Dashboard creation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2)Conditional formatting</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3)Pivot tables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4)Trend analysis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12" name="Google Shape;212;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3" name="Google Shape;213;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RESULTS</a:t>
            </a:r>
            <a:endParaRPr/>
          </a:p>
        </p:txBody>
      </p:sp>
      <p:sp>
        <p:nvSpPr>
          <p:cNvPr id="214" name="Google Shape;214;p1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15" name="Google Shape;215;p12"/>
          <p:cNvSpPr txBox="1"/>
          <p:nvPr/>
        </p:nvSpPr>
        <p:spPr>
          <a:xfrm>
            <a:off x="0" y="162547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16" name="Google Shape;216;p12"/>
          <p:cNvPicPr preferRelativeResize="0"/>
          <p:nvPr/>
        </p:nvPicPr>
        <p:blipFill rotWithShape="1">
          <a:blip r:embed="rId4">
            <a:alphaModFix/>
          </a:blip>
          <a:srcRect b="0" l="0" r="0" t="0"/>
          <a:stretch/>
        </p:blipFill>
        <p:spPr>
          <a:xfrm>
            <a:off x="755332" y="1468067"/>
            <a:ext cx="7146779" cy="4552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2" name="Google Shape;222;p13"/>
          <p:cNvSpPr txBox="1"/>
          <p:nvPr/>
        </p:nvSpPr>
        <p:spPr>
          <a:xfrm>
            <a:off x="755325" y="1428550"/>
            <a:ext cx="6824700" cy="3474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This distribution provides a comprehensive overview of how employees are performing across different levels, highlighting areas of strength and areas needing improvement within the organization. </a:t>
            </a:r>
            <a:endParaRPr b="1"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And motivated the low performance employee because they high members of the data so motivated the low performance employee</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5" name="Google Shape;75;p2"/>
          <p:cNvGrpSpPr/>
          <p:nvPr/>
        </p:nvGrpSpPr>
        <p:grpSpPr>
          <a:xfrm>
            <a:off x="7448612" y="0"/>
            <a:ext cx="4743796" cy="6858466"/>
            <a:chOff x="7448612" y="0"/>
            <a:chExt cx="4743796" cy="6858466"/>
          </a:xfrm>
        </p:grpSpPr>
        <p:sp>
          <p:nvSpPr>
            <p:cNvPr id="76" name="Google Shape;76;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5" name="Google Shape;85;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90" name="Google Shape;90;p2"/>
          <p:cNvGrpSpPr/>
          <p:nvPr/>
        </p:nvGrpSpPr>
        <p:grpSpPr>
          <a:xfrm>
            <a:off x="466725" y="6410325"/>
            <a:ext cx="3705225" cy="295275"/>
            <a:chOff x="466725" y="6410325"/>
            <a:chExt cx="3705225" cy="295275"/>
          </a:xfrm>
        </p:grpSpPr>
        <p:pic>
          <p:nvPicPr>
            <p:cNvPr id="91" name="Google Shape;91;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2" name="Google Shape;92;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3" name="Google Shape;93;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4" name="Google Shape;94;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0" name="Google Shape;100;p3"/>
          <p:cNvGrpSpPr/>
          <p:nvPr/>
        </p:nvGrpSpPr>
        <p:grpSpPr>
          <a:xfrm>
            <a:off x="7448612" y="0"/>
            <a:ext cx="4743795" cy="6858466"/>
            <a:chOff x="7448612" y="0"/>
            <a:chExt cx="4743795" cy="6858466"/>
          </a:xfrm>
        </p:grpSpPr>
        <p:sp>
          <p:nvSpPr>
            <p:cNvPr id="101" name="Google Shape;101;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0" name="Google Shape;110;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3"/>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12" name="Google Shape;112;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4" name="Google Shape;114;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5" name="Google Shape;115;p3"/>
          <p:cNvGrpSpPr/>
          <p:nvPr/>
        </p:nvGrpSpPr>
        <p:grpSpPr>
          <a:xfrm>
            <a:off x="47625" y="3819523"/>
            <a:ext cx="4124325" cy="3009898"/>
            <a:chOff x="47625" y="3819523"/>
            <a:chExt cx="4124325" cy="3009898"/>
          </a:xfrm>
        </p:grpSpPr>
        <p:pic>
          <p:nvPicPr>
            <p:cNvPr id="116" name="Google Shape;116;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7" name="Google Shape;117;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8" name="Google Shape;118;p3"/>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9" name="Google Shape;119;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0" name="Google Shape;120;p3"/>
          <p:cNvSpPr txBox="1"/>
          <p:nvPr/>
        </p:nvSpPr>
        <p:spPr>
          <a:xfrm>
            <a:off x="2509807" y="1041533"/>
            <a:ext cx="5029200" cy="48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Problem Statement</a:t>
            </a:r>
            <a:endParaRPr b="1"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Project Overview</a:t>
            </a:r>
            <a:endParaRPr b="1"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End Users</a:t>
            </a:r>
            <a:endParaRPr b="1"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Our Solution and Proposition</a:t>
            </a:r>
            <a:endParaRPr b="1"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Dataset Description</a:t>
            </a:r>
            <a:endParaRPr b="1"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Modelling Approach</a:t>
            </a:r>
            <a:endParaRPr b="1"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Results and Discussion</a:t>
            </a:r>
            <a:endParaRPr b="1"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Conclusion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4"/>
          <p:cNvGrpSpPr/>
          <p:nvPr/>
        </p:nvGrpSpPr>
        <p:grpSpPr>
          <a:xfrm rot="-635851">
            <a:off x="9052497" y="3880925"/>
            <a:ext cx="2282993" cy="2093828"/>
            <a:chOff x="7991475" y="2933700"/>
            <a:chExt cx="2762251" cy="3257550"/>
          </a:xfrm>
        </p:grpSpPr>
        <p:sp>
          <p:nvSpPr>
            <p:cNvPr id="126" name="Google Shape;126;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 name="Google Shape;127;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28" name="Google Shape;128;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9" name="Google Shape;129;p4"/>
          <p:cNvSpPr/>
          <p:nvPr/>
        </p:nvSpPr>
        <p:spPr>
          <a:xfrm>
            <a:off x="8565165" y="25507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 name="Google Shape;130;p4"/>
          <p:cNvSpPr txBox="1"/>
          <p:nvPr>
            <p:ph type="title"/>
          </p:nvPr>
        </p:nvSpPr>
        <p:spPr>
          <a:xfrm>
            <a:off x="834071" y="575055"/>
            <a:ext cx="6148500" cy="670800"/>
          </a:xfrm>
          <a:prstGeom prst="rect">
            <a:avLst/>
          </a:prstGeom>
          <a:noFill/>
          <a:ln>
            <a:noFill/>
          </a:ln>
        </p:spPr>
        <p:txBody>
          <a:bodyPr anchorCtr="0" anchor="t" bIns="0" lIns="0" spcFirstLastPara="1" rIns="0" wrap="square" tIns="16500">
            <a:spAutoFit/>
          </a:bodyPr>
          <a:lstStyle/>
          <a:p>
            <a:pPr indent="0" lvl="0" marL="12700" rtl="0" algn="ctr">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31" name="Google Shape;131;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2" name="Google Shape;132;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3" name="Google Shape;133;p4"/>
          <p:cNvSpPr txBox="1"/>
          <p:nvPr/>
        </p:nvSpPr>
        <p:spPr>
          <a:xfrm>
            <a:off x="180109" y="1552076"/>
            <a:ext cx="12332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*Traditional methods of assessing employee performance lack consistency and fail to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provide actionable insights for organizational growth.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*This leads to inefficiencies in resource allocation and missed opportunities for improving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productivity and employee satisfaction.</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*By implementing a robust performance analysis framework using Excel, we aim to establish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standardized metrics and comprehensive data analysis capabilities.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*This initiative seeks to empower decision-makers with accurate insights to optimize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performance, foster a culture of continuous improvement, and ultimately drive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organizational success.</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5"/>
          <p:cNvGrpSpPr/>
          <p:nvPr/>
        </p:nvGrpSpPr>
        <p:grpSpPr>
          <a:xfrm>
            <a:off x="8658225" y="2647950"/>
            <a:ext cx="3533775" cy="3810000"/>
            <a:chOff x="8658225" y="2647950"/>
            <a:chExt cx="3533775" cy="3810000"/>
          </a:xfrm>
        </p:grpSpPr>
        <p:sp>
          <p:nvSpPr>
            <p:cNvPr id="139" name="Google Shape;139;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1" name="Google Shape;141;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2" name="Google Shape;142;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4" name="Google Shape;144;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5" name="Google Shape;145;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6" name="Google Shape;146;p5"/>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 name="Google Shape;147;p5"/>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5"/>
          <p:cNvSpPr txBox="1"/>
          <p:nvPr/>
        </p:nvSpPr>
        <p:spPr>
          <a:xfrm>
            <a:off x="295575" y="1845900"/>
            <a:ext cx="6714900" cy="3253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6"/>
          <p:cNvSpPr/>
          <p:nvPr/>
        </p:nvSpPr>
        <p:spPr>
          <a:xfrm flipH="1" rot="10800000">
            <a:off x="8337347" y="5347432"/>
            <a:ext cx="738830" cy="662368"/>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7" name="Google Shape;157;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8" name="Google Shape;158;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9" name="Google Shape;159;p6"/>
          <p:cNvSpPr txBox="1"/>
          <p:nvPr/>
        </p:nvSpPr>
        <p:spPr>
          <a:xfrm>
            <a:off x="394085" y="2422971"/>
            <a:ext cx="12192000" cy="4638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0" name="Google Shape;160;p6"/>
          <p:cNvSpPr txBox="1"/>
          <p:nvPr/>
        </p:nvSpPr>
        <p:spPr>
          <a:xfrm>
            <a:off x="1380696" y="2228370"/>
            <a:ext cx="3393000" cy="14160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EMPLOYEES</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EMPLOYERS</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ORGANISATION</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INDUSTRIES</a:t>
            </a:r>
            <a:endParaRPr b="1" i="0" sz="2000" u="none" cap="none" strike="noStrike">
              <a:solidFill>
                <a:srgbClr val="000000"/>
              </a:solidFill>
              <a:latin typeface="Calibri"/>
              <a:ea typeface="Calibri"/>
              <a:cs typeface="Calibri"/>
              <a:sym typeface="Calibri"/>
            </a:endParaRPr>
          </a:p>
        </p:txBody>
      </p:sp>
      <p:pic>
        <p:nvPicPr>
          <p:cNvPr id="161" name="Google Shape;161;p6"/>
          <p:cNvPicPr preferRelativeResize="0"/>
          <p:nvPr/>
        </p:nvPicPr>
        <p:blipFill rotWithShape="1">
          <a:blip r:embed="rId4">
            <a:alphaModFix/>
          </a:blip>
          <a:srcRect b="0" l="0" r="0" t="0"/>
          <a:stretch/>
        </p:blipFill>
        <p:spPr>
          <a:xfrm>
            <a:off x="3416194" y="3828723"/>
            <a:ext cx="2715004" cy="2343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70" name="Google Shape;17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1" name="Google Shape;171;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72" name="Google Shape;172;p7"/>
          <p:cNvSpPr txBox="1"/>
          <p:nvPr/>
        </p:nvSpPr>
        <p:spPr>
          <a:xfrm>
            <a:off x="1558363" y="2281481"/>
            <a:ext cx="8763000" cy="14160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FORMULA -PERFORMANCE</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PIVOT  -SUMMARY</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GRAPHIC-DATA VISUALISATION</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CHART.</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178" name="Google Shape;178;p8"/>
          <p:cNvSpPr txBox="1"/>
          <p:nvPr/>
        </p:nvSpPr>
        <p:spPr>
          <a:xfrm>
            <a:off x="755325" y="1548630"/>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8"/>
          <p:cNvSpPr txBox="1"/>
          <p:nvPr/>
        </p:nvSpPr>
        <p:spPr>
          <a:xfrm>
            <a:off x="866170" y="1548630"/>
            <a:ext cx="12192000" cy="4186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KAGGLE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26- FEATURES</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10- FEATURES </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ID</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FIRST NAME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LAST NAME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BUSINESS UNIT</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STATUS</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TYPE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CLASSIFICATION TYPE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GENDER</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PERFORMANCE SCORE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CURRENT EMPLOYEE RATING</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 name="Google Shape;185;p9"/>
          <p:cNvSpPr/>
          <p:nvPr/>
        </p:nvSpPr>
        <p:spPr>
          <a:xfrm>
            <a:off x="3070080" y="55911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 name="Google Shape;187;p9"/>
          <p:cNvSpPr/>
          <p:nvPr/>
        </p:nvSpPr>
        <p:spPr>
          <a:xfrm>
            <a:off x="45289" y="4763599"/>
            <a:ext cx="2466900" cy="341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9" name="Google Shape;189;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0" name="Google Shape;190;p9"/>
          <p:cNvSpPr txBox="1"/>
          <p:nvPr/>
        </p:nvSpPr>
        <p:spPr>
          <a:xfrm>
            <a:off x="1191491" y="2459466"/>
            <a:ext cx="8343000" cy="65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*Performance level=IFS(J2&gt;=5, "VERYHIGH",J2&gt;=4, " HIGH", J2&gt;=3,</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 MED","TRUE", "LOW“)</a:t>
            </a:r>
            <a:endParaRPr b="1" i="0" sz="1800" u="none" cap="none" strike="noStrike">
              <a:solidFill>
                <a:schemeClr val="dk1"/>
              </a:solidFill>
              <a:latin typeface="Calibri"/>
              <a:ea typeface="Calibri"/>
              <a:cs typeface="Calibri"/>
              <a:sym typeface="Calibri"/>
            </a:endParaRPr>
          </a:p>
        </p:txBody>
      </p:sp>
      <p:pic>
        <p:nvPicPr>
          <p:cNvPr descr="Motivation logo with hand fist holding a pencil Line vector icon. Vector EPS 10, HD JPEG 4000 x 4000 px Pencil stock vector" id="191" name="Google Shape;191;p9"/>
          <p:cNvPicPr preferRelativeResize="0"/>
          <p:nvPr/>
        </p:nvPicPr>
        <p:blipFill rotWithShape="1">
          <a:blip r:embed="rId3">
            <a:alphaModFix/>
          </a:blip>
          <a:srcRect b="0" l="0" r="0" t="0"/>
          <a:stretch/>
        </p:blipFill>
        <p:spPr>
          <a:xfrm rot="-5400000">
            <a:off x="5513776" y="3547418"/>
            <a:ext cx="3367322" cy="34497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