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S.Vinodhini</a:t>
            </a:r>
            <a:endParaRPr lang="en-US" sz="2400" dirty="0"/>
          </a:p>
          <a:p>
            <a:r>
              <a:rPr lang="en-US" sz="2400" dirty="0"/>
              <a:t>REGISTER NO: 425</a:t>
            </a:r>
            <a:r>
              <a:rPr lang="en-IN" sz="2400" dirty="0"/>
              <a:t>65</a:t>
            </a:r>
            <a:r>
              <a:rPr lang="en-US" sz="2400" dirty="0"/>
              <a:t> (asunm109425</a:t>
            </a:r>
            <a:r>
              <a:rPr lang="en-IN" sz="2400" dirty="0"/>
              <a:t>65</a:t>
            </a:r>
            <a:r>
              <a:rPr lang="en-US" sz="2400" dirty="0"/>
              <a:t>)</a:t>
            </a:r>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902BB92-3A60-DA48-3F39-2769462B81DE}"/>
              </a:ext>
            </a:extLst>
          </p:cNvPr>
          <p:cNvSpPr txBox="1"/>
          <p:nvPr/>
        </p:nvSpPr>
        <p:spPr>
          <a:xfrm>
            <a:off x="1153315" y="1342727"/>
            <a:ext cx="8610498" cy="3662541"/>
          </a:xfrm>
          <a:prstGeom prst="rect">
            <a:avLst/>
          </a:prstGeom>
          <a:noFill/>
        </p:spPr>
        <p:txBody>
          <a:bodyPr wrap="square" rtlCol="0">
            <a:spAutoFit/>
          </a:bodyPr>
          <a:lstStyle/>
          <a:p>
            <a:r>
              <a:rPr lang="en-IN" dirty="0"/>
              <a:t>                </a:t>
            </a:r>
            <a:r>
              <a:rPr lang="en-IN" sz="2400" dirty="0"/>
              <a:t>Excel modelling is a powerful tool to analyse employee performance data by creating a structured framework that includes calculations, visualizations</a:t>
            </a:r>
          </a:p>
          <a:p>
            <a:endParaRPr lang="en-IN" sz="2000" b="1" dirty="0"/>
          </a:p>
          <a:p>
            <a:r>
              <a:rPr lang="en-IN" sz="2000" b="1" dirty="0"/>
              <a:t>STEP BY STEP APPROACH </a:t>
            </a:r>
          </a:p>
          <a:p>
            <a:endParaRPr lang="en-IN" sz="2000" b="1" dirty="0"/>
          </a:p>
          <a:p>
            <a:r>
              <a:rPr lang="en-IN" sz="2000" b="1" dirty="0"/>
              <a:t>1)Collect Data</a:t>
            </a:r>
          </a:p>
          <a:p>
            <a:r>
              <a:rPr lang="en-IN" sz="2000" b="1" dirty="0"/>
              <a:t>2)Data Collection and Organization</a:t>
            </a:r>
          </a:p>
          <a:p>
            <a:r>
              <a:rPr lang="en-IN" sz="2000" b="1" dirty="0"/>
              <a:t>3)Data Cleaning and Preparation</a:t>
            </a:r>
          </a:p>
          <a:p>
            <a:r>
              <a:rPr lang="en-IN" sz="2000" b="1" dirty="0"/>
              <a:t>4)KPI Calculation</a:t>
            </a:r>
          </a:p>
          <a:p>
            <a:r>
              <a:rPr lang="en-IN" sz="2000" b="1" dirty="0"/>
              <a:t>5)Data Transformation for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BEE0C0-9E5B-8B88-ED01-5983665334EA}"/>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132BC6A7-0C5C-55FC-A55D-A5B8B1766EAD}"/>
              </a:ext>
            </a:extLst>
          </p:cNvPr>
          <p:cNvSpPr txBox="1"/>
          <p:nvPr/>
        </p:nvSpPr>
        <p:spPr>
          <a:xfrm>
            <a:off x="904620" y="986704"/>
            <a:ext cx="9645209" cy="3508653"/>
          </a:xfrm>
          <a:prstGeom prst="rect">
            <a:avLst/>
          </a:prstGeom>
          <a:noFill/>
        </p:spPr>
        <p:txBody>
          <a:bodyPr wrap="square">
            <a:spAutoFit/>
          </a:bodyPr>
          <a:lstStyle/>
          <a:p>
            <a:endParaRPr lang="en-IN" dirty="0"/>
          </a:p>
          <a:p>
            <a:endParaRPr lang="en-IN" dirty="0"/>
          </a:p>
          <a:p>
            <a:r>
              <a:rPr lang="en-IN" dirty="0"/>
              <a:t>         </a:t>
            </a:r>
            <a:r>
              <a:rPr lang="en-US" sz="2400" dirty="0"/>
              <a:t>Excel modeling offers a comprehensive framework for evaluating employee performance, enhancing data-driven decisions. It supports trend analysis, scenario planning, and real-time updates to optimize workforce management.</a:t>
            </a:r>
            <a:endParaRPr lang="en-IN" sz="2400"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AF52787C-CA41-1649-B4BB-9E23AABD8BB6}"/>
              </a:ext>
            </a:extLst>
          </p:cNvPr>
          <p:cNvSpPr>
            <a:spLocks noChangeArrowheads="1"/>
          </p:cNvSpPr>
          <p:nvPr/>
        </p:nvSpPr>
        <p:spPr bwMode="auto">
          <a:xfrm flipV="1">
            <a:off x="676275" y="1625896"/>
            <a:ext cx="52282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3D5BC99-634C-1778-74A9-E45F8C8A5059}"/>
              </a:ext>
            </a:extLst>
          </p:cNvPr>
          <p:cNvSpPr txBox="1"/>
          <p:nvPr/>
        </p:nvSpPr>
        <p:spPr>
          <a:xfrm>
            <a:off x="1320257" y="2019300"/>
            <a:ext cx="7620856" cy="1569660"/>
          </a:xfrm>
          <a:prstGeom prst="rect">
            <a:avLst/>
          </a:prstGeom>
          <a:noFill/>
        </p:spPr>
        <p:txBody>
          <a:bodyPr wrap="square">
            <a:spAutoFit/>
          </a:bodyPr>
          <a:lstStyle/>
          <a:p>
            <a:r>
              <a:rPr lang="en-IN" sz="2400" b="0" i="0" dirty="0">
                <a:solidFill>
                  <a:srgbClr val="474747"/>
                </a:solidFill>
                <a:effectLst/>
                <a:latin typeface="Google Sans"/>
              </a:rPr>
              <a:t>            To  write a problem statement on employee performance, you need to </a:t>
            </a:r>
            <a:r>
              <a:rPr lang="en-IN" sz="2400" b="0" i="0" dirty="0">
                <a:solidFill>
                  <a:srgbClr val="040C28"/>
                </a:solidFill>
                <a:effectLst/>
                <a:latin typeface="Google Sans"/>
              </a:rPr>
              <a:t>identify the specific area of performance that is problematic</a:t>
            </a:r>
            <a:r>
              <a:rPr lang="en-IN" sz="2400" b="0" i="0" dirty="0">
                <a:solidFill>
                  <a:srgbClr val="474747"/>
                </a:solidFill>
                <a:effectLst/>
                <a:latin typeface="Google Sans"/>
              </a:rPr>
              <a:t>, such as low productivity, high absenteeism, or poor quality of work.</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The main goal of this project is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employee performance data to identify trends, evaluate productivity, and provide actionable insights for management decisions. The analysis will help understand key performance indicators (KPIs), such as productivity levels, attendance, goal achievement, and overall contribution to the organization’s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vinodhini s</cp:lastModifiedBy>
  <cp:revision>18</cp:revision>
  <dcterms:created xsi:type="dcterms:W3CDTF">2024-03-29T15:07:22Z</dcterms:created>
  <dcterms:modified xsi:type="dcterms:W3CDTF">2024-09-05T05:54:12Z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