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VINODHINI P</a:t>
            </a:r>
            <a:endParaRPr lang="en-US" sz="2400" dirty="0"/>
          </a:p>
          <a:p>
            <a:r>
              <a:rPr lang="en-US" sz="2400" dirty="0"/>
              <a:t>REGISTER NO: 3</a:t>
            </a:r>
            <a:r>
              <a:rPr lang="en-GB" sz="2400" dirty="0"/>
              <a:t>12206003</a:t>
            </a:r>
            <a:endParaRPr lang="en-US" sz="2400" dirty="0"/>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646" y="2364983"/>
            <a:ext cx="8524391"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Vinodhini Palani</cp:lastModifiedBy>
  <cp:revision>20</cp:revision>
  <dcterms:created xsi:type="dcterms:W3CDTF">2024-03-29T15:07:22Z</dcterms:created>
  <dcterms:modified xsi:type="dcterms:W3CDTF">2024-09-02T04:41:08Z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