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avitha's%20project%20with%20data%20bas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3.363618009287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2"/>
          <c:w val="0.68237332332375034"/>
          <c:h val="0.46305629889173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DB40-BA8C-AF79AA06D6D7}"/>
            </c:ext>
          </c:extLst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F-DB40-BA8C-AF79AA06D6D7}"/>
            </c:ext>
          </c:extLst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8F-DB40-BA8C-AF79AA06D6D7}"/>
            </c:ext>
          </c:extLst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8F-DB40-BA8C-AF79AA06D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5905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</a:t>
            </a:r>
            <a:r>
              <a:rPr lang="en-IN" sz="2400" dirty="0"/>
              <a:t>: VINODHINI R </a:t>
            </a:r>
            <a:endParaRPr lang="en-US" sz="2400" dirty="0"/>
          </a:p>
          <a:p>
            <a:r>
              <a:rPr lang="en-US" sz="2400" dirty="0"/>
              <a:t>REGISTER NO. : 22133710360</a:t>
            </a:r>
            <a:r>
              <a:rPr lang="en-IN" sz="2400" dirty="0"/>
              <a:t>56</a:t>
            </a:r>
            <a:endParaRPr lang="en-US" sz="2400" dirty="0"/>
          </a:p>
          <a:p>
            <a:r>
              <a:rPr lang="en-US" sz="2400" dirty="0"/>
              <a:t>NM REG. NO. : unm4101004422133710360</a:t>
            </a:r>
            <a:r>
              <a:rPr lang="en-IN" sz="2400" dirty="0"/>
              <a:t>56</a:t>
            </a:r>
            <a:endParaRPr lang="en-US" sz="2400" dirty="0"/>
          </a:p>
          <a:p>
            <a:r>
              <a:rPr lang="en-US" sz="2400" dirty="0"/>
              <a:t>DEPARTMENT : DEPT. OF COMMERECE</a:t>
            </a:r>
          </a:p>
          <a:p>
            <a:r>
              <a:rPr lang="en-US" sz="2400" dirty="0"/>
              <a:t>COLLEGE : QUAID-E-MILLATH GOVERNMENT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F475-9318-F8C7-AC62-7A0D59E0BB51}"/>
              </a:ext>
            </a:extLst>
          </p:cNvPr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
</a:t>
            </a:r>
            <a:r>
              <a:rPr lang="en-US" sz="2400" b="1" dirty="0"/>
              <a:t>1. Calculated performance level by using the current employee rating .</a:t>
            </a:r>
          </a:p>
          <a:p>
            <a:pPr algn="l"/>
            <a:r>
              <a:rPr lang="en-US" sz="2400" b="1" dirty="0"/>
              <a:t>
2. Prepared pivot table.</a:t>
            </a:r>
          </a:p>
          <a:p>
            <a:pPr algn="l"/>
            <a:r>
              <a:rPr lang="en-US" sz="2400" b="1" dirty="0"/>
              <a:t>
3. Filtered pivot table. </a:t>
            </a:r>
          </a:p>
          <a:p>
            <a:pPr algn="l"/>
            <a:r>
              <a:rPr lang="en-US" sz="2400" b="1" dirty="0"/>
              <a:t>
4. Prepared a graph using pivot table data. </a:t>
            </a:r>
          </a:p>
          <a:p>
            <a:pPr algn="l"/>
            <a:r>
              <a:rPr lang="en-US" sz="2400" b="1" dirty="0"/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52BA4E-E447-C5CF-9D7B-43B8B319C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606791"/>
              </p:ext>
            </p:extLst>
          </p:nvPr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901A-5703-BED5-9445-498FA355243D}"/>
              </a:ext>
            </a:extLst>
          </p:cNvPr>
          <p:cNvSpPr txBox="1"/>
          <p:nvPr/>
        </p:nvSpPr>
        <p:spPr>
          <a:xfrm>
            <a:off x="755332" y="1951672"/>
            <a:ext cx="84375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51022" y="1494293"/>
            <a:ext cx="5029200" cy="44012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6DB0-6F4D-F480-3ADA-A6D31E9B1C0F}"/>
              </a:ext>
            </a:extLst>
          </p:cNvPr>
          <p:cNvSpPr txBox="1"/>
          <p:nvPr/>
        </p:nvSpPr>
        <p:spPr>
          <a:xfrm>
            <a:off x="1026914" y="1695450"/>
            <a:ext cx="5066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EXAMINE :</a:t>
            </a:r>
            <a:endParaRPr lang="en-IN" sz="2400" b="1" dirty="0"/>
          </a:p>
          <a:p>
            <a:endParaRPr lang="en-US" sz="2400" b="1" dirty="0"/>
          </a:p>
          <a:p>
            <a:r>
              <a:rPr lang="en-IN" sz="2400" b="1" dirty="0"/>
              <a:t>         </a:t>
            </a:r>
            <a:r>
              <a:rPr lang="en-US" sz="2400" b="1" dirty="0"/>
              <a:t>HOW EFFICIENTLY THE EMPLOYEE’S OF AN ORGANISATION ARE WORKING IN EACH BUSINESS UNIT RESPECTIVELY.  </a:t>
            </a:r>
            <a:endParaRPr lang="en-IN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61045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C1DE-5669-20C8-0C23-AE685483A846}"/>
              </a:ext>
            </a:extLst>
          </p:cNvPr>
          <p:cNvSpPr txBox="1"/>
          <p:nvPr/>
        </p:nvSpPr>
        <p:spPr>
          <a:xfrm>
            <a:off x="723900" y="1859339"/>
            <a:ext cx="5372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INSIDERS : </a:t>
            </a:r>
          </a:p>
          <a:p>
            <a:endParaRPr lang="en-US" b="1" dirty="0"/>
          </a:p>
          <a:p>
            <a:r>
              <a:rPr lang="en-US" b="1" dirty="0"/>
              <a:t>THE END USERS ARE THE MANAGEMENT, ADMINISTRATION, FINANCE AND ACCOUNTING SECTORS OF THE RESPECTIVE ORGANISATION.</a:t>
            </a:r>
          </a:p>
          <a:p>
            <a:endParaRPr lang="en-US" b="1" dirty="0"/>
          </a:p>
          <a:p>
            <a:r>
              <a:rPr lang="en-US" b="1" dirty="0"/>
              <a:t>OUTSIDERS : </a:t>
            </a:r>
          </a:p>
          <a:p>
            <a:endParaRPr lang="en-US" b="1" dirty="0"/>
          </a:p>
          <a:p>
            <a:r>
              <a:rPr lang="en-US" b="1" dirty="0"/>
              <a:t>THE END USERS ARE THE INVESTORS, SHAREHOLDERS, FINANCING PARTNERS, GOVERNMENT AND COMPETITORS.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49684-3118-0292-F1C8-61DD11139043}"/>
              </a:ext>
            </a:extLst>
          </p:cNvPr>
          <p:cNvSpPr txBox="1"/>
          <p:nvPr/>
        </p:nvSpPr>
        <p:spPr>
          <a:xfrm>
            <a:off x="3050038" y="228095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IDENTIFY AREAS OF STRENGTH AND WEAKNESS.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SET PERFORMANCE GOALS AND TARGETS.</a:t>
            </a:r>
          </a:p>
          <a:p>
            <a:pPr marL="342900" indent="-342900">
              <a:buAutoNum type="arabicPeriod"/>
            </a:pPr>
            <a:r>
              <a:rPr lang="en-US" b="1" dirty="0"/>
              <a:t>EVALUATE JOB PERFORMANCE AND PRODUCTIVITY.</a:t>
            </a:r>
          </a:p>
          <a:p>
            <a:pPr marL="342900" indent="-342900">
              <a:buAutoNum type="arabicPeriod"/>
            </a:pPr>
            <a:r>
              <a:rPr lang="en-US" b="1" dirty="0"/>
              <a:t> DEVELOP TRAINING AND DEVELOPMENT programs.</a:t>
            </a:r>
          </a:p>
          <a:p>
            <a:pPr marL="342900" indent="-342900">
              <a:buAutoNum type="arabicPeriod"/>
            </a:pPr>
            <a:r>
              <a:rPr lang="en-US" b="1" dirty="0"/>
              <a:t>Inform decisions on promotions, bonuses, and rewards.</a:t>
            </a:r>
          </a:p>
          <a:p>
            <a:pPr marL="342900" indent="-342900">
              <a:buAutoNum type="arabicPeriod"/>
            </a:pPr>
            <a:r>
              <a:rPr lang="en-US" b="1" dirty="0"/>
              <a:t> Improve communication and feedback.</a:t>
            </a:r>
          </a:p>
          <a:p>
            <a:pPr marL="342900" indent="-342900">
              <a:buAutoNum type="arabicPeriod"/>
            </a:pPr>
            <a:r>
              <a:rPr lang="en-US" b="1" dirty="0"/>
              <a:t>Increase employee motivation and ENGAGEMENT.</a:t>
            </a:r>
          </a:p>
          <a:p>
            <a:pPr marL="342900" indent="-342900">
              <a:buAutoNum type="arabicPeriod"/>
            </a:pPr>
            <a:r>
              <a:rPr lang="en-US" b="1" dirty="0"/>
              <a:t>Reduce turnover and absenteeism.</a:t>
            </a:r>
          </a:p>
          <a:p>
            <a:pPr marL="342900" indent="-342900">
              <a:buAutoNum type="arabicPeriod"/>
            </a:pPr>
            <a:r>
              <a:rPr lang="en-US" b="1" dirty="0"/>
              <a:t>Enhance overall organizational performance.</a:t>
            </a:r>
          </a:p>
          <a:p>
            <a:pPr marL="342900" indent="-342900">
              <a:buAutoNum type="arabicPeriod"/>
            </a:pPr>
            <a:r>
              <a:rPr lang="en-US" b="1" dirty="0"/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656F-7AF1-814C-54DF-5DC2FEE734D6}"/>
              </a:ext>
            </a:extLst>
          </p:cNvPr>
          <p:cNvSpPr txBox="1"/>
          <p:nvPr/>
        </p:nvSpPr>
        <p:spPr>
          <a:xfrm>
            <a:off x="755332" y="1702365"/>
            <a:ext cx="30954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Employee I’d </a:t>
            </a:r>
          </a:p>
          <a:p>
            <a:r>
              <a:rPr lang="en-US" b="1" dirty="0"/>
              <a:t> 2. First name.</a:t>
            </a:r>
          </a:p>
          <a:p>
            <a:r>
              <a:rPr lang="en-US" b="1" dirty="0"/>
              <a:t> 3. Last name.</a:t>
            </a:r>
          </a:p>
          <a:p>
            <a:r>
              <a:rPr lang="en-US" b="1" dirty="0"/>
              <a:t>4.business unit.</a:t>
            </a:r>
          </a:p>
          <a:p>
            <a:r>
              <a:rPr lang="en-US" b="1" dirty="0"/>
              <a:t>5. Employee status.</a:t>
            </a:r>
          </a:p>
          <a:p>
            <a:r>
              <a:rPr lang="en-US" b="1" dirty="0"/>
              <a:t>6. Employee type.</a:t>
            </a:r>
          </a:p>
          <a:p>
            <a:r>
              <a:rPr lang="en-US" b="1" dirty="0"/>
              <a:t>7.employee classification type.</a:t>
            </a:r>
          </a:p>
          <a:p>
            <a:r>
              <a:rPr lang="en-US" b="1" dirty="0"/>
              <a:t>8.gender code.</a:t>
            </a:r>
          </a:p>
          <a:p>
            <a:r>
              <a:rPr lang="en-US" b="1" dirty="0"/>
              <a:t>9.performance score.</a:t>
            </a:r>
          </a:p>
          <a:p>
            <a:r>
              <a:rPr lang="en-US" b="1" dirty="0"/>
              <a:t>10.current employee rating.</a:t>
            </a:r>
          </a:p>
          <a:p>
            <a:r>
              <a:rPr lang="en-US" b="1" dirty="0"/>
              <a:t>11.performance level</a:t>
            </a:r>
          </a:p>
          <a:p>
            <a:r>
              <a:rPr lang="en-US" b="1" dirty="0"/>
              <a:t>12.martial description.</a:t>
            </a:r>
          </a:p>
          <a:p>
            <a:r>
              <a:rPr lang="en-US" b="1" dirty="0"/>
              <a:t>13.race description. </a:t>
            </a:r>
          </a:p>
          <a:p>
            <a:r>
              <a:rPr lang="en-US" b="1" dirty="0"/>
              <a:t>14.Location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23C1-13FA-5160-A8C0-600D7F0CCD62}"/>
              </a:ext>
            </a:extLst>
          </p:cNvPr>
          <p:cNvSpPr txBox="1"/>
          <p:nvPr/>
        </p:nvSpPr>
        <p:spPr>
          <a:xfrm>
            <a:off x="4391075" y="1611924"/>
            <a:ext cx="2882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
15. Job function description. 
16. State.
17. DOB.
18.Division.
19.Department type.
20.Termination description.
21.Termination type.
22.Payzone.
23.Start date.
24. Exit date.
25. Title.
26 . Supervisor.
27. </a:t>
            </a:r>
            <a:r>
              <a:rPr lang="en-US" b="1" dirty="0" err="1"/>
              <a:t>ADEmail</a:t>
            </a:r>
            <a:endParaRPr lang="en-US" b="1" dirty="0"/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25629" y="1695450"/>
            <a:ext cx="7208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198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Vinodhini R</cp:lastModifiedBy>
  <cp:revision>17</cp:revision>
  <dcterms:created xsi:type="dcterms:W3CDTF">2024-03-29T15:07:22Z</dcterms:created>
  <dcterms:modified xsi:type="dcterms:W3CDTF">2024-08-30T05:35:23Z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