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69" r:id="rId5"/>
    <p:sldId id="263" r:id="rId6"/>
    <p:sldId id="261" r:id="rId7"/>
    <p:sldId id="270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VinothPMoorthy/Desktop/Co-op%20Applications%20/Inerview%20Question%20/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PSO Convergence Characterstics 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Sheet1!$B$1:$B$100</c:f>
              <c:numCache>
                <c:formatCode>General</c:formatCode>
                <c:ptCount val="100"/>
                <c:pt idx="0">
                  <c:v>71.0406886354334</c:v>
                </c:pt>
                <c:pt idx="1">
                  <c:v>23.6406538801599</c:v>
                </c:pt>
                <c:pt idx="2">
                  <c:v>19.0170829328184</c:v>
                </c:pt>
                <c:pt idx="3">
                  <c:v>19.0170829328184</c:v>
                </c:pt>
                <c:pt idx="4">
                  <c:v>14.1997423222003</c:v>
                </c:pt>
                <c:pt idx="5">
                  <c:v>14.1997423222003</c:v>
                </c:pt>
                <c:pt idx="6">
                  <c:v>3.6508733581916</c:v>
                </c:pt>
                <c:pt idx="7">
                  <c:v>3.6508733581916</c:v>
                </c:pt>
                <c:pt idx="8">
                  <c:v>3.6508733581916</c:v>
                </c:pt>
                <c:pt idx="9">
                  <c:v>3.6508733581916</c:v>
                </c:pt>
                <c:pt idx="10">
                  <c:v>3.16392685597821</c:v>
                </c:pt>
                <c:pt idx="11">
                  <c:v>3.16392685597821</c:v>
                </c:pt>
                <c:pt idx="12">
                  <c:v>3.16392685597821</c:v>
                </c:pt>
                <c:pt idx="13">
                  <c:v>3.16392685597821</c:v>
                </c:pt>
                <c:pt idx="14">
                  <c:v>3.16392685597821</c:v>
                </c:pt>
                <c:pt idx="15">
                  <c:v>2.05891142774788</c:v>
                </c:pt>
                <c:pt idx="16">
                  <c:v>2.04660169671747</c:v>
                </c:pt>
                <c:pt idx="17">
                  <c:v>2.04660169671747</c:v>
                </c:pt>
                <c:pt idx="18">
                  <c:v>1.96155193593768</c:v>
                </c:pt>
                <c:pt idx="19">
                  <c:v>1.96155193593768</c:v>
                </c:pt>
                <c:pt idx="20">
                  <c:v>1.96155193593768</c:v>
                </c:pt>
                <c:pt idx="21">
                  <c:v>1.96155193593768</c:v>
                </c:pt>
                <c:pt idx="22">
                  <c:v>1.96155193593768</c:v>
                </c:pt>
                <c:pt idx="23">
                  <c:v>1.29649513526758</c:v>
                </c:pt>
                <c:pt idx="24">
                  <c:v>1.29649513526758</c:v>
                </c:pt>
                <c:pt idx="25">
                  <c:v>0.444892497305108</c:v>
                </c:pt>
                <c:pt idx="26">
                  <c:v>0.444892497305108</c:v>
                </c:pt>
                <c:pt idx="27">
                  <c:v>0.444892497305108</c:v>
                </c:pt>
                <c:pt idx="28">
                  <c:v>0.444892497305108</c:v>
                </c:pt>
                <c:pt idx="29">
                  <c:v>0.444892497305108</c:v>
                </c:pt>
                <c:pt idx="30">
                  <c:v>0.444892497305108</c:v>
                </c:pt>
                <c:pt idx="31">
                  <c:v>0.444892497305108</c:v>
                </c:pt>
                <c:pt idx="32">
                  <c:v>0.444892497305108</c:v>
                </c:pt>
                <c:pt idx="33">
                  <c:v>0.444892497305108</c:v>
                </c:pt>
                <c:pt idx="34">
                  <c:v>0.444892497305108</c:v>
                </c:pt>
                <c:pt idx="35">
                  <c:v>0.444892497305108</c:v>
                </c:pt>
                <c:pt idx="36">
                  <c:v>0.444892497305108</c:v>
                </c:pt>
                <c:pt idx="37">
                  <c:v>0.444892497305108</c:v>
                </c:pt>
                <c:pt idx="38">
                  <c:v>0.444892497305108</c:v>
                </c:pt>
                <c:pt idx="39">
                  <c:v>0.339727807051991</c:v>
                </c:pt>
                <c:pt idx="40">
                  <c:v>0.339727807051991</c:v>
                </c:pt>
                <c:pt idx="41">
                  <c:v>0.339727807051991</c:v>
                </c:pt>
                <c:pt idx="42">
                  <c:v>0.339727807051991</c:v>
                </c:pt>
                <c:pt idx="43">
                  <c:v>0.339727807051991</c:v>
                </c:pt>
                <c:pt idx="44">
                  <c:v>0.0283618842523674</c:v>
                </c:pt>
                <c:pt idx="45">
                  <c:v>0.0283618842523674</c:v>
                </c:pt>
                <c:pt idx="46">
                  <c:v>0.0283618842523674</c:v>
                </c:pt>
                <c:pt idx="47">
                  <c:v>0.0283618842523674</c:v>
                </c:pt>
                <c:pt idx="48">
                  <c:v>0.0283618842523674</c:v>
                </c:pt>
                <c:pt idx="49">
                  <c:v>0.0283618842523674</c:v>
                </c:pt>
                <c:pt idx="50">
                  <c:v>0.0283618842523674</c:v>
                </c:pt>
                <c:pt idx="51">
                  <c:v>0.0283618842523674</c:v>
                </c:pt>
                <c:pt idx="52">
                  <c:v>0.0283618842523674</c:v>
                </c:pt>
                <c:pt idx="53">
                  <c:v>0.0283618842523674</c:v>
                </c:pt>
                <c:pt idx="54">
                  <c:v>0.0283618842523674</c:v>
                </c:pt>
                <c:pt idx="55">
                  <c:v>0.0283618842523674</c:v>
                </c:pt>
                <c:pt idx="56">
                  <c:v>0.0283618842523674</c:v>
                </c:pt>
                <c:pt idx="57">
                  <c:v>0.0283618842523674</c:v>
                </c:pt>
                <c:pt idx="58">
                  <c:v>0.0283618842523674</c:v>
                </c:pt>
                <c:pt idx="59">
                  <c:v>0.0283618842523674</c:v>
                </c:pt>
                <c:pt idx="60">
                  <c:v>0.0283618842523674</c:v>
                </c:pt>
                <c:pt idx="61">
                  <c:v>0.0166176473449567</c:v>
                </c:pt>
                <c:pt idx="62">
                  <c:v>0.0108371984413403</c:v>
                </c:pt>
                <c:pt idx="63">
                  <c:v>0.010049056447418</c:v>
                </c:pt>
                <c:pt idx="64">
                  <c:v>0.010049056447418</c:v>
                </c:pt>
                <c:pt idx="65">
                  <c:v>0.010049056447418</c:v>
                </c:pt>
                <c:pt idx="66">
                  <c:v>0.00534306721422717</c:v>
                </c:pt>
                <c:pt idx="67">
                  <c:v>0.00534306721422717</c:v>
                </c:pt>
                <c:pt idx="68">
                  <c:v>0.00472008756746502</c:v>
                </c:pt>
                <c:pt idx="69">
                  <c:v>0.00358540360277744</c:v>
                </c:pt>
                <c:pt idx="70">
                  <c:v>0.00239533373710135</c:v>
                </c:pt>
                <c:pt idx="71">
                  <c:v>0.00239533373710135</c:v>
                </c:pt>
                <c:pt idx="72">
                  <c:v>0.00239533373710135</c:v>
                </c:pt>
                <c:pt idx="73" formatCode="0.00E+00">
                  <c:v>0.000731754562732921</c:v>
                </c:pt>
                <c:pt idx="74" formatCode="0.00E+00">
                  <c:v>0.000731754562732921</c:v>
                </c:pt>
                <c:pt idx="75" formatCode="0.00E+00">
                  <c:v>0.000537806263705806</c:v>
                </c:pt>
                <c:pt idx="76" formatCode="0.00E+00">
                  <c:v>0.000229383231055979</c:v>
                </c:pt>
                <c:pt idx="77" formatCode="0.00E+00">
                  <c:v>0.000191144622884627</c:v>
                </c:pt>
                <c:pt idx="78" formatCode="0.00E+00">
                  <c:v>9.84678745478215E-5</c:v>
                </c:pt>
                <c:pt idx="79" formatCode="0.00E+00">
                  <c:v>7.31956697960152E-5</c:v>
                </c:pt>
                <c:pt idx="80" formatCode="0.00E+00">
                  <c:v>5.94062429034556E-5</c:v>
                </c:pt>
                <c:pt idx="81" formatCode="0.00E+00">
                  <c:v>3.91726700028059E-5</c:v>
                </c:pt>
                <c:pt idx="82" formatCode="0.00E+00">
                  <c:v>1.63381806424395E-5</c:v>
                </c:pt>
                <c:pt idx="83" formatCode="0.00E+00">
                  <c:v>1.21007011273173E-5</c:v>
                </c:pt>
                <c:pt idx="84" formatCode="0.00E+00">
                  <c:v>1.13849823451017E-5</c:v>
                </c:pt>
                <c:pt idx="85" formatCode="0.00E+00">
                  <c:v>3.59208536738453E-6</c:v>
                </c:pt>
                <c:pt idx="86" formatCode="0.00E+00">
                  <c:v>3.59208536738453E-6</c:v>
                </c:pt>
                <c:pt idx="87" formatCode="0.00E+00">
                  <c:v>2.15743414067634E-6</c:v>
                </c:pt>
                <c:pt idx="88" formatCode="0.00E+00">
                  <c:v>1.96380072816506E-6</c:v>
                </c:pt>
                <c:pt idx="89" formatCode="0.00E+00">
                  <c:v>1.96380072816506E-6</c:v>
                </c:pt>
                <c:pt idx="90" formatCode="0.00E+00">
                  <c:v>1.11771229912319E-6</c:v>
                </c:pt>
                <c:pt idx="91" formatCode="0.00E+00">
                  <c:v>9.29514092335406E-7</c:v>
                </c:pt>
                <c:pt idx="92" formatCode="0.00E+00">
                  <c:v>3.61372485185425E-7</c:v>
                </c:pt>
                <c:pt idx="93" formatCode="0.00E+00">
                  <c:v>1.75640024741792E-7</c:v>
                </c:pt>
                <c:pt idx="94" formatCode="0.00E+00">
                  <c:v>1.54946852418585E-7</c:v>
                </c:pt>
                <c:pt idx="95" formatCode="0.00E+00">
                  <c:v>1.34481942507286E-7</c:v>
                </c:pt>
                <c:pt idx="96" formatCode="0.00E+00">
                  <c:v>6.88616063546504E-8</c:v>
                </c:pt>
                <c:pt idx="97" formatCode="0.00E+00">
                  <c:v>5.32629402905619E-8</c:v>
                </c:pt>
                <c:pt idx="98" formatCode="0.00E+00">
                  <c:v>3.07383195358676E-8</c:v>
                </c:pt>
                <c:pt idx="99" formatCode="0.00E+00">
                  <c:v>1.57865070371636E-8</c:v>
                </c:pt>
              </c:numCache>
            </c:numRef>
          </c:val>
          <c:smooth val="0"/>
        </c:ser>
        <c:ser>
          <c:idx val="0"/>
          <c:order val="1"/>
          <c:spPr>
            <a:ln w="34925" cap="rnd">
              <a:solidFill>
                <a:schemeClr val="accent1"/>
              </a:solidFill>
              <a:round/>
            </a:ln>
            <a:effectLst>
              <a:innerShdw>
                <a:prstClr val="black"/>
              </a:innerShdw>
            </a:effectLst>
          </c:spPr>
          <c:marker>
            <c:symbol val="none"/>
          </c:marker>
          <c:val>
            <c:numRef>
              <c:f>Sheet1!$B$1:$B$100</c:f>
              <c:numCache>
                <c:formatCode>General</c:formatCode>
                <c:ptCount val="100"/>
                <c:pt idx="0">
                  <c:v>71.0406886354334</c:v>
                </c:pt>
                <c:pt idx="1">
                  <c:v>23.6406538801599</c:v>
                </c:pt>
                <c:pt idx="2">
                  <c:v>19.0170829328184</c:v>
                </c:pt>
                <c:pt idx="3">
                  <c:v>19.0170829328184</c:v>
                </c:pt>
                <c:pt idx="4">
                  <c:v>14.1997423222003</c:v>
                </c:pt>
                <c:pt idx="5">
                  <c:v>14.1997423222003</c:v>
                </c:pt>
                <c:pt idx="6">
                  <c:v>3.6508733581916</c:v>
                </c:pt>
                <c:pt idx="7">
                  <c:v>3.6508733581916</c:v>
                </c:pt>
                <c:pt idx="8">
                  <c:v>3.6508733581916</c:v>
                </c:pt>
                <c:pt idx="9">
                  <c:v>3.6508733581916</c:v>
                </c:pt>
                <c:pt idx="10">
                  <c:v>3.16392685597821</c:v>
                </c:pt>
                <c:pt idx="11">
                  <c:v>3.16392685597821</c:v>
                </c:pt>
                <c:pt idx="12">
                  <c:v>3.16392685597821</c:v>
                </c:pt>
                <c:pt idx="13">
                  <c:v>3.16392685597821</c:v>
                </c:pt>
                <c:pt idx="14">
                  <c:v>3.16392685597821</c:v>
                </c:pt>
                <c:pt idx="15">
                  <c:v>2.05891142774788</c:v>
                </c:pt>
                <c:pt idx="16">
                  <c:v>2.04660169671747</c:v>
                </c:pt>
                <c:pt idx="17">
                  <c:v>2.04660169671747</c:v>
                </c:pt>
                <c:pt idx="18">
                  <c:v>1.96155193593768</c:v>
                </c:pt>
                <c:pt idx="19">
                  <c:v>1.96155193593768</c:v>
                </c:pt>
                <c:pt idx="20">
                  <c:v>1.96155193593768</c:v>
                </c:pt>
                <c:pt idx="21">
                  <c:v>1.96155193593768</c:v>
                </c:pt>
                <c:pt idx="22">
                  <c:v>1.96155193593768</c:v>
                </c:pt>
                <c:pt idx="23">
                  <c:v>1.29649513526758</c:v>
                </c:pt>
                <c:pt idx="24">
                  <c:v>1.29649513526758</c:v>
                </c:pt>
                <c:pt idx="25">
                  <c:v>0.444892497305108</c:v>
                </c:pt>
                <c:pt idx="26">
                  <c:v>0.444892497305108</c:v>
                </c:pt>
                <c:pt idx="27">
                  <c:v>0.444892497305108</c:v>
                </c:pt>
                <c:pt idx="28">
                  <c:v>0.444892497305108</c:v>
                </c:pt>
                <c:pt idx="29">
                  <c:v>0.444892497305108</c:v>
                </c:pt>
                <c:pt idx="30">
                  <c:v>0.444892497305108</c:v>
                </c:pt>
                <c:pt idx="31">
                  <c:v>0.444892497305108</c:v>
                </c:pt>
                <c:pt idx="32">
                  <c:v>0.444892497305108</c:v>
                </c:pt>
                <c:pt idx="33">
                  <c:v>0.444892497305108</c:v>
                </c:pt>
                <c:pt idx="34">
                  <c:v>0.444892497305108</c:v>
                </c:pt>
                <c:pt idx="35">
                  <c:v>0.444892497305108</c:v>
                </c:pt>
                <c:pt idx="36">
                  <c:v>0.444892497305108</c:v>
                </c:pt>
                <c:pt idx="37">
                  <c:v>0.444892497305108</c:v>
                </c:pt>
                <c:pt idx="38">
                  <c:v>0.444892497305108</c:v>
                </c:pt>
                <c:pt idx="39">
                  <c:v>0.339727807051991</c:v>
                </c:pt>
                <c:pt idx="40">
                  <c:v>0.339727807051991</c:v>
                </c:pt>
                <c:pt idx="41">
                  <c:v>0.339727807051991</c:v>
                </c:pt>
                <c:pt idx="42">
                  <c:v>0.339727807051991</c:v>
                </c:pt>
                <c:pt idx="43">
                  <c:v>0.339727807051991</c:v>
                </c:pt>
                <c:pt idx="44">
                  <c:v>0.0283618842523674</c:v>
                </c:pt>
                <c:pt idx="45">
                  <c:v>0.0283618842523674</c:v>
                </c:pt>
                <c:pt idx="46">
                  <c:v>0.0283618842523674</c:v>
                </c:pt>
                <c:pt idx="47">
                  <c:v>0.0283618842523674</c:v>
                </c:pt>
                <c:pt idx="48">
                  <c:v>0.0283618842523674</c:v>
                </c:pt>
                <c:pt idx="49">
                  <c:v>0.0283618842523674</c:v>
                </c:pt>
                <c:pt idx="50">
                  <c:v>0.0283618842523674</c:v>
                </c:pt>
                <c:pt idx="51">
                  <c:v>0.0283618842523674</c:v>
                </c:pt>
                <c:pt idx="52">
                  <c:v>0.0283618842523674</c:v>
                </c:pt>
                <c:pt idx="53">
                  <c:v>0.0283618842523674</c:v>
                </c:pt>
                <c:pt idx="54">
                  <c:v>0.0283618842523674</c:v>
                </c:pt>
                <c:pt idx="55">
                  <c:v>0.0283618842523674</c:v>
                </c:pt>
                <c:pt idx="56">
                  <c:v>0.0283618842523674</c:v>
                </c:pt>
                <c:pt idx="57">
                  <c:v>0.0283618842523674</c:v>
                </c:pt>
                <c:pt idx="58">
                  <c:v>0.0283618842523674</c:v>
                </c:pt>
                <c:pt idx="59">
                  <c:v>0.0283618842523674</c:v>
                </c:pt>
                <c:pt idx="60">
                  <c:v>0.0283618842523674</c:v>
                </c:pt>
                <c:pt idx="61">
                  <c:v>0.0166176473449567</c:v>
                </c:pt>
                <c:pt idx="62">
                  <c:v>0.0108371984413403</c:v>
                </c:pt>
                <c:pt idx="63">
                  <c:v>0.010049056447418</c:v>
                </c:pt>
                <c:pt idx="64">
                  <c:v>0.010049056447418</c:v>
                </c:pt>
                <c:pt idx="65">
                  <c:v>0.010049056447418</c:v>
                </c:pt>
                <c:pt idx="66">
                  <c:v>0.00534306721422717</c:v>
                </c:pt>
                <c:pt idx="67">
                  <c:v>0.00534306721422717</c:v>
                </c:pt>
                <c:pt idx="68">
                  <c:v>0.00472008756746502</c:v>
                </c:pt>
                <c:pt idx="69">
                  <c:v>0.00358540360277744</c:v>
                </c:pt>
                <c:pt idx="70">
                  <c:v>0.00239533373710135</c:v>
                </c:pt>
                <c:pt idx="71">
                  <c:v>0.00239533373710135</c:v>
                </c:pt>
                <c:pt idx="72">
                  <c:v>0.00239533373710135</c:v>
                </c:pt>
                <c:pt idx="73" formatCode="0.00E+00">
                  <c:v>0.000731754562732921</c:v>
                </c:pt>
                <c:pt idx="74" formatCode="0.00E+00">
                  <c:v>0.000731754562732921</c:v>
                </c:pt>
                <c:pt idx="75" formatCode="0.00E+00">
                  <c:v>0.000537806263705806</c:v>
                </c:pt>
                <c:pt idx="76" formatCode="0.00E+00">
                  <c:v>0.000229383231055979</c:v>
                </c:pt>
                <c:pt idx="77" formatCode="0.00E+00">
                  <c:v>0.000191144622884627</c:v>
                </c:pt>
                <c:pt idx="78" formatCode="0.00E+00">
                  <c:v>9.84678745478215E-5</c:v>
                </c:pt>
                <c:pt idx="79" formatCode="0.00E+00">
                  <c:v>7.31956697960152E-5</c:v>
                </c:pt>
                <c:pt idx="80" formatCode="0.00E+00">
                  <c:v>5.94062429034556E-5</c:v>
                </c:pt>
                <c:pt idx="81" formatCode="0.00E+00">
                  <c:v>3.91726700028059E-5</c:v>
                </c:pt>
                <c:pt idx="82" formatCode="0.00E+00">
                  <c:v>1.63381806424395E-5</c:v>
                </c:pt>
                <c:pt idx="83" formatCode="0.00E+00">
                  <c:v>1.21007011273173E-5</c:v>
                </c:pt>
                <c:pt idx="84" formatCode="0.00E+00">
                  <c:v>1.13849823451017E-5</c:v>
                </c:pt>
                <c:pt idx="85" formatCode="0.00E+00">
                  <c:v>3.59208536738453E-6</c:v>
                </c:pt>
                <c:pt idx="86" formatCode="0.00E+00">
                  <c:v>3.59208536738453E-6</c:v>
                </c:pt>
                <c:pt idx="87" formatCode="0.00E+00">
                  <c:v>2.15743414067634E-6</c:v>
                </c:pt>
                <c:pt idx="88" formatCode="0.00E+00">
                  <c:v>1.96380072816506E-6</c:v>
                </c:pt>
                <c:pt idx="89" formatCode="0.00E+00">
                  <c:v>1.96380072816506E-6</c:v>
                </c:pt>
                <c:pt idx="90" formatCode="0.00E+00">
                  <c:v>1.11771229912319E-6</c:v>
                </c:pt>
                <c:pt idx="91" formatCode="0.00E+00">
                  <c:v>9.29514092335406E-7</c:v>
                </c:pt>
                <c:pt idx="92" formatCode="0.00E+00">
                  <c:v>3.61372485185425E-7</c:v>
                </c:pt>
                <c:pt idx="93" formatCode="0.00E+00">
                  <c:v>1.75640024741792E-7</c:v>
                </c:pt>
                <c:pt idx="94" formatCode="0.00E+00">
                  <c:v>1.54946852418585E-7</c:v>
                </c:pt>
                <c:pt idx="95" formatCode="0.00E+00">
                  <c:v>1.34481942507286E-7</c:v>
                </c:pt>
                <c:pt idx="96" formatCode="0.00E+00">
                  <c:v>6.88616063546504E-8</c:v>
                </c:pt>
                <c:pt idx="97" formatCode="0.00E+00">
                  <c:v>5.32629402905619E-8</c:v>
                </c:pt>
                <c:pt idx="98" formatCode="0.00E+00">
                  <c:v>3.07383195358676E-8</c:v>
                </c:pt>
                <c:pt idx="99" formatCode="0.00E+00">
                  <c:v>1.57865070371636E-8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61928224"/>
        <c:axId val="-461963744"/>
      </c:lineChart>
      <c:catAx>
        <c:axId val="-461928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Nuber</a:t>
                </a:r>
                <a:r>
                  <a:rPr lang="en-US" baseline="0"/>
                  <a:t> of Iterations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1963744"/>
        <c:crosses val="autoZero"/>
        <c:auto val="1"/>
        <c:lblAlgn val="ctr"/>
        <c:lblOffset val="100"/>
        <c:tickLblSkip val="5"/>
        <c:noMultiLvlLbl val="0"/>
      </c:catAx>
      <c:valAx>
        <c:axId val="-461963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Global  </a:t>
                </a:r>
                <a:r>
                  <a:rPr lang="en-US" baseline="0"/>
                  <a:t> Fitness   Value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192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8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9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55DA-11FF-7445-91C8-8F80EA29EA48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432" y="1206059"/>
            <a:ext cx="7498080" cy="2541431"/>
          </a:xfrm>
        </p:spPr>
        <p:txBody>
          <a:bodyPr>
            <a:normAutofit/>
          </a:bodyPr>
          <a:lstStyle/>
          <a:p>
            <a:r>
              <a:rPr lang="en-US" dirty="0" smtClean="0"/>
              <a:t>Rescue - Robots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INFO6205 33906 Program Structure &amp; Algorithms</a:t>
            </a:r>
            <a:endParaRPr lang="en-US" sz="2500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2804891" y="2682240"/>
            <a:ext cx="6095269" cy="266218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Author		</a:t>
            </a:r>
            <a:r>
              <a:rPr lang="en-US" dirty="0" smtClean="0"/>
              <a:t>: 	</a:t>
            </a:r>
            <a:r>
              <a:rPr lang="en-US" dirty="0" smtClean="0"/>
              <a:t>Vinoth </a:t>
            </a:r>
            <a:r>
              <a:rPr lang="en-US" dirty="0" smtClean="0"/>
              <a:t>Punniyamoorthy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NUID		:	001225656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		:	01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8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856980"/>
            <a:ext cx="10264933" cy="345061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Identify the EXIT within a building / site during natural calamities or DURING EMERGENCY situation where no human intervention is not feasible.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	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856980"/>
            <a:ext cx="10264933" cy="367793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Since the problem is concerned with mainly the human loss, the rescue operations should be carried out using </a:t>
            </a:r>
            <a:r>
              <a:rPr lang="en-US" sz="2500" dirty="0" smtClean="0"/>
              <a:t>Autonomous Robots.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A swarm robotics technique (PSO algorithm) can be utilized to identify the safe exit using a swarm of heterogeneous robots, the bots communicate with each other and change its position locally and giving a global solution towards a guided drone bot(Target).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	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- Hierarchy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2016125"/>
            <a:ext cx="6430392" cy="3449638"/>
          </a:xfrm>
        </p:spPr>
      </p:pic>
    </p:spTree>
    <p:extLst>
      <p:ext uri="{BB962C8B-B14F-4D97-AF65-F5344CB8AC3E}">
        <p14:creationId xmlns:p14="http://schemas.microsoft.com/office/powerpoint/2010/main" val="16547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Computations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i="1" dirty="0" smtClean="0"/>
                  <a:t>Objective Functions </a:t>
                </a:r>
                <a:r>
                  <a:rPr lang="en-US" i="1" dirty="0" smtClean="0">
                    <a:sym typeface="Wingdings"/>
                  </a:rPr>
                  <a:t>(Test Function) : </a:t>
                </a:r>
                <a:r>
                  <a:rPr lang="en-US" i="1" dirty="0" smtClean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i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𝑓𝑖𝑡𝑛𝑒𝑠𝑠𝑉𝑎𝑙𝑢𝑒</m:t>
                    </m:r>
                    <m:r>
                      <a:rPr lang="en-US" i="1"/>
                      <m:t>=  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+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/>
                      <m:t>  ≅0  (</m:t>
                    </m:r>
                    <m:r>
                      <a:rPr lang="en-US" i="1"/>
                      <m:t>𝑀𝑖𝑛𝑖𝑚𝑖𝑧𝑖𝑛𝑔</m:t>
                    </m:r>
                    <m:r>
                      <a:rPr lang="en-US" i="1"/>
                      <m:t> </m:t>
                    </m:r>
                    <m:r>
                      <a:rPr lang="en-US" i="1"/>
                      <m:t>𝐹𝑢𝑛𝑐𝑡𝑖𝑜𝑛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i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𝑤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𝑤𝑀𝑎𝑥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𝐼𝑡𝑒𝑟𝑎𝑡𝑖𝑜𝑛𝐶𝑜𝑢𝑛𝑡</m:t>
                      </m:r>
                      <m:r>
                        <a:rPr lang="en-US" i="1"/>
                        <m:t>∗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𝑤𝑀𝑎𝑥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𝑤𝑀𝑖𝑛</m:t>
                          </m:r>
                        </m:num>
                        <m:den>
                          <m:r>
                            <a:rPr lang="en-US" i="1"/>
                            <m:t>𝑀𝑎𝑥𝑖𝑚𝑢𝑚𝐼𝑡𝑒𝑟𝑎𝑡𝑖𝑜𝑛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5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Computations CONT</a:t>
            </a:r>
            <a:r>
              <a:rPr lang="mr-IN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i="1" dirty="0" smtClean="0"/>
                  <a:t>New Speed </a:t>
                </a:r>
                <a:r>
                  <a:rPr lang="en-US" i="1" dirty="0" smtClean="0">
                    <a:sym typeface="Wingdings"/>
                  </a:rPr>
                  <a:t>: </a:t>
                </a:r>
                <a:r>
                  <a:rPr lang="en-US" i="1" dirty="0" smtClean="0"/>
                  <a:t> 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𝑚𝑖𝑛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𝑤</m:t>
                      </m:r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𝑜𝑙𝑑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𝑃𝑏𝑒𝑠𝑡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𝑃𝑜𝑙𝑑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𝐺𝑏𝑒𝑠𝑡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𝑃𝑜𝑙𝑑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𝑣</m:t>
                        </m:r>
                      </m:e>
                      <m:sub>
                        <m:r>
                          <a:rPr lang="en-US" i="1"/>
                          <m:t>𝑚𝑎𝑥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𝑤</m:t>
                    </m:r>
                    <m:r>
                      <a:rPr lang="en-US" i="1"/>
                      <m:t>∗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𝑣</m:t>
                        </m:r>
                      </m:e>
                      <m:sub>
                        <m:r>
                          <a:rPr lang="en-US" i="1"/>
                          <m:t>𝑜𝑙𝑑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𝑃𝑏𝑒𝑠𝑡</m:t>
                            </m:r>
                          </m:e>
                          <m:sub>
                            <m:r>
                              <a:rPr lang="en-US" i="1"/>
                              <m:t>𝑦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𝑃𝑜𝑙𝑑</m:t>
                            </m:r>
                          </m:e>
                          <m:sub>
                            <m:r>
                              <a:rPr lang="en-US" i="1"/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𝐺𝑏𝑒𝑠𝑡</m:t>
                            </m:r>
                          </m:e>
                          <m:sub>
                            <m:r>
                              <a:rPr lang="en-US" i="1"/>
                              <m:t>𝑦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𝑃𝑜𝑙𝑑</m:t>
                            </m:r>
                          </m:e>
                          <m:sub>
                            <m:r>
                              <a:rPr lang="en-US" i="1"/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i="1" dirty="0"/>
                  <a:t>New </a:t>
                </a:r>
                <a:r>
                  <a:rPr lang="en-US" i="1" dirty="0" smtClean="0"/>
                  <a:t>Position </a:t>
                </a:r>
                <a:r>
                  <a:rPr lang="en-US" i="1" dirty="0" smtClean="0">
                    <a:sym typeface="Wingdings"/>
                  </a:rPr>
                  <a:t>: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i="1" dirty="0" smtClean="0">
                  <a:sym typeface="Wingding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𝑃𝑛𝑒𝑤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𝑃𝑜𝑙𝑑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𝑃𝑛𝑒𝑤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𝑃𝑜𝑙𝑑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i="1" dirty="0" smtClean="0">
                    <a:sym typeface="Wingdings"/>
                  </a:rPr>
                  <a:t> </a:t>
                </a:r>
                <a:r>
                  <a:rPr lang="en-US" i="1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4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7228131"/>
              </p:ext>
            </p:extLst>
          </p:nvPr>
        </p:nvGraphicFramePr>
        <p:xfrm>
          <a:off x="2672255" y="2311247"/>
          <a:ext cx="5943600" cy="295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2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30" y="2016125"/>
            <a:ext cx="949932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137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Mangal</vt:lpstr>
      <vt:lpstr>Wingdings</vt:lpstr>
      <vt:lpstr>Arial</vt:lpstr>
      <vt:lpstr>Gallery</vt:lpstr>
      <vt:lpstr>Rescue - Robots </vt:lpstr>
      <vt:lpstr>INFO6205 33906 Program Structure &amp; Algorithms</vt:lpstr>
      <vt:lpstr>Problem statement</vt:lpstr>
      <vt:lpstr>Problem solution</vt:lpstr>
      <vt:lpstr>Object Model - Hierarchy Overview</vt:lpstr>
      <vt:lpstr>Key Computations</vt:lpstr>
      <vt:lpstr>Key Computations CONT…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</dc:title>
  <dc:creator>Vinoth Punniyamoorthy</dc:creator>
  <cp:lastModifiedBy>Vinoth Punniyamoorthy</cp:lastModifiedBy>
  <cp:revision>33</cp:revision>
  <dcterms:created xsi:type="dcterms:W3CDTF">2016-12-14T05:44:12Z</dcterms:created>
  <dcterms:modified xsi:type="dcterms:W3CDTF">2017-04-29T01:07:06Z</dcterms:modified>
</cp:coreProperties>
</file>