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0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4676"/>
  </p:normalViewPr>
  <p:slideViewPr>
    <p:cSldViewPr snapToGrid="0" snapToObjects="1">
      <p:cViewPr varScale="1">
        <p:scale>
          <a:sx n="105" d="100"/>
          <a:sy n="105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6E117-EF3C-CA4A-95FD-B32DCBC21ECE}" type="doc">
      <dgm:prSet loTypeId="urn:microsoft.com/office/officeart/2005/8/layout/hierarchy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4767ADD-B81D-F142-98A1-70224A1D74B9}">
      <dgm:prSet phldrT="[Text]"/>
      <dgm:spPr/>
      <dgm:t>
        <a:bodyPr/>
        <a:lstStyle/>
        <a:p>
          <a:r>
            <a:rPr lang="en-US" dirty="0" smtClean="0"/>
            <a:t>SYS</a:t>
          </a:r>
          <a:r>
            <a:rPr lang="en-US" baseline="0" dirty="0" smtClean="0"/>
            <a:t> ADMIN</a:t>
          </a:r>
          <a:endParaRPr lang="en-US" dirty="0"/>
        </a:p>
      </dgm:t>
    </dgm:pt>
    <dgm:pt modelId="{75FDCB69-5A72-E046-80F6-331C830F24D6}" type="parTrans" cxnId="{2A43A163-0E42-B24E-9D6D-6364842A97B4}">
      <dgm:prSet/>
      <dgm:spPr/>
      <dgm:t>
        <a:bodyPr/>
        <a:lstStyle/>
        <a:p>
          <a:endParaRPr lang="en-US"/>
        </a:p>
      </dgm:t>
    </dgm:pt>
    <dgm:pt modelId="{EFD94DAC-6524-B34A-8707-EE0CF058F35A}" type="sibTrans" cxnId="{2A43A163-0E42-B24E-9D6D-6364842A97B4}">
      <dgm:prSet/>
      <dgm:spPr/>
      <dgm:t>
        <a:bodyPr/>
        <a:lstStyle/>
        <a:p>
          <a:endParaRPr lang="en-US"/>
        </a:p>
      </dgm:t>
    </dgm:pt>
    <dgm:pt modelId="{0F84D4CA-0CE3-E84A-AF7D-52ECBAD9089D}">
      <dgm:prSet phldrT="[Text]"/>
      <dgm:spPr/>
      <dgm:t>
        <a:bodyPr/>
        <a:lstStyle/>
        <a:p>
          <a:r>
            <a:rPr lang="en-US" dirty="0" smtClean="0"/>
            <a:t>Ecosystem</a:t>
          </a:r>
        </a:p>
      </dgm:t>
    </dgm:pt>
    <dgm:pt modelId="{25B4962C-DCDF-F94A-9EE2-1BFA5B80282E}" type="parTrans" cxnId="{EE2E672E-E0C4-A746-A81C-61B2CEAD9DB6}">
      <dgm:prSet/>
      <dgm:spPr/>
      <dgm:t>
        <a:bodyPr/>
        <a:lstStyle/>
        <a:p>
          <a:endParaRPr lang="en-US"/>
        </a:p>
      </dgm:t>
    </dgm:pt>
    <dgm:pt modelId="{6B5064E4-EFF0-7447-827B-89197697A9C5}" type="sibTrans" cxnId="{EE2E672E-E0C4-A746-A81C-61B2CEAD9DB6}">
      <dgm:prSet/>
      <dgm:spPr/>
      <dgm:t>
        <a:bodyPr/>
        <a:lstStyle/>
        <a:p>
          <a:endParaRPr lang="en-US"/>
        </a:p>
      </dgm:t>
    </dgm:pt>
    <dgm:pt modelId="{E0B8C41D-EF5D-8044-B36F-F1B83CD0708D}">
      <dgm:prSet/>
      <dgm:spPr/>
      <dgm:t>
        <a:bodyPr/>
        <a:lstStyle/>
        <a:p>
          <a:r>
            <a:rPr lang="en-US" dirty="0" smtClean="0"/>
            <a:t>Network</a:t>
          </a:r>
        </a:p>
      </dgm:t>
    </dgm:pt>
    <dgm:pt modelId="{B1C745BA-B638-6745-B372-58326ECB9503}" type="parTrans" cxnId="{623C7AF2-1DA5-AE4E-9468-0FE339A31F1B}">
      <dgm:prSet/>
      <dgm:spPr/>
      <dgm:t>
        <a:bodyPr/>
        <a:lstStyle/>
        <a:p>
          <a:endParaRPr lang="en-US"/>
        </a:p>
      </dgm:t>
    </dgm:pt>
    <dgm:pt modelId="{11583092-00B9-1540-B463-3AB95838142F}" type="sibTrans" cxnId="{623C7AF2-1DA5-AE4E-9468-0FE339A31F1B}">
      <dgm:prSet/>
      <dgm:spPr/>
      <dgm:t>
        <a:bodyPr/>
        <a:lstStyle/>
        <a:p>
          <a:endParaRPr lang="en-US"/>
        </a:p>
      </dgm:t>
    </dgm:pt>
    <dgm:pt modelId="{6A5752D7-092C-4C48-B7B3-C9329600EA9D}">
      <dgm:prSet/>
      <dgm:spPr/>
      <dgm:t>
        <a:bodyPr/>
        <a:lstStyle/>
        <a:p>
          <a:r>
            <a:rPr lang="en-US" dirty="0" smtClean="0"/>
            <a:t> NGO</a:t>
          </a:r>
        </a:p>
      </dgm:t>
    </dgm:pt>
    <dgm:pt modelId="{68D1454E-3ED4-D248-BCFB-EC3079A4EDA8}" type="parTrans" cxnId="{62D1A114-41D4-5C49-A78B-B0AF0C5B3785}">
      <dgm:prSet/>
      <dgm:spPr/>
      <dgm:t>
        <a:bodyPr/>
        <a:lstStyle/>
        <a:p>
          <a:endParaRPr lang="en-US"/>
        </a:p>
      </dgm:t>
    </dgm:pt>
    <dgm:pt modelId="{E06BA20D-8D3F-B04C-9138-C42D9062E187}" type="sibTrans" cxnId="{62D1A114-41D4-5C49-A78B-B0AF0C5B3785}">
      <dgm:prSet/>
      <dgm:spPr/>
      <dgm:t>
        <a:bodyPr/>
        <a:lstStyle/>
        <a:p>
          <a:endParaRPr lang="en-US"/>
        </a:p>
      </dgm:t>
    </dgm:pt>
    <dgm:pt modelId="{0ADD9702-10D9-DB46-BDB5-F665E5E28CD6}">
      <dgm:prSet/>
      <dgm:spPr/>
      <dgm:t>
        <a:bodyPr/>
        <a:lstStyle/>
        <a:p>
          <a:r>
            <a:rPr lang="en-US" baseline="0" dirty="0" smtClean="0"/>
            <a:t>Hospital</a:t>
          </a:r>
        </a:p>
      </dgm:t>
    </dgm:pt>
    <dgm:pt modelId="{93CA49B4-D55E-7C4A-A85E-A3C9526F2D7A}" type="parTrans" cxnId="{04B2603F-CCB3-FD43-8323-9BB7281070B6}">
      <dgm:prSet/>
      <dgm:spPr/>
      <dgm:t>
        <a:bodyPr/>
        <a:lstStyle/>
        <a:p>
          <a:endParaRPr lang="en-US"/>
        </a:p>
      </dgm:t>
    </dgm:pt>
    <dgm:pt modelId="{708AB102-A724-9C4B-88F0-76547597B11D}" type="sibTrans" cxnId="{04B2603F-CCB3-FD43-8323-9BB7281070B6}">
      <dgm:prSet/>
      <dgm:spPr/>
      <dgm:t>
        <a:bodyPr/>
        <a:lstStyle/>
        <a:p>
          <a:endParaRPr lang="en-US"/>
        </a:p>
      </dgm:t>
    </dgm:pt>
    <dgm:pt modelId="{16E3F44D-6997-B548-A75A-809164CE5FEE}">
      <dgm:prSet/>
      <dgm:spPr/>
      <dgm:t>
        <a:bodyPr/>
        <a:lstStyle/>
        <a:p>
          <a:r>
            <a:rPr lang="en-US" dirty="0" smtClean="0"/>
            <a:t>Blood Bank</a:t>
          </a:r>
        </a:p>
      </dgm:t>
    </dgm:pt>
    <dgm:pt modelId="{83D918D9-8EC5-4447-809D-1DC098C57EC5}" type="parTrans" cxnId="{D7DF0E63-3DFF-2941-AEFB-301083023E2B}">
      <dgm:prSet/>
      <dgm:spPr/>
      <dgm:t>
        <a:bodyPr/>
        <a:lstStyle/>
        <a:p>
          <a:endParaRPr lang="en-US"/>
        </a:p>
      </dgm:t>
    </dgm:pt>
    <dgm:pt modelId="{B86256B4-71BB-D944-8F97-295EFA52B8FC}" type="sibTrans" cxnId="{D7DF0E63-3DFF-2941-AEFB-301083023E2B}">
      <dgm:prSet/>
      <dgm:spPr/>
      <dgm:t>
        <a:bodyPr/>
        <a:lstStyle/>
        <a:p>
          <a:endParaRPr lang="en-US"/>
        </a:p>
      </dgm:t>
    </dgm:pt>
    <dgm:pt modelId="{1D671FF6-8CC3-CC43-AADA-C9E612417B29}" type="pres">
      <dgm:prSet presAssocID="{A8A6E117-EF3C-CA4A-95FD-B32DCBC21E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5571EF6-62C0-B54F-8261-635BC6D69357}" type="pres">
      <dgm:prSet presAssocID="{64767ADD-B81D-F142-98A1-70224A1D74B9}" presName="hierRoot1" presStyleCnt="0"/>
      <dgm:spPr/>
    </dgm:pt>
    <dgm:pt modelId="{18F29180-4D3F-4A4A-8D3C-911D70BDD769}" type="pres">
      <dgm:prSet presAssocID="{64767ADD-B81D-F142-98A1-70224A1D74B9}" presName="composite" presStyleCnt="0"/>
      <dgm:spPr/>
    </dgm:pt>
    <dgm:pt modelId="{355004B5-C645-B54A-BC6B-E6F044063C73}" type="pres">
      <dgm:prSet presAssocID="{64767ADD-B81D-F142-98A1-70224A1D74B9}" presName="background" presStyleLbl="node0" presStyleIdx="0" presStyleCnt="1"/>
      <dgm:spPr/>
    </dgm:pt>
    <dgm:pt modelId="{FD4BAC10-1AD7-FA4A-B54B-78CAB61BB666}" type="pres">
      <dgm:prSet presAssocID="{64767ADD-B81D-F142-98A1-70224A1D74B9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832C01-B24C-C94F-B13A-5C9A786D9E7B}" type="pres">
      <dgm:prSet presAssocID="{64767ADD-B81D-F142-98A1-70224A1D74B9}" presName="hierChild2" presStyleCnt="0"/>
      <dgm:spPr/>
    </dgm:pt>
    <dgm:pt modelId="{6C8F916B-6749-6245-AFC6-5F31E2DE4951}" type="pres">
      <dgm:prSet presAssocID="{25B4962C-DCDF-F94A-9EE2-1BFA5B80282E}" presName="Name10" presStyleLbl="parChTrans1D2" presStyleIdx="0" presStyleCnt="1"/>
      <dgm:spPr/>
      <dgm:t>
        <a:bodyPr/>
        <a:lstStyle/>
        <a:p>
          <a:endParaRPr lang="en-US"/>
        </a:p>
      </dgm:t>
    </dgm:pt>
    <dgm:pt modelId="{56DD8770-3214-7B4D-9F17-638E480ACDC0}" type="pres">
      <dgm:prSet presAssocID="{0F84D4CA-0CE3-E84A-AF7D-52ECBAD9089D}" presName="hierRoot2" presStyleCnt="0"/>
      <dgm:spPr/>
    </dgm:pt>
    <dgm:pt modelId="{09324A56-5B28-F748-BF1B-209F9E66F955}" type="pres">
      <dgm:prSet presAssocID="{0F84D4CA-0CE3-E84A-AF7D-52ECBAD9089D}" presName="composite2" presStyleCnt="0"/>
      <dgm:spPr/>
    </dgm:pt>
    <dgm:pt modelId="{7E07DD28-7877-E240-9171-541570F0A8A8}" type="pres">
      <dgm:prSet presAssocID="{0F84D4CA-0CE3-E84A-AF7D-52ECBAD9089D}" presName="background2" presStyleLbl="node2" presStyleIdx="0" presStyleCnt="1"/>
      <dgm:spPr/>
      <dgm:t>
        <a:bodyPr/>
        <a:lstStyle/>
        <a:p>
          <a:endParaRPr lang="en-US"/>
        </a:p>
      </dgm:t>
    </dgm:pt>
    <dgm:pt modelId="{204C8884-F781-024D-8005-285BC96BE299}" type="pres">
      <dgm:prSet presAssocID="{0F84D4CA-0CE3-E84A-AF7D-52ECBAD9089D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F8D82D-EB9F-4F45-A518-51BAD6CF9981}" type="pres">
      <dgm:prSet presAssocID="{0F84D4CA-0CE3-E84A-AF7D-52ECBAD9089D}" presName="hierChild3" presStyleCnt="0"/>
      <dgm:spPr/>
    </dgm:pt>
    <dgm:pt modelId="{AED3C9B2-5F3C-704C-B26C-B35C6EE57E8B}" type="pres">
      <dgm:prSet presAssocID="{B1C745BA-B638-6745-B372-58326ECB9503}" presName="Name17" presStyleLbl="parChTrans1D3" presStyleIdx="0" presStyleCnt="1"/>
      <dgm:spPr/>
      <dgm:t>
        <a:bodyPr/>
        <a:lstStyle/>
        <a:p>
          <a:endParaRPr lang="en-US"/>
        </a:p>
      </dgm:t>
    </dgm:pt>
    <dgm:pt modelId="{8F806F4B-10EC-C845-813E-E65A1E5818AD}" type="pres">
      <dgm:prSet presAssocID="{E0B8C41D-EF5D-8044-B36F-F1B83CD0708D}" presName="hierRoot3" presStyleCnt="0"/>
      <dgm:spPr/>
    </dgm:pt>
    <dgm:pt modelId="{B394B7F8-DE45-CB43-9BA1-43C7CF15B383}" type="pres">
      <dgm:prSet presAssocID="{E0B8C41D-EF5D-8044-B36F-F1B83CD0708D}" presName="composite3" presStyleCnt="0"/>
      <dgm:spPr/>
    </dgm:pt>
    <dgm:pt modelId="{8195A532-0D82-F147-BDCD-C517EC1D2828}" type="pres">
      <dgm:prSet presAssocID="{E0B8C41D-EF5D-8044-B36F-F1B83CD0708D}" presName="background3" presStyleLbl="node3" presStyleIdx="0" presStyleCnt="1"/>
      <dgm:spPr/>
    </dgm:pt>
    <dgm:pt modelId="{9935B9E2-A95D-2645-A1A6-CDC124F08B0A}" type="pres">
      <dgm:prSet presAssocID="{E0B8C41D-EF5D-8044-B36F-F1B83CD0708D}" presName="text3" presStyleLbl="fgAcc3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05809C-767D-E34F-9402-3FC8C5399E81}" type="pres">
      <dgm:prSet presAssocID="{E0B8C41D-EF5D-8044-B36F-F1B83CD0708D}" presName="hierChild4" presStyleCnt="0"/>
      <dgm:spPr/>
    </dgm:pt>
    <dgm:pt modelId="{FE19555A-DE2A-4349-9D91-F567F382A011}" type="pres">
      <dgm:prSet presAssocID="{68D1454E-3ED4-D248-BCFB-EC3079A4EDA8}" presName="Name23" presStyleLbl="parChTrans1D4" presStyleIdx="0" presStyleCnt="3"/>
      <dgm:spPr/>
      <dgm:t>
        <a:bodyPr/>
        <a:lstStyle/>
        <a:p>
          <a:endParaRPr lang="en-US"/>
        </a:p>
      </dgm:t>
    </dgm:pt>
    <dgm:pt modelId="{808BA953-9771-E346-8089-22A104BD9510}" type="pres">
      <dgm:prSet presAssocID="{6A5752D7-092C-4C48-B7B3-C9329600EA9D}" presName="hierRoot4" presStyleCnt="0"/>
      <dgm:spPr/>
    </dgm:pt>
    <dgm:pt modelId="{CB33B24C-7181-5247-A0A1-236D5310DDC9}" type="pres">
      <dgm:prSet presAssocID="{6A5752D7-092C-4C48-B7B3-C9329600EA9D}" presName="composite4" presStyleCnt="0"/>
      <dgm:spPr/>
    </dgm:pt>
    <dgm:pt modelId="{DF5F1B16-E61A-2441-9514-BC79ACA50645}" type="pres">
      <dgm:prSet presAssocID="{6A5752D7-092C-4C48-B7B3-C9329600EA9D}" presName="background4" presStyleLbl="node4" presStyleIdx="0" presStyleCnt="3"/>
      <dgm:spPr/>
    </dgm:pt>
    <dgm:pt modelId="{19215F31-9130-5C41-90BC-6B8E7CA995EF}" type="pres">
      <dgm:prSet presAssocID="{6A5752D7-092C-4C48-B7B3-C9329600EA9D}" presName="text4" presStyleLbl="fgAcc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536A16-AB88-3B44-B273-3AF2AB856834}" type="pres">
      <dgm:prSet presAssocID="{6A5752D7-092C-4C48-B7B3-C9329600EA9D}" presName="hierChild5" presStyleCnt="0"/>
      <dgm:spPr/>
    </dgm:pt>
    <dgm:pt modelId="{8A35897F-F0F8-0F4C-BE46-FB928E4EDF95}" type="pres">
      <dgm:prSet presAssocID="{93CA49B4-D55E-7C4A-A85E-A3C9526F2D7A}" presName="Name23" presStyleLbl="parChTrans1D4" presStyleIdx="1" presStyleCnt="3"/>
      <dgm:spPr/>
      <dgm:t>
        <a:bodyPr/>
        <a:lstStyle/>
        <a:p>
          <a:endParaRPr lang="en-US"/>
        </a:p>
      </dgm:t>
    </dgm:pt>
    <dgm:pt modelId="{372118D9-EAA6-EA44-A3A7-251D77162806}" type="pres">
      <dgm:prSet presAssocID="{0ADD9702-10D9-DB46-BDB5-F665E5E28CD6}" presName="hierRoot4" presStyleCnt="0"/>
      <dgm:spPr/>
    </dgm:pt>
    <dgm:pt modelId="{B790D26F-3C76-7740-B5D5-82C9278215F8}" type="pres">
      <dgm:prSet presAssocID="{0ADD9702-10D9-DB46-BDB5-F665E5E28CD6}" presName="composite4" presStyleCnt="0"/>
      <dgm:spPr/>
    </dgm:pt>
    <dgm:pt modelId="{7237D24F-AAC6-8D44-B16B-928F3E040C30}" type="pres">
      <dgm:prSet presAssocID="{0ADD9702-10D9-DB46-BDB5-F665E5E28CD6}" presName="background4" presStyleLbl="node4" presStyleIdx="1" presStyleCnt="3"/>
      <dgm:spPr/>
    </dgm:pt>
    <dgm:pt modelId="{BF3A7FB1-B937-8C4C-87EB-AB26E5AFFB3B}" type="pres">
      <dgm:prSet presAssocID="{0ADD9702-10D9-DB46-BDB5-F665E5E28CD6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7D4C5A-7E30-5E4E-9612-EAE2FBA788B9}" type="pres">
      <dgm:prSet presAssocID="{0ADD9702-10D9-DB46-BDB5-F665E5E28CD6}" presName="hierChild5" presStyleCnt="0"/>
      <dgm:spPr/>
    </dgm:pt>
    <dgm:pt modelId="{C2A6356A-E996-634A-8BFB-5350178EF929}" type="pres">
      <dgm:prSet presAssocID="{83D918D9-8EC5-4447-809D-1DC098C57EC5}" presName="Name23" presStyleLbl="parChTrans1D4" presStyleIdx="2" presStyleCnt="3"/>
      <dgm:spPr/>
      <dgm:t>
        <a:bodyPr/>
        <a:lstStyle/>
        <a:p>
          <a:endParaRPr lang="en-US"/>
        </a:p>
      </dgm:t>
    </dgm:pt>
    <dgm:pt modelId="{DE449FDE-AD17-FE47-B860-B90C93FB92C2}" type="pres">
      <dgm:prSet presAssocID="{16E3F44D-6997-B548-A75A-809164CE5FEE}" presName="hierRoot4" presStyleCnt="0"/>
      <dgm:spPr/>
    </dgm:pt>
    <dgm:pt modelId="{E5152787-8034-A849-A6D7-275592CCCF39}" type="pres">
      <dgm:prSet presAssocID="{16E3F44D-6997-B548-A75A-809164CE5FEE}" presName="composite4" presStyleCnt="0"/>
      <dgm:spPr/>
    </dgm:pt>
    <dgm:pt modelId="{42002BD0-828F-8841-AD9D-020C24003019}" type="pres">
      <dgm:prSet presAssocID="{16E3F44D-6997-B548-A75A-809164CE5FEE}" presName="background4" presStyleLbl="node4" presStyleIdx="2" presStyleCnt="3"/>
      <dgm:spPr/>
    </dgm:pt>
    <dgm:pt modelId="{77EE5B8B-6A97-A24B-A46D-3C044D6494C1}" type="pres">
      <dgm:prSet presAssocID="{16E3F44D-6997-B548-A75A-809164CE5FEE}" presName="text4" presStyleLbl="fgAcc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55639F-AEA2-9E48-BE80-9C7676080C18}" type="pres">
      <dgm:prSet presAssocID="{16E3F44D-6997-B548-A75A-809164CE5FEE}" presName="hierChild5" presStyleCnt="0"/>
      <dgm:spPr/>
    </dgm:pt>
  </dgm:ptLst>
  <dgm:cxnLst>
    <dgm:cxn modelId="{2A43A163-0E42-B24E-9D6D-6364842A97B4}" srcId="{A8A6E117-EF3C-CA4A-95FD-B32DCBC21ECE}" destId="{64767ADD-B81D-F142-98A1-70224A1D74B9}" srcOrd="0" destOrd="0" parTransId="{75FDCB69-5A72-E046-80F6-331C830F24D6}" sibTransId="{EFD94DAC-6524-B34A-8707-EE0CF058F35A}"/>
    <dgm:cxn modelId="{0EFA101C-5F87-5445-9B97-823BE187EEF2}" type="presOf" srcId="{A8A6E117-EF3C-CA4A-95FD-B32DCBC21ECE}" destId="{1D671FF6-8CC3-CC43-AADA-C9E612417B29}" srcOrd="0" destOrd="0" presId="urn:microsoft.com/office/officeart/2005/8/layout/hierarchy1"/>
    <dgm:cxn modelId="{EDFE0C77-D644-724F-BEED-2ACEBCCE4A8D}" type="presOf" srcId="{83D918D9-8EC5-4447-809D-1DC098C57EC5}" destId="{C2A6356A-E996-634A-8BFB-5350178EF929}" srcOrd="0" destOrd="0" presId="urn:microsoft.com/office/officeart/2005/8/layout/hierarchy1"/>
    <dgm:cxn modelId="{45BFA119-26B4-964B-AEBB-DABBC585D3D5}" type="presOf" srcId="{64767ADD-B81D-F142-98A1-70224A1D74B9}" destId="{FD4BAC10-1AD7-FA4A-B54B-78CAB61BB666}" srcOrd="0" destOrd="0" presId="urn:microsoft.com/office/officeart/2005/8/layout/hierarchy1"/>
    <dgm:cxn modelId="{EE2E672E-E0C4-A746-A81C-61B2CEAD9DB6}" srcId="{64767ADD-B81D-F142-98A1-70224A1D74B9}" destId="{0F84D4CA-0CE3-E84A-AF7D-52ECBAD9089D}" srcOrd="0" destOrd="0" parTransId="{25B4962C-DCDF-F94A-9EE2-1BFA5B80282E}" sibTransId="{6B5064E4-EFF0-7447-827B-89197697A9C5}"/>
    <dgm:cxn modelId="{620133F9-17FF-7F48-A425-D32CB852A830}" type="presOf" srcId="{6A5752D7-092C-4C48-B7B3-C9329600EA9D}" destId="{19215F31-9130-5C41-90BC-6B8E7CA995EF}" srcOrd="0" destOrd="0" presId="urn:microsoft.com/office/officeart/2005/8/layout/hierarchy1"/>
    <dgm:cxn modelId="{C4B2BB2E-4506-B245-B29D-CF4991C8B8C4}" type="presOf" srcId="{68D1454E-3ED4-D248-BCFB-EC3079A4EDA8}" destId="{FE19555A-DE2A-4349-9D91-F567F382A011}" srcOrd="0" destOrd="0" presId="urn:microsoft.com/office/officeart/2005/8/layout/hierarchy1"/>
    <dgm:cxn modelId="{B8D7A59D-0DFB-5B45-8E73-13B0D1DF43C7}" type="presOf" srcId="{16E3F44D-6997-B548-A75A-809164CE5FEE}" destId="{77EE5B8B-6A97-A24B-A46D-3C044D6494C1}" srcOrd="0" destOrd="0" presId="urn:microsoft.com/office/officeart/2005/8/layout/hierarchy1"/>
    <dgm:cxn modelId="{075D97FA-FB1E-2244-A464-13311D58E682}" type="presOf" srcId="{25B4962C-DCDF-F94A-9EE2-1BFA5B80282E}" destId="{6C8F916B-6749-6245-AFC6-5F31E2DE4951}" srcOrd="0" destOrd="0" presId="urn:microsoft.com/office/officeart/2005/8/layout/hierarchy1"/>
    <dgm:cxn modelId="{4A19E6C9-15EC-324A-9412-FA68899A3ABB}" type="presOf" srcId="{0F84D4CA-0CE3-E84A-AF7D-52ECBAD9089D}" destId="{204C8884-F781-024D-8005-285BC96BE299}" srcOrd="0" destOrd="0" presId="urn:microsoft.com/office/officeart/2005/8/layout/hierarchy1"/>
    <dgm:cxn modelId="{62D1A114-41D4-5C49-A78B-B0AF0C5B3785}" srcId="{E0B8C41D-EF5D-8044-B36F-F1B83CD0708D}" destId="{6A5752D7-092C-4C48-B7B3-C9329600EA9D}" srcOrd="0" destOrd="0" parTransId="{68D1454E-3ED4-D248-BCFB-EC3079A4EDA8}" sibTransId="{E06BA20D-8D3F-B04C-9138-C42D9062E187}"/>
    <dgm:cxn modelId="{EFC62B4F-5204-B040-B95F-C9650B327A30}" type="presOf" srcId="{0ADD9702-10D9-DB46-BDB5-F665E5E28CD6}" destId="{BF3A7FB1-B937-8C4C-87EB-AB26E5AFFB3B}" srcOrd="0" destOrd="0" presId="urn:microsoft.com/office/officeart/2005/8/layout/hierarchy1"/>
    <dgm:cxn modelId="{04B2603F-CCB3-FD43-8323-9BB7281070B6}" srcId="{E0B8C41D-EF5D-8044-B36F-F1B83CD0708D}" destId="{0ADD9702-10D9-DB46-BDB5-F665E5E28CD6}" srcOrd="1" destOrd="0" parTransId="{93CA49B4-D55E-7C4A-A85E-A3C9526F2D7A}" sibTransId="{708AB102-A724-9C4B-88F0-76547597B11D}"/>
    <dgm:cxn modelId="{623C7AF2-1DA5-AE4E-9468-0FE339A31F1B}" srcId="{0F84D4CA-0CE3-E84A-AF7D-52ECBAD9089D}" destId="{E0B8C41D-EF5D-8044-B36F-F1B83CD0708D}" srcOrd="0" destOrd="0" parTransId="{B1C745BA-B638-6745-B372-58326ECB9503}" sibTransId="{11583092-00B9-1540-B463-3AB95838142F}"/>
    <dgm:cxn modelId="{D7DF0E63-3DFF-2941-AEFB-301083023E2B}" srcId="{E0B8C41D-EF5D-8044-B36F-F1B83CD0708D}" destId="{16E3F44D-6997-B548-A75A-809164CE5FEE}" srcOrd="2" destOrd="0" parTransId="{83D918D9-8EC5-4447-809D-1DC098C57EC5}" sibTransId="{B86256B4-71BB-D944-8F97-295EFA52B8FC}"/>
    <dgm:cxn modelId="{4EBC89A3-B11F-2348-9239-3410927C9EE7}" type="presOf" srcId="{93CA49B4-D55E-7C4A-A85E-A3C9526F2D7A}" destId="{8A35897F-F0F8-0F4C-BE46-FB928E4EDF95}" srcOrd="0" destOrd="0" presId="urn:microsoft.com/office/officeart/2005/8/layout/hierarchy1"/>
    <dgm:cxn modelId="{6DC00FC1-8029-FF4A-B908-0C122E18826C}" type="presOf" srcId="{B1C745BA-B638-6745-B372-58326ECB9503}" destId="{AED3C9B2-5F3C-704C-B26C-B35C6EE57E8B}" srcOrd="0" destOrd="0" presId="urn:microsoft.com/office/officeart/2005/8/layout/hierarchy1"/>
    <dgm:cxn modelId="{A174CE38-C775-474F-B6DF-DAC76784DCBF}" type="presOf" srcId="{E0B8C41D-EF5D-8044-B36F-F1B83CD0708D}" destId="{9935B9E2-A95D-2645-A1A6-CDC124F08B0A}" srcOrd="0" destOrd="0" presId="urn:microsoft.com/office/officeart/2005/8/layout/hierarchy1"/>
    <dgm:cxn modelId="{25353D5F-3200-2D4D-A289-4BAB393C1566}" type="presParOf" srcId="{1D671FF6-8CC3-CC43-AADA-C9E612417B29}" destId="{15571EF6-62C0-B54F-8261-635BC6D69357}" srcOrd="0" destOrd="0" presId="urn:microsoft.com/office/officeart/2005/8/layout/hierarchy1"/>
    <dgm:cxn modelId="{D9EF330A-86F1-F740-B855-7EE7A3216C3E}" type="presParOf" srcId="{15571EF6-62C0-B54F-8261-635BC6D69357}" destId="{18F29180-4D3F-4A4A-8D3C-911D70BDD769}" srcOrd="0" destOrd="0" presId="urn:microsoft.com/office/officeart/2005/8/layout/hierarchy1"/>
    <dgm:cxn modelId="{BFE07DD6-FC1C-B349-91AC-3E789D3B827D}" type="presParOf" srcId="{18F29180-4D3F-4A4A-8D3C-911D70BDD769}" destId="{355004B5-C645-B54A-BC6B-E6F044063C73}" srcOrd="0" destOrd="0" presId="urn:microsoft.com/office/officeart/2005/8/layout/hierarchy1"/>
    <dgm:cxn modelId="{8E2BECD9-C19E-4C4C-B396-DED48C8C904D}" type="presParOf" srcId="{18F29180-4D3F-4A4A-8D3C-911D70BDD769}" destId="{FD4BAC10-1AD7-FA4A-B54B-78CAB61BB666}" srcOrd="1" destOrd="0" presId="urn:microsoft.com/office/officeart/2005/8/layout/hierarchy1"/>
    <dgm:cxn modelId="{CDFB2D04-A5F1-1342-859A-7195290E69BA}" type="presParOf" srcId="{15571EF6-62C0-B54F-8261-635BC6D69357}" destId="{F6832C01-B24C-C94F-B13A-5C9A786D9E7B}" srcOrd="1" destOrd="0" presId="urn:microsoft.com/office/officeart/2005/8/layout/hierarchy1"/>
    <dgm:cxn modelId="{B2074D76-4DC3-FD40-9C44-27D846D2D5D1}" type="presParOf" srcId="{F6832C01-B24C-C94F-B13A-5C9A786D9E7B}" destId="{6C8F916B-6749-6245-AFC6-5F31E2DE4951}" srcOrd="0" destOrd="0" presId="urn:microsoft.com/office/officeart/2005/8/layout/hierarchy1"/>
    <dgm:cxn modelId="{69948921-2802-804E-B6F0-FC944E980974}" type="presParOf" srcId="{F6832C01-B24C-C94F-B13A-5C9A786D9E7B}" destId="{56DD8770-3214-7B4D-9F17-638E480ACDC0}" srcOrd="1" destOrd="0" presId="urn:microsoft.com/office/officeart/2005/8/layout/hierarchy1"/>
    <dgm:cxn modelId="{581A59A4-D25D-1F4B-ABEE-EC8FD6AE09C2}" type="presParOf" srcId="{56DD8770-3214-7B4D-9F17-638E480ACDC0}" destId="{09324A56-5B28-F748-BF1B-209F9E66F955}" srcOrd="0" destOrd="0" presId="urn:microsoft.com/office/officeart/2005/8/layout/hierarchy1"/>
    <dgm:cxn modelId="{D8CC7CE0-63AD-C34D-AAFF-79C6D45A7D15}" type="presParOf" srcId="{09324A56-5B28-F748-BF1B-209F9E66F955}" destId="{7E07DD28-7877-E240-9171-541570F0A8A8}" srcOrd="0" destOrd="0" presId="urn:microsoft.com/office/officeart/2005/8/layout/hierarchy1"/>
    <dgm:cxn modelId="{15BABD95-2F11-BD46-8B9C-3D2D77425A31}" type="presParOf" srcId="{09324A56-5B28-F748-BF1B-209F9E66F955}" destId="{204C8884-F781-024D-8005-285BC96BE299}" srcOrd="1" destOrd="0" presId="urn:microsoft.com/office/officeart/2005/8/layout/hierarchy1"/>
    <dgm:cxn modelId="{E3F6B43B-BFA8-8C4E-AA84-ACF83125D4C1}" type="presParOf" srcId="{56DD8770-3214-7B4D-9F17-638E480ACDC0}" destId="{ADF8D82D-EB9F-4F45-A518-51BAD6CF9981}" srcOrd="1" destOrd="0" presId="urn:microsoft.com/office/officeart/2005/8/layout/hierarchy1"/>
    <dgm:cxn modelId="{C0AD177D-DAA5-2040-88A5-ADDC3FC2BF14}" type="presParOf" srcId="{ADF8D82D-EB9F-4F45-A518-51BAD6CF9981}" destId="{AED3C9B2-5F3C-704C-B26C-B35C6EE57E8B}" srcOrd="0" destOrd="0" presId="urn:microsoft.com/office/officeart/2005/8/layout/hierarchy1"/>
    <dgm:cxn modelId="{81AD6678-8A9F-8D4F-9C14-E3899618896B}" type="presParOf" srcId="{ADF8D82D-EB9F-4F45-A518-51BAD6CF9981}" destId="{8F806F4B-10EC-C845-813E-E65A1E5818AD}" srcOrd="1" destOrd="0" presId="urn:microsoft.com/office/officeart/2005/8/layout/hierarchy1"/>
    <dgm:cxn modelId="{50E18F95-E9DB-0A49-9946-7039AC7B4A46}" type="presParOf" srcId="{8F806F4B-10EC-C845-813E-E65A1E5818AD}" destId="{B394B7F8-DE45-CB43-9BA1-43C7CF15B383}" srcOrd="0" destOrd="0" presId="urn:microsoft.com/office/officeart/2005/8/layout/hierarchy1"/>
    <dgm:cxn modelId="{21EFAFDB-7B16-D447-867F-9039E57605E6}" type="presParOf" srcId="{B394B7F8-DE45-CB43-9BA1-43C7CF15B383}" destId="{8195A532-0D82-F147-BDCD-C517EC1D2828}" srcOrd="0" destOrd="0" presId="urn:microsoft.com/office/officeart/2005/8/layout/hierarchy1"/>
    <dgm:cxn modelId="{A8BDF0A2-D830-2342-AB61-DBEB14DC01BA}" type="presParOf" srcId="{B394B7F8-DE45-CB43-9BA1-43C7CF15B383}" destId="{9935B9E2-A95D-2645-A1A6-CDC124F08B0A}" srcOrd="1" destOrd="0" presId="urn:microsoft.com/office/officeart/2005/8/layout/hierarchy1"/>
    <dgm:cxn modelId="{930BF62A-7AAD-5046-8B0A-85ACA928BCC9}" type="presParOf" srcId="{8F806F4B-10EC-C845-813E-E65A1E5818AD}" destId="{8F05809C-767D-E34F-9402-3FC8C5399E81}" srcOrd="1" destOrd="0" presId="urn:microsoft.com/office/officeart/2005/8/layout/hierarchy1"/>
    <dgm:cxn modelId="{E597174F-818A-9146-B3CE-F7FE28F96BB2}" type="presParOf" srcId="{8F05809C-767D-E34F-9402-3FC8C5399E81}" destId="{FE19555A-DE2A-4349-9D91-F567F382A011}" srcOrd="0" destOrd="0" presId="urn:microsoft.com/office/officeart/2005/8/layout/hierarchy1"/>
    <dgm:cxn modelId="{5DBB89E9-9652-4443-BC8D-C857453B1C30}" type="presParOf" srcId="{8F05809C-767D-E34F-9402-3FC8C5399E81}" destId="{808BA953-9771-E346-8089-22A104BD9510}" srcOrd="1" destOrd="0" presId="urn:microsoft.com/office/officeart/2005/8/layout/hierarchy1"/>
    <dgm:cxn modelId="{BE99D56E-A5DB-914F-84D6-E19264B8F14E}" type="presParOf" srcId="{808BA953-9771-E346-8089-22A104BD9510}" destId="{CB33B24C-7181-5247-A0A1-236D5310DDC9}" srcOrd="0" destOrd="0" presId="urn:microsoft.com/office/officeart/2005/8/layout/hierarchy1"/>
    <dgm:cxn modelId="{F9CE631C-0290-D742-AF70-86BE53ADDD22}" type="presParOf" srcId="{CB33B24C-7181-5247-A0A1-236D5310DDC9}" destId="{DF5F1B16-E61A-2441-9514-BC79ACA50645}" srcOrd="0" destOrd="0" presId="urn:microsoft.com/office/officeart/2005/8/layout/hierarchy1"/>
    <dgm:cxn modelId="{63E15B74-5F9A-5748-A7D9-1CE13F2EA3AA}" type="presParOf" srcId="{CB33B24C-7181-5247-A0A1-236D5310DDC9}" destId="{19215F31-9130-5C41-90BC-6B8E7CA995EF}" srcOrd="1" destOrd="0" presId="urn:microsoft.com/office/officeart/2005/8/layout/hierarchy1"/>
    <dgm:cxn modelId="{40C91455-ADCA-AB41-A8A2-7C5418FE74DD}" type="presParOf" srcId="{808BA953-9771-E346-8089-22A104BD9510}" destId="{0B536A16-AB88-3B44-B273-3AF2AB856834}" srcOrd="1" destOrd="0" presId="urn:microsoft.com/office/officeart/2005/8/layout/hierarchy1"/>
    <dgm:cxn modelId="{2CE14BDB-E5F0-B246-B635-128C73CC7C2F}" type="presParOf" srcId="{8F05809C-767D-E34F-9402-3FC8C5399E81}" destId="{8A35897F-F0F8-0F4C-BE46-FB928E4EDF95}" srcOrd="2" destOrd="0" presId="urn:microsoft.com/office/officeart/2005/8/layout/hierarchy1"/>
    <dgm:cxn modelId="{F4EB7797-C7BF-0C44-A656-A530B67DF260}" type="presParOf" srcId="{8F05809C-767D-E34F-9402-3FC8C5399E81}" destId="{372118D9-EAA6-EA44-A3A7-251D77162806}" srcOrd="3" destOrd="0" presId="urn:microsoft.com/office/officeart/2005/8/layout/hierarchy1"/>
    <dgm:cxn modelId="{3928B7FF-29DB-C74E-8DE1-C4BD6A9DB874}" type="presParOf" srcId="{372118D9-EAA6-EA44-A3A7-251D77162806}" destId="{B790D26F-3C76-7740-B5D5-82C9278215F8}" srcOrd="0" destOrd="0" presId="urn:microsoft.com/office/officeart/2005/8/layout/hierarchy1"/>
    <dgm:cxn modelId="{75E9B127-951B-D94A-9E77-6B19ECE6C988}" type="presParOf" srcId="{B790D26F-3C76-7740-B5D5-82C9278215F8}" destId="{7237D24F-AAC6-8D44-B16B-928F3E040C30}" srcOrd="0" destOrd="0" presId="urn:microsoft.com/office/officeart/2005/8/layout/hierarchy1"/>
    <dgm:cxn modelId="{1FA57E41-8336-4941-BD7E-F6F8B2670C84}" type="presParOf" srcId="{B790D26F-3C76-7740-B5D5-82C9278215F8}" destId="{BF3A7FB1-B937-8C4C-87EB-AB26E5AFFB3B}" srcOrd="1" destOrd="0" presId="urn:microsoft.com/office/officeart/2005/8/layout/hierarchy1"/>
    <dgm:cxn modelId="{3F21A4B8-925A-9E45-8558-D70BDCA5DDD2}" type="presParOf" srcId="{372118D9-EAA6-EA44-A3A7-251D77162806}" destId="{417D4C5A-7E30-5E4E-9612-EAE2FBA788B9}" srcOrd="1" destOrd="0" presId="urn:microsoft.com/office/officeart/2005/8/layout/hierarchy1"/>
    <dgm:cxn modelId="{031A8510-A5F2-9042-9C65-103213D5098C}" type="presParOf" srcId="{8F05809C-767D-E34F-9402-3FC8C5399E81}" destId="{C2A6356A-E996-634A-8BFB-5350178EF929}" srcOrd="4" destOrd="0" presId="urn:microsoft.com/office/officeart/2005/8/layout/hierarchy1"/>
    <dgm:cxn modelId="{3886B198-08E0-C448-9B19-7A5930CBD1E9}" type="presParOf" srcId="{8F05809C-767D-E34F-9402-3FC8C5399E81}" destId="{DE449FDE-AD17-FE47-B860-B90C93FB92C2}" srcOrd="5" destOrd="0" presId="urn:microsoft.com/office/officeart/2005/8/layout/hierarchy1"/>
    <dgm:cxn modelId="{5C28EA7B-3881-2841-957B-38B782128733}" type="presParOf" srcId="{DE449FDE-AD17-FE47-B860-B90C93FB92C2}" destId="{E5152787-8034-A849-A6D7-275592CCCF39}" srcOrd="0" destOrd="0" presId="urn:microsoft.com/office/officeart/2005/8/layout/hierarchy1"/>
    <dgm:cxn modelId="{F50A1559-E4E1-284D-823C-783016475C0F}" type="presParOf" srcId="{E5152787-8034-A849-A6D7-275592CCCF39}" destId="{42002BD0-828F-8841-AD9D-020C24003019}" srcOrd="0" destOrd="0" presId="urn:microsoft.com/office/officeart/2005/8/layout/hierarchy1"/>
    <dgm:cxn modelId="{7C9DDB4A-B4B9-0C40-9BB5-654E4EAB88AE}" type="presParOf" srcId="{E5152787-8034-A849-A6D7-275592CCCF39}" destId="{77EE5B8B-6A97-A24B-A46D-3C044D6494C1}" srcOrd="1" destOrd="0" presId="urn:microsoft.com/office/officeart/2005/8/layout/hierarchy1"/>
    <dgm:cxn modelId="{345330F5-89B9-864E-82C7-E94CABDC1D59}" type="presParOf" srcId="{DE449FDE-AD17-FE47-B860-B90C93FB92C2}" destId="{6655639F-AEA2-9E48-BE80-9C7676080C1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A6E117-EF3C-CA4A-95FD-B32DCBC21ECE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67ADD-B81D-F142-98A1-70224A1D74B9}">
      <dgm:prSet phldrT="[Text]"/>
      <dgm:spPr/>
      <dgm:t>
        <a:bodyPr/>
        <a:lstStyle/>
        <a:p>
          <a:r>
            <a:rPr lang="en-US" dirty="0" smtClean="0"/>
            <a:t>NGO</a:t>
          </a:r>
          <a:endParaRPr lang="en-US" dirty="0"/>
        </a:p>
      </dgm:t>
    </dgm:pt>
    <dgm:pt modelId="{75FDCB69-5A72-E046-80F6-331C830F24D6}" type="parTrans" cxnId="{2A43A163-0E42-B24E-9D6D-6364842A97B4}">
      <dgm:prSet/>
      <dgm:spPr/>
      <dgm:t>
        <a:bodyPr/>
        <a:lstStyle/>
        <a:p>
          <a:endParaRPr lang="en-US"/>
        </a:p>
      </dgm:t>
    </dgm:pt>
    <dgm:pt modelId="{EFD94DAC-6524-B34A-8707-EE0CF058F35A}" type="sibTrans" cxnId="{2A43A163-0E42-B24E-9D6D-6364842A97B4}">
      <dgm:prSet/>
      <dgm:spPr/>
      <dgm:t>
        <a:bodyPr/>
        <a:lstStyle/>
        <a:p>
          <a:endParaRPr lang="en-US"/>
        </a:p>
      </dgm:t>
    </dgm:pt>
    <dgm:pt modelId="{5224BB45-F1DD-994C-BE44-A0B7D3A671CB}" type="asst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E3B7F389-D88C-F74D-930B-31DF04219227}" type="parTrans" cxnId="{8CDD7DDD-CF5E-E949-84E0-62AE240A0ED1}">
      <dgm:prSet/>
      <dgm:spPr/>
      <dgm:t>
        <a:bodyPr/>
        <a:lstStyle/>
        <a:p>
          <a:endParaRPr lang="en-US"/>
        </a:p>
      </dgm:t>
    </dgm:pt>
    <dgm:pt modelId="{FFA9003F-2E57-6A4A-9FB6-B506A1DFCCC6}" type="sibTrans" cxnId="{8CDD7DDD-CF5E-E949-84E0-62AE240A0ED1}">
      <dgm:prSet/>
      <dgm:spPr/>
      <dgm:t>
        <a:bodyPr/>
        <a:lstStyle/>
        <a:p>
          <a:endParaRPr lang="en-US"/>
        </a:p>
      </dgm:t>
    </dgm:pt>
    <dgm:pt modelId="{0F84D4CA-0CE3-E84A-AF7D-52ECBAD9089D}">
      <dgm:prSet phldrT="[Text]"/>
      <dgm:spPr/>
      <dgm:t>
        <a:bodyPr/>
        <a:lstStyle/>
        <a:p>
          <a:r>
            <a:rPr lang="en-US" dirty="0" smtClean="0"/>
            <a:t>Finance</a:t>
          </a:r>
        </a:p>
      </dgm:t>
    </dgm:pt>
    <dgm:pt modelId="{25B4962C-DCDF-F94A-9EE2-1BFA5B80282E}" type="parTrans" cxnId="{EE2E672E-E0C4-A746-A81C-61B2CEAD9DB6}">
      <dgm:prSet/>
      <dgm:spPr/>
      <dgm:t>
        <a:bodyPr/>
        <a:lstStyle/>
        <a:p>
          <a:endParaRPr lang="en-US"/>
        </a:p>
      </dgm:t>
    </dgm:pt>
    <dgm:pt modelId="{6B5064E4-EFF0-7447-827B-89197697A9C5}" type="sibTrans" cxnId="{EE2E672E-E0C4-A746-A81C-61B2CEAD9DB6}">
      <dgm:prSet/>
      <dgm:spPr/>
      <dgm:t>
        <a:bodyPr/>
        <a:lstStyle/>
        <a:p>
          <a:endParaRPr lang="en-US"/>
        </a:p>
      </dgm:t>
    </dgm:pt>
    <dgm:pt modelId="{D4599F76-2E13-9044-A7ED-19599911E426}">
      <dgm:prSet phldrT="[Text]"/>
      <dgm:spPr/>
      <dgm:t>
        <a:bodyPr/>
        <a:lstStyle/>
        <a:p>
          <a:r>
            <a:rPr lang="en-US" dirty="0" smtClean="0"/>
            <a:t>Fundraising	</a:t>
          </a:r>
          <a:endParaRPr lang="en-US" dirty="0"/>
        </a:p>
      </dgm:t>
    </dgm:pt>
    <dgm:pt modelId="{2D3A7B27-1FDB-2349-823D-75E71F71B9E0}" type="parTrans" cxnId="{A13C0E09-790D-EE48-97B7-65FCF352D56E}">
      <dgm:prSet/>
      <dgm:spPr/>
      <dgm:t>
        <a:bodyPr/>
        <a:lstStyle/>
        <a:p>
          <a:endParaRPr lang="en-US"/>
        </a:p>
      </dgm:t>
    </dgm:pt>
    <dgm:pt modelId="{1C53D86D-90A2-434D-818E-5AF0869AF1E2}" type="sibTrans" cxnId="{A13C0E09-790D-EE48-97B7-65FCF352D56E}">
      <dgm:prSet/>
      <dgm:spPr/>
      <dgm:t>
        <a:bodyPr/>
        <a:lstStyle/>
        <a:p>
          <a:endParaRPr lang="en-US"/>
        </a:p>
      </dgm:t>
    </dgm:pt>
    <dgm:pt modelId="{109F0042-26D2-704E-9526-572B4987BFED}">
      <dgm:prSet phldrT="[Text]"/>
      <dgm:spPr/>
      <dgm:t>
        <a:bodyPr/>
        <a:lstStyle/>
        <a:p>
          <a:r>
            <a:rPr lang="en-US" dirty="0" smtClean="0"/>
            <a:t> Data</a:t>
          </a:r>
          <a:r>
            <a:rPr lang="en-US" baseline="0" dirty="0" smtClean="0"/>
            <a:t> collection</a:t>
          </a:r>
        </a:p>
      </dgm:t>
    </dgm:pt>
    <dgm:pt modelId="{600F11C5-DA9A-5943-B3B5-477F65935889}" type="parTrans" cxnId="{034D8FDD-6F1D-7B4F-BD00-FF20D965CAD8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5D8680A-42C0-5E43-94B1-4836C6BF4CDA}" type="sibTrans" cxnId="{034D8FDD-6F1D-7B4F-BD00-FF20D965CAD8}">
      <dgm:prSet/>
      <dgm:spPr/>
      <dgm:t>
        <a:bodyPr/>
        <a:lstStyle/>
        <a:p>
          <a:endParaRPr lang="en-US"/>
        </a:p>
      </dgm:t>
    </dgm:pt>
    <dgm:pt modelId="{E2263DF8-0955-564F-BA45-B6EB10D580C4}">
      <dgm:prSet/>
      <dgm:spPr/>
      <dgm:t>
        <a:bodyPr/>
        <a:lstStyle/>
        <a:p>
          <a:r>
            <a:rPr lang="en-US" dirty="0" smtClean="0"/>
            <a:t>Event</a:t>
          </a:r>
          <a:r>
            <a:rPr lang="en-US" baseline="0" dirty="0" smtClean="0"/>
            <a:t> Management</a:t>
          </a:r>
          <a:endParaRPr lang="en-US" dirty="0"/>
        </a:p>
      </dgm:t>
    </dgm:pt>
    <dgm:pt modelId="{A105B7FA-87EF-734E-BC1B-6467DD02E66A}" type="parTrans" cxnId="{C2F46CB7-4C3E-A646-8A5C-1088EC306275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14D99AD-1E54-734F-A0A1-D3CBD49D5734}" type="sibTrans" cxnId="{C2F46CB7-4C3E-A646-8A5C-1088EC306275}">
      <dgm:prSet/>
      <dgm:spPr/>
      <dgm:t>
        <a:bodyPr/>
        <a:lstStyle/>
        <a:p>
          <a:endParaRPr lang="en-US"/>
        </a:p>
      </dgm:t>
    </dgm:pt>
    <dgm:pt modelId="{CF5A1BC4-E3B4-AF47-BF26-D276BD327A25}">
      <dgm:prSet/>
      <dgm:spPr/>
      <dgm:t>
        <a:bodyPr/>
        <a:lstStyle/>
        <a:p>
          <a:r>
            <a:rPr lang="en-US" dirty="0" smtClean="0"/>
            <a:t>Volunteer</a:t>
          </a:r>
          <a:endParaRPr lang="en-US" dirty="0"/>
        </a:p>
      </dgm:t>
    </dgm:pt>
    <dgm:pt modelId="{47B8CEFF-E3F8-DC41-A7BC-9518A6BBC24F}" type="parTrans" cxnId="{A66AAF4E-35EC-EC46-9CAC-8A40E89318A6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F1E3941-D3B3-7041-AD57-3368C43B12BB}" type="sibTrans" cxnId="{A66AAF4E-35EC-EC46-9CAC-8A40E89318A6}">
      <dgm:prSet/>
      <dgm:spPr/>
      <dgm:t>
        <a:bodyPr/>
        <a:lstStyle/>
        <a:p>
          <a:endParaRPr lang="en-US"/>
        </a:p>
      </dgm:t>
    </dgm:pt>
    <dgm:pt modelId="{971882D2-6E18-A741-A06B-D43A00509702}" type="pres">
      <dgm:prSet presAssocID="{A8A6E117-EF3C-CA4A-95FD-B32DCBC21EC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DA1E794-F273-E442-A311-0646448CD1EA}" type="pres">
      <dgm:prSet presAssocID="{64767ADD-B81D-F142-98A1-70224A1D74B9}" presName="hierRoot1" presStyleCnt="0">
        <dgm:presLayoutVars>
          <dgm:hierBranch val="init"/>
        </dgm:presLayoutVars>
      </dgm:prSet>
      <dgm:spPr/>
    </dgm:pt>
    <dgm:pt modelId="{AAE18BB4-8C69-5249-B609-5910C9E4B232}" type="pres">
      <dgm:prSet presAssocID="{64767ADD-B81D-F142-98A1-70224A1D74B9}" presName="rootComposite1" presStyleCnt="0"/>
      <dgm:spPr/>
    </dgm:pt>
    <dgm:pt modelId="{0BBDD80E-BD3A-4048-A89B-B21E659D2B12}" type="pres">
      <dgm:prSet presAssocID="{64767ADD-B81D-F142-98A1-70224A1D74B9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9A1FA0-2B67-C644-AB56-51F53439A041}" type="pres">
      <dgm:prSet presAssocID="{64767ADD-B81D-F142-98A1-70224A1D74B9}" presName="topArc1" presStyleLbl="parChTrans1D1" presStyleIdx="0" presStyleCnt="14"/>
      <dgm:spPr/>
    </dgm:pt>
    <dgm:pt modelId="{1B10A512-E7BF-4344-BE91-A478FD94B31C}" type="pres">
      <dgm:prSet presAssocID="{64767ADD-B81D-F142-98A1-70224A1D74B9}" presName="bottomArc1" presStyleLbl="parChTrans1D1" presStyleIdx="1" presStyleCnt="14"/>
      <dgm:spPr/>
    </dgm:pt>
    <dgm:pt modelId="{E78AE0E9-D097-BF49-B8F9-B3DA378F6FAA}" type="pres">
      <dgm:prSet presAssocID="{64767ADD-B81D-F142-98A1-70224A1D74B9}" presName="topConnNode1" presStyleLbl="node1" presStyleIdx="0" presStyleCnt="0"/>
      <dgm:spPr/>
      <dgm:t>
        <a:bodyPr/>
        <a:lstStyle/>
        <a:p>
          <a:endParaRPr lang="en-US"/>
        </a:p>
      </dgm:t>
    </dgm:pt>
    <dgm:pt modelId="{C3B7CFEC-7AD6-B640-9BB8-89F004A2923D}" type="pres">
      <dgm:prSet presAssocID="{64767ADD-B81D-F142-98A1-70224A1D74B9}" presName="hierChild2" presStyleCnt="0"/>
      <dgm:spPr/>
    </dgm:pt>
    <dgm:pt modelId="{53CAAD61-E0B2-4942-A4D9-C428F6996073}" type="pres">
      <dgm:prSet presAssocID="{25B4962C-DCDF-F94A-9EE2-1BFA5B80282E}" presName="Name28" presStyleLbl="parChTrans1D2" presStyleIdx="0" presStyleCnt="6"/>
      <dgm:spPr/>
      <dgm:t>
        <a:bodyPr/>
        <a:lstStyle/>
        <a:p>
          <a:endParaRPr lang="en-US"/>
        </a:p>
      </dgm:t>
    </dgm:pt>
    <dgm:pt modelId="{C306DE8F-96B0-E347-AB73-EA99C2CAA536}" type="pres">
      <dgm:prSet presAssocID="{0F84D4CA-0CE3-E84A-AF7D-52ECBAD9089D}" presName="hierRoot2" presStyleCnt="0">
        <dgm:presLayoutVars>
          <dgm:hierBranch val="init"/>
        </dgm:presLayoutVars>
      </dgm:prSet>
      <dgm:spPr/>
    </dgm:pt>
    <dgm:pt modelId="{65F31208-7A82-D447-8A03-67CE581715AF}" type="pres">
      <dgm:prSet presAssocID="{0F84D4CA-0CE3-E84A-AF7D-52ECBAD9089D}" presName="rootComposite2" presStyleCnt="0"/>
      <dgm:spPr/>
    </dgm:pt>
    <dgm:pt modelId="{9997D698-1F15-2A42-B8E7-C3BCD7AB1F21}" type="pres">
      <dgm:prSet presAssocID="{0F84D4CA-0CE3-E84A-AF7D-52ECBAD9089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1B5336-1BC9-D54A-8B02-7EF6DBBCFBA4}" type="pres">
      <dgm:prSet presAssocID="{0F84D4CA-0CE3-E84A-AF7D-52ECBAD9089D}" presName="topArc2" presStyleLbl="parChTrans1D1" presStyleIdx="2" presStyleCnt="14"/>
      <dgm:spPr/>
    </dgm:pt>
    <dgm:pt modelId="{103AB7DD-A9DA-3545-AF1B-1DFFB617AE48}" type="pres">
      <dgm:prSet presAssocID="{0F84D4CA-0CE3-E84A-AF7D-52ECBAD9089D}" presName="bottomArc2" presStyleLbl="parChTrans1D1" presStyleIdx="3" presStyleCnt="14"/>
      <dgm:spPr/>
    </dgm:pt>
    <dgm:pt modelId="{BF5222E1-E995-D04B-A1E3-C277B777CC2F}" type="pres">
      <dgm:prSet presAssocID="{0F84D4CA-0CE3-E84A-AF7D-52ECBAD9089D}" presName="topConnNode2" presStyleLbl="node2" presStyleIdx="0" presStyleCnt="0"/>
      <dgm:spPr/>
      <dgm:t>
        <a:bodyPr/>
        <a:lstStyle/>
        <a:p>
          <a:endParaRPr lang="en-US"/>
        </a:p>
      </dgm:t>
    </dgm:pt>
    <dgm:pt modelId="{2F66B119-6C1B-F848-A5C8-8F51EB0A9B26}" type="pres">
      <dgm:prSet presAssocID="{0F84D4CA-0CE3-E84A-AF7D-52ECBAD9089D}" presName="hierChild4" presStyleCnt="0"/>
      <dgm:spPr/>
    </dgm:pt>
    <dgm:pt modelId="{A2300A6F-3CA2-7C45-9D2E-A0F0F34A88F4}" type="pres">
      <dgm:prSet presAssocID="{0F84D4CA-0CE3-E84A-AF7D-52ECBAD9089D}" presName="hierChild5" presStyleCnt="0"/>
      <dgm:spPr/>
    </dgm:pt>
    <dgm:pt modelId="{84CD9D09-D088-2243-B1C6-2B30F8465370}" type="pres">
      <dgm:prSet presAssocID="{2D3A7B27-1FDB-2349-823D-75E71F71B9E0}" presName="Name28" presStyleLbl="parChTrans1D2" presStyleIdx="1" presStyleCnt="6"/>
      <dgm:spPr/>
      <dgm:t>
        <a:bodyPr/>
        <a:lstStyle/>
        <a:p>
          <a:endParaRPr lang="en-US"/>
        </a:p>
      </dgm:t>
    </dgm:pt>
    <dgm:pt modelId="{3E6919BF-6FE7-E540-9311-F02167846F62}" type="pres">
      <dgm:prSet presAssocID="{D4599F76-2E13-9044-A7ED-19599911E426}" presName="hierRoot2" presStyleCnt="0">
        <dgm:presLayoutVars>
          <dgm:hierBranch val="init"/>
        </dgm:presLayoutVars>
      </dgm:prSet>
      <dgm:spPr/>
    </dgm:pt>
    <dgm:pt modelId="{DC2361A3-86CA-844D-835F-6E51C8DF25A2}" type="pres">
      <dgm:prSet presAssocID="{D4599F76-2E13-9044-A7ED-19599911E426}" presName="rootComposite2" presStyleCnt="0"/>
      <dgm:spPr/>
    </dgm:pt>
    <dgm:pt modelId="{BC21B847-D7A4-0B4F-BC84-C9019586DF3E}" type="pres">
      <dgm:prSet presAssocID="{D4599F76-2E13-9044-A7ED-19599911E42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F0D9D3-B38E-BF48-AF80-1EBA1FA8D919}" type="pres">
      <dgm:prSet presAssocID="{D4599F76-2E13-9044-A7ED-19599911E426}" presName="topArc2" presStyleLbl="parChTrans1D1" presStyleIdx="4" presStyleCnt="14"/>
      <dgm:spPr/>
      <dgm:t>
        <a:bodyPr/>
        <a:lstStyle/>
        <a:p>
          <a:endParaRPr lang="en-US"/>
        </a:p>
      </dgm:t>
    </dgm:pt>
    <dgm:pt modelId="{BA152F90-2C83-0A4B-AC94-B9C504BDCBB1}" type="pres">
      <dgm:prSet presAssocID="{D4599F76-2E13-9044-A7ED-19599911E426}" presName="bottomArc2" presStyleLbl="parChTrans1D1" presStyleIdx="5" presStyleCnt="14"/>
      <dgm:spPr/>
    </dgm:pt>
    <dgm:pt modelId="{BF2365CB-75CF-5346-8CE3-1248F35807FA}" type="pres">
      <dgm:prSet presAssocID="{D4599F76-2E13-9044-A7ED-19599911E426}" presName="topConnNode2" presStyleLbl="node2" presStyleIdx="0" presStyleCnt="0"/>
      <dgm:spPr/>
      <dgm:t>
        <a:bodyPr/>
        <a:lstStyle/>
        <a:p>
          <a:endParaRPr lang="en-US"/>
        </a:p>
      </dgm:t>
    </dgm:pt>
    <dgm:pt modelId="{F52C2853-FBD3-504D-A1D3-243B431DEC06}" type="pres">
      <dgm:prSet presAssocID="{D4599F76-2E13-9044-A7ED-19599911E426}" presName="hierChild4" presStyleCnt="0"/>
      <dgm:spPr/>
    </dgm:pt>
    <dgm:pt modelId="{8C0B9790-D279-084F-9F74-61EF50F6C1B8}" type="pres">
      <dgm:prSet presAssocID="{D4599F76-2E13-9044-A7ED-19599911E426}" presName="hierChild5" presStyleCnt="0"/>
      <dgm:spPr/>
    </dgm:pt>
    <dgm:pt modelId="{EE376673-9129-FA4A-B795-7EFBCD05FBD3}" type="pres">
      <dgm:prSet presAssocID="{600F11C5-DA9A-5943-B3B5-477F65935889}" presName="Name28" presStyleLbl="parChTrans1D2" presStyleIdx="2" presStyleCnt="6"/>
      <dgm:spPr/>
      <dgm:t>
        <a:bodyPr/>
        <a:lstStyle/>
        <a:p>
          <a:endParaRPr lang="en-US"/>
        </a:p>
      </dgm:t>
    </dgm:pt>
    <dgm:pt modelId="{6B03C146-4864-334B-BD66-9CBCA3D1C534}" type="pres">
      <dgm:prSet presAssocID="{109F0042-26D2-704E-9526-572B4987BFED}" presName="hierRoot2" presStyleCnt="0">
        <dgm:presLayoutVars>
          <dgm:hierBranch val="init"/>
        </dgm:presLayoutVars>
      </dgm:prSet>
      <dgm:spPr/>
    </dgm:pt>
    <dgm:pt modelId="{3E408B84-FD15-0C44-BC41-89886F4271FE}" type="pres">
      <dgm:prSet presAssocID="{109F0042-26D2-704E-9526-572B4987BFED}" presName="rootComposite2" presStyleCnt="0"/>
      <dgm:spPr/>
    </dgm:pt>
    <dgm:pt modelId="{BD50C34D-DB3E-9E4E-8F00-2AC5417C0214}" type="pres">
      <dgm:prSet presAssocID="{109F0042-26D2-704E-9526-572B4987BFE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AE3366-0AA3-834B-9AFE-331A610278E1}" type="pres">
      <dgm:prSet presAssocID="{109F0042-26D2-704E-9526-572B4987BFED}" presName="topArc2" presStyleLbl="parChTrans1D1" presStyleIdx="6" presStyleCnt="14"/>
      <dgm:spPr/>
      <dgm:t>
        <a:bodyPr/>
        <a:lstStyle/>
        <a:p>
          <a:endParaRPr lang="en-US"/>
        </a:p>
      </dgm:t>
    </dgm:pt>
    <dgm:pt modelId="{A4E48425-4D23-8141-951A-3314920A524D}" type="pres">
      <dgm:prSet presAssocID="{109F0042-26D2-704E-9526-572B4987BFED}" presName="bottomArc2" presStyleLbl="parChTrans1D1" presStyleIdx="7" presStyleCnt="14"/>
      <dgm:spPr/>
    </dgm:pt>
    <dgm:pt modelId="{3E6801A4-16EE-7846-88A9-C6DCB3A3CD46}" type="pres">
      <dgm:prSet presAssocID="{109F0042-26D2-704E-9526-572B4987BFED}" presName="topConnNode2" presStyleLbl="node2" presStyleIdx="0" presStyleCnt="0"/>
      <dgm:spPr/>
      <dgm:t>
        <a:bodyPr/>
        <a:lstStyle/>
        <a:p>
          <a:endParaRPr lang="en-US"/>
        </a:p>
      </dgm:t>
    </dgm:pt>
    <dgm:pt modelId="{C79B2A3B-DEBC-2642-AE32-A475E4403BFD}" type="pres">
      <dgm:prSet presAssocID="{109F0042-26D2-704E-9526-572B4987BFED}" presName="hierChild4" presStyleCnt="0"/>
      <dgm:spPr/>
    </dgm:pt>
    <dgm:pt modelId="{C56C6F4F-C298-CF4B-ACA8-5FA5F0E74EDD}" type="pres">
      <dgm:prSet presAssocID="{109F0042-26D2-704E-9526-572B4987BFED}" presName="hierChild5" presStyleCnt="0"/>
      <dgm:spPr/>
    </dgm:pt>
    <dgm:pt modelId="{6BE85752-1750-354B-93DD-35D8FE8D8963}" type="pres">
      <dgm:prSet presAssocID="{A105B7FA-87EF-734E-BC1B-6467DD02E66A}" presName="Name28" presStyleLbl="parChTrans1D2" presStyleIdx="3" presStyleCnt="6"/>
      <dgm:spPr/>
      <dgm:t>
        <a:bodyPr/>
        <a:lstStyle/>
        <a:p>
          <a:endParaRPr lang="en-US"/>
        </a:p>
      </dgm:t>
    </dgm:pt>
    <dgm:pt modelId="{B0FA0C02-6CD4-074D-A91F-BFE0676ABC1F}" type="pres">
      <dgm:prSet presAssocID="{E2263DF8-0955-564F-BA45-B6EB10D580C4}" presName="hierRoot2" presStyleCnt="0">
        <dgm:presLayoutVars>
          <dgm:hierBranch val="init"/>
        </dgm:presLayoutVars>
      </dgm:prSet>
      <dgm:spPr/>
    </dgm:pt>
    <dgm:pt modelId="{03E2017B-B3B3-4C47-8910-55929C8DD174}" type="pres">
      <dgm:prSet presAssocID="{E2263DF8-0955-564F-BA45-B6EB10D580C4}" presName="rootComposite2" presStyleCnt="0"/>
      <dgm:spPr/>
    </dgm:pt>
    <dgm:pt modelId="{CFBA62CA-F26F-944A-9BD4-65FB1E62DF83}" type="pres">
      <dgm:prSet presAssocID="{E2263DF8-0955-564F-BA45-B6EB10D580C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DF8B07-4AD4-294A-BCCA-278FF6B41D7E}" type="pres">
      <dgm:prSet presAssocID="{E2263DF8-0955-564F-BA45-B6EB10D580C4}" presName="topArc2" presStyleLbl="parChTrans1D1" presStyleIdx="8" presStyleCnt="14"/>
      <dgm:spPr/>
    </dgm:pt>
    <dgm:pt modelId="{7F49BB9D-06E6-084B-B21E-EDE583ABC5A8}" type="pres">
      <dgm:prSet presAssocID="{E2263DF8-0955-564F-BA45-B6EB10D580C4}" presName="bottomArc2" presStyleLbl="parChTrans1D1" presStyleIdx="9" presStyleCnt="14"/>
      <dgm:spPr/>
    </dgm:pt>
    <dgm:pt modelId="{5C8188E0-89A2-C74C-9DB4-F55CE7240DF2}" type="pres">
      <dgm:prSet presAssocID="{E2263DF8-0955-564F-BA45-B6EB10D580C4}" presName="topConnNode2" presStyleLbl="node2" presStyleIdx="0" presStyleCnt="0"/>
      <dgm:spPr/>
      <dgm:t>
        <a:bodyPr/>
        <a:lstStyle/>
        <a:p>
          <a:endParaRPr lang="en-US"/>
        </a:p>
      </dgm:t>
    </dgm:pt>
    <dgm:pt modelId="{CF99EE69-80CB-C349-9B64-56096C73A78C}" type="pres">
      <dgm:prSet presAssocID="{E2263DF8-0955-564F-BA45-B6EB10D580C4}" presName="hierChild4" presStyleCnt="0"/>
      <dgm:spPr/>
    </dgm:pt>
    <dgm:pt modelId="{E3E9F1F0-F1E5-484C-B4A4-1CAC358686CC}" type="pres">
      <dgm:prSet presAssocID="{E2263DF8-0955-564F-BA45-B6EB10D580C4}" presName="hierChild5" presStyleCnt="0"/>
      <dgm:spPr/>
    </dgm:pt>
    <dgm:pt modelId="{8A6BDEFA-514D-A740-9578-8A251161F1E8}" type="pres">
      <dgm:prSet presAssocID="{47B8CEFF-E3F8-DC41-A7BC-9518A6BBC24F}" presName="Name28" presStyleLbl="parChTrans1D2" presStyleIdx="4" presStyleCnt="6"/>
      <dgm:spPr/>
      <dgm:t>
        <a:bodyPr/>
        <a:lstStyle/>
        <a:p>
          <a:endParaRPr lang="en-US"/>
        </a:p>
      </dgm:t>
    </dgm:pt>
    <dgm:pt modelId="{CE50B390-BC68-4C4B-840D-CEB6A926EEAA}" type="pres">
      <dgm:prSet presAssocID="{CF5A1BC4-E3B4-AF47-BF26-D276BD327A25}" presName="hierRoot2" presStyleCnt="0">
        <dgm:presLayoutVars>
          <dgm:hierBranch val="init"/>
        </dgm:presLayoutVars>
      </dgm:prSet>
      <dgm:spPr/>
    </dgm:pt>
    <dgm:pt modelId="{A4BF11B3-91C1-F74D-A150-8F5BD24154A2}" type="pres">
      <dgm:prSet presAssocID="{CF5A1BC4-E3B4-AF47-BF26-D276BD327A25}" presName="rootComposite2" presStyleCnt="0"/>
      <dgm:spPr/>
    </dgm:pt>
    <dgm:pt modelId="{67FDDD5D-0595-FA47-94EB-AFE37D660272}" type="pres">
      <dgm:prSet presAssocID="{CF5A1BC4-E3B4-AF47-BF26-D276BD327A2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C2C573-AD98-D04B-9F94-AF9F246719C7}" type="pres">
      <dgm:prSet presAssocID="{CF5A1BC4-E3B4-AF47-BF26-D276BD327A25}" presName="topArc2" presStyleLbl="parChTrans1D1" presStyleIdx="10" presStyleCnt="14"/>
      <dgm:spPr/>
    </dgm:pt>
    <dgm:pt modelId="{8E5A0C17-0A9A-1048-ACDC-3B48EDBEB46C}" type="pres">
      <dgm:prSet presAssocID="{CF5A1BC4-E3B4-AF47-BF26-D276BD327A25}" presName="bottomArc2" presStyleLbl="parChTrans1D1" presStyleIdx="11" presStyleCnt="14"/>
      <dgm:spPr/>
    </dgm:pt>
    <dgm:pt modelId="{F24EDB30-E3F1-3748-83AD-658226B6DC84}" type="pres">
      <dgm:prSet presAssocID="{CF5A1BC4-E3B4-AF47-BF26-D276BD327A25}" presName="topConnNode2" presStyleLbl="node2" presStyleIdx="0" presStyleCnt="0"/>
      <dgm:spPr/>
      <dgm:t>
        <a:bodyPr/>
        <a:lstStyle/>
        <a:p>
          <a:endParaRPr lang="en-US"/>
        </a:p>
      </dgm:t>
    </dgm:pt>
    <dgm:pt modelId="{03A4C244-41A3-404B-BA8A-4FF845C251BB}" type="pres">
      <dgm:prSet presAssocID="{CF5A1BC4-E3B4-AF47-BF26-D276BD327A25}" presName="hierChild4" presStyleCnt="0"/>
      <dgm:spPr/>
    </dgm:pt>
    <dgm:pt modelId="{1000DF06-4688-5B49-BE74-C33524423B20}" type="pres">
      <dgm:prSet presAssocID="{CF5A1BC4-E3B4-AF47-BF26-D276BD327A25}" presName="hierChild5" presStyleCnt="0"/>
      <dgm:spPr/>
    </dgm:pt>
    <dgm:pt modelId="{D41AC0FD-9C5C-DC41-9DA9-A681FBB8BD8D}" type="pres">
      <dgm:prSet presAssocID="{64767ADD-B81D-F142-98A1-70224A1D74B9}" presName="hierChild3" presStyleCnt="0"/>
      <dgm:spPr/>
    </dgm:pt>
    <dgm:pt modelId="{A4CB33BC-3F4F-7046-A256-B89CC771908D}" type="pres">
      <dgm:prSet presAssocID="{E3B7F389-D88C-F74D-930B-31DF04219227}" presName="Name101" presStyleLbl="parChTrans1D2" presStyleIdx="5" presStyleCnt="6"/>
      <dgm:spPr/>
      <dgm:t>
        <a:bodyPr/>
        <a:lstStyle/>
        <a:p>
          <a:endParaRPr lang="en-US"/>
        </a:p>
      </dgm:t>
    </dgm:pt>
    <dgm:pt modelId="{830087A9-7D68-3A4E-8830-14F5FC565184}" type="pres">
      <dgm:prSet presAssocID="{5224BB45-F1DD-994C-BE44-A0B7D3A671CB}" presName="hierRoot3" presStyleCnt="0">
        <dgm:presLayoutVars>
          <dgm:hierBranch val="init"/>
        </dgm:presLayoutVars>
      </dgm:prSet>
      <dgm:spPr/>
    </dgm:pt>
    <dgm:pt modelId="{1C4F046E-E5BE-0C45-A4B8-95B2B4443E11}" type="pres">
      <dgm:prSet presAssocID="{5224BB45-F1DD-994C-BE44-A0B7D3A671CB}" presName="rootComposite3" presStyleCnt="0"/>
      <dgm:spPr/>
    </dgm:pt>
    <dgm:pt modelId="{06A48D71-31F8-B547-ABC7-A2155C369DCE}" type="pres">
      <dgm:prSet presAssocID="{5224BB45-F1DD-994C-BE44-A0B7D3A671CB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87C4CC-EFD6-964F-9C3E-F79A0AED1867}" type="pres">
      <dgm:prSet presAssocID="{5224BB45-F1DD-994C-BE44-A0B7D3A671CB}" presName="topArc3" presStyleLbl="parChTrans1D1" presStyleIdx="12" presStyleCnt="14"/>
      <dgm:spPr/>
    </dgm:pt>
    <dgm:pt modelId="{4F98277A-8CB9-7F47-8D7D-9CE1708A2D02}" type="pres">
      <dgm:prSet presAssocID="{5224BB45-F1DD-994C-BE44-A0B7D3A671CB}" presName="bottomArc3" presStyleLbl="parChTrans1D1" presStyleIdx="13" presStyleCnt="14"/>
      <dgm:spPr/>
    </dgm:pt>
    <dgm:pt modelId="{459EB1E0-994E-6243-875F-F5266925DFA6}" type="pres">
      <dgm:prSet presAssocID="{5224BB45-F1DD-994C-BE44-A0B7D3A671CB}" presName="topConnNode3" presStyleLbl="asst1" presStyleIdx="0" presStyleCnt="0"/>
      <dgm:spPr/>
      <dgm:t>
        <a:bodyPr/>
        <a:lstStyle/>
        <a:p>
          <a:endParaRPr lang="en-US"/>
        </a:p>
      </dgm:t>
    </dgm:pt>
    <dgm:pt modelId="{2E17D19C-7796-7941-BC59-FDB64E3BDA21}" type="pres">
      <dgm:prSet presAssocID="{5224BB45-F1DD-994C-BE44-A0B7D3A671CB}" presName="hierChild6" presStyleCnt="0"/>
      <dgm:spPr/>
    </dgm:pt>
    <dgm:pt modelId="{886C3AAA-DE1E-7647-8871-A73B53745C6D}" type="pres">
      <dgm:prSet presAssocID="{5224BB45-F1DD-994C-BE44-A0B7D3A671CB}" presName="hierChild7" presStyleCnt="0"/>
      <dgm:spPr/>
    </dgm:pt>
  </dgm:ptLst>
  <dgm:cxnLst>
    <dgm:cxn modelId="{EE2E672E-E0C4-A746-A81C-61B2CEAD9DB6}" srcId="{64767ADD-B81D-F142-98A1-70224A1D74B9}" destId="{0F84D4CA-0CE3-E84A-AF7D-52ECBAD9089D}" srcOrd="1" destOrd="0" parTransId="{25B4962C-DCDF-F94A-9EE2-1BFA5B80282E}" sibTransId="{6B5064E4-EFF0-7447-827B-89197697A9C5}"/>
    <dgm:cxn modelId="{74D83541-15E2-1146-8A96-A6982EF685EF}" type="presOf" srcId="{A105B7FA-87EF-734E-BC1B-6467DD02E66A}" destId="{6BE85752-1750-354B-93DD-35D8FE8D8963}" srcOrd="0" destOrd="0" presId="urn:microsoft.com/office/officeart/2008/layout/HalfCircleOrganizationChart"/>
    <dgm:cxn modelId="{8CDD7DDD-CF5E-E949-84E0-62AE240A0ED1}" srcId="{64767ADD-B81D-F142-98A1-70224A1D74B9}" destId="{5224BB45-F1DD-994C-BE44-A0B7D3A671CB}" srcOrd="0" destOrd="0" parTransId="{E3B7F389-D88C-F74D-930B-31DF04219227}" sibTransId="{FFA9003F-2E57-6A4A-9FB6-B506A1DFCCC6}"/>
    <dgm:cxn modelId="{06E2D797-5A5E-A448-A663-1FA4FE9B3916}" type="presOf" srcId="{25B4962C-DCDF-F94A-9EE2-1BFA5B80282E}" destId="{53CAAD61-E0B2-4942-A4D9-C428F6996073}" srcOrd="0" destOrd="0" presId="urn:microsoft.com/office/officeart/2008/layout/HalfCircleOrganizationChart"/>
    <dgm:cxn modelId="{A66AAF4E-35EC-EC46-9CAC-8A40E89318A6}" srcId="{64767ADD-B81D-F142-98A1-70224A1D74B9}" destId="{CF5A1BC4-E3B4-AF47-BF26-D276BD327A25}" srcOrd="5" destOrd="0" parTransId="{47B8CEFF-E3F8-DC41-A7BC-9518A6BBC24F}" sibTransId="{DF1E3941-D3B3-7041-AD57-3368C43B12BB}"/>
    <dgm:cxn modelId="{DE1E2C78-73A0-CA48-969C-80E459C34BCD}" type="presOf" srcId="{CF5A1BC4-E3B4-AF47-BF26-D276BD327A25}" destId="{67FDDD5D-0595-FA47-94EB-AFE37D660272}" srcOrd="0" destOrd="0" presId="urn:microsoft.com/office/officeart/2008/layout/HalfCircleOrganizationChart"/>
    <dgm:cxn modelId="{65F9E565-DD08-484F-A45C-B662CAEA99E6}" type="presOf" srcId="{47B8CEFF-E3F8-DC41-A7BC-9518A6BBC24F}" destId="{8A6BDEFA-514D-A740-9578-8A251161F1E8}" srcOrd="0" destOrd="0" presId="urn:microsoft.com/office/officeart/2008/layout/HalfCircleOrganizationChart"/>
    <dgm:cxn modelId="{B3663F9E-3893-A447-A1A3-263BE2C9E45F}" type="presOf" srcId="{E2263DF8-0955-564F-BA45-B6EB10D580C4}" destId="{CFBA62CA-F26F-944A-9BD4-65FB1E62DF83}" srcOrd="0" destOrd="0" presId="urn:microsoft.com/office/officeart/2008/layout/HalfCircleOrganizationChart"/>
    <dgm:cxn modelId="{9CC0B9F8-614E-4243-8245-B2DAEF8D3D15}" type="presOf" srcId="{0F84D4CA-0CE3-E84A-AF7D-52ECBAD9089D}" destId="{9997D698-1F15-2A42-B8E7-C3BCD7AB1F21}" srcOrd="0" destOrd="0" presId="urn:microsoft.com/office/officeart/2008/layout/HalfCircleOrganizationChart"/>
    <dgm:cxn modelId="{C23A7324-4D91-6B4B-9439-6A808A20AEAC}" type="presOf" srcId="{64767ADD-B81D-F142-98A1-70224A1D74B9}" destId="{E78AE0E9-D097-BF49-B8F9-B3DA378F6FAA}" srcOrd="1" destOrd="0" presId="urn:microsoft.com/office/officeart/2008/layout/HalfCircleOrganizationChart"/>
    <dgm:cxn modelId="{C2F46CB7-4C3E-A646-8A5C-1088EC306275}" srcId="{64767ADD-B81D-F142-98A1-70224A1D74B9}" destId="{E2263DF8-0955-564F-BA45-B6EB10D580C4}" srcOrd="4" destOrd="0" parTransId="{A105B7FA-87EF-734E-BC1B-6467DD02E66A}" sibTransId="{F14D99AD-1E54-734F-A0A1-D3CBD49D5734}"/>
    <dgm:cxn modelId="{C48F9AD8-C5DE-5F4C-8128-7109D834DE33}" type="presOf" srcId="{5224BB45-F1DD-994C-BE44-A0B7D3A671CB}" destId="{06A48D71-31F8-B547-ABC7-A2155C369DCE}" srcOrd="0" destOrd="0" presId="urn:microsoft.com/office/officeart/2008/layout/HalfCircleOrganizationChart"/>
    <dgm:cxn modelId="{7A33E415-B802-D448-971B-293E336AF392}" type="presOf" srcId="{D4599F76-2E13-9044-A7ED-19599911E426}" destId="{BF2365CB-75CF-5346-8CE3-1248F35807FA}" srcOrd="1" destOrd="0" presId="urn:microsoft.com/office/officeart/2008/layout/HalfCircleOrganizationChart"/>
    <dgm:cxn modelId="{26427499-40FD-834E-928C-BA0A71AB8417}" type="presOf" srcId="{5224BB45-F1DD-994C-BE44-A0B7D3A671CB}" destId="{459EB1E0-994E-6243-875F-F5266925DFA6}" srcOrd="1" destOrd="0" presId="urn:microsoft.com/office/officeart/2008/layout/HalfCircleOrganizationChart"/>
    <dgm:cxn modelId="{F9961866-D15D-BF45-AA62-B3FB37306B38}" type="presOf" srcId="{109F0042-26D2-704E-9526-572B4987BFED}" destId="{3E6801A4-16EE-7846-88A9-C6DCB3A3CD46}" srcOrd="1" destOrd="0" presId="urn:microsoft.com/office/officeart/2008/layout/HalfCircleOrganizationChart"/>
    <dgm:cxn modelId="{3FC09A6B-2002-C749-972C-27B3250842D6}" type="presOf" srcId="{2D3A7B27-1FDB-2349-823D-75E71F71B9E0}" destId="{84CD9D09-D088-2243-B1C6-2B30F8465370}" srcOrd="0" destOrd="0" presId="urn:microsoft.com/office/officeart/2008/layout/HalfCircleOrganizationChart"/>
    <dgm:cxn modelId="{8AD3D41B-BB12-254F-BC0A-208BB29BF6F4}" type="presOf" srcId="{E3B7F389-D88C-F74D-930B-31DF04219227}" destId="{A4CB33BC-3F4F-7046-A256-B89CC771908D}" srcOrd="0" destOrd="0" presId="urn:microsoft.com/office/officeart/2008/layout/HalfCircleOrganizationChart"/>
    <dgm:cxn modelId="{D6F008D9-B481-6542-B267-300606857791}" type="presOf" srcId="{D4599F76-2E13-9044-A7ED-19599911E426}" destId="{BC21B847-D7A4-0B4F-BC84-C9019586DF3E}" srcOrd="0" destOrd="0" presId="urn:microsoft.com/office/officeart/2008/layout/HalfCircleOrganizationChart"/>
    <dgm:cxn modelId="{13302AEA-FACF-A547-8B32-36BAD4D2B829}" type="presOf" srcId="{109F0042-26D2-704E-9526-572B4987BFED}" destId="{BD50C34D-DB3E-9E4E-8F00-2AC5417C0214}" srcOrd="0" destOrd="0" presId="urn:microsoft.com/office/officeart/2008/layout/HalfCircleOrganizationChart"/>
    <dgm:cxn modelId="{63EC06DC-58B3-F747-B82D-0C1A025C6D3E}" type="presOf" srcId="{A8A6E117-EF3C-CA4A-95FD-B32DCBC21ECE}" destId="{971882D2-6E18-A741-A06B-D43A00509702}" srcOrd="0" destOrd="0" presId="urn:microsoft.com/office/officeart/2008/layout/HalfCircleOrganizationChart"/>
    <dgm:cxn modelId="{DB677629-A67B-2A44-A9A0-31233C17566A}" type="presOf" srcId="{CF5A1BC4-E3B4-AF47-BF26-D276BD327A25}" destId="{F24EDB30-E3F1-3748-83AD-658226B6DC84}" srcOrd="1" destOrd="0" presId="urn:microsoft.com/office/officeart/2008/layout/HalfCircleOrganizationChart"/>
    <dgm:cxn modelId="{2DA9CEFA-8C37-E249-832C-0F71D93C6B18}" type="presOf" srcId="{600F11C5-DA9A-5943-B3B5-477F65935889}" destId="{EE376673-9129-FA4A-B795-7EFBCD05FBD3}" srcOrd="0" destOrd="0" presId="urn:microsoft.com/office/officeart/2008/layout/HalfCircleOrganizationChart"/>
    <dgm:cxn modelId="{66741FFB-1445-5241-A4B3-C4515ECCAC38}" type="presOf" srcId="{64767ADD-B81D-F142-98A1-70224A1D74B9}" destId="{0BBDD80E-BD3A-4048-A89B-B21E659D2B12}" srcOrd="0" destOrd="0" presId="urn:microsoft.com/office/officeart/2008/layout/HalfCircleOrganizationChart"/>
    <dgm:cxn modelId="{2DC17180-C750-804C-A007-CDDE9B8C470C}" type="presOf" srcId="{0F84D4CA-0CE3-E84A-AF7D-52ECBAD9089D}" destId="{BF5222E1-E995-D04B-A1E3-C277B777CC2F}" srcOrd="1" destOrd="0" presId="urn:microsoft.com/office/officeart/2008/layout/HalfCircleOrganizationChart"/>
    <dgm:cxn modelId="{034D8FDD-6F1D-7B4F-BD00-FF20D965CAD8}" srcId="{64767ADD-B81D-F142-98A1-70224A1D74B9}" destId="{109F0042-26D2-704E-9526-572B4987BFED}" srcOrd="3" destOrd="0" parTransId="{600F11C5-DA9A-5943-B3B5-477F65935889}" sibTransId="{65D8680A-42C0-5E43-94B1-4836C6BF4CDA}"/>
    <dgm:cxn modelId="{0CCB5CE6-E7BE-FE42-BB4F-A27B5E9BAE1B}" type="presOf" srcId="{E2263DF8-0955-564F-BA45-B6EB10D580C4}" destId="{5C8188E0-89A2-C74C-9DB4-F55CE7240DF2}" srcOrd="1" destOrd="0" presId="urn:microsoft.com/office/officeart/2008/layout/HalfCircleOrganizationChart"/>
    <dgm:cxn modelId="{A13C0E09-790D-EE48-97B7-65FCF352D56E}" srcId="{64767ADD-B81D-F142-98A1-70224A1D74B9}" destId="{D4599F76-2E13-9044-A7ED-19599911E426}" srcOrd="2" destOrd="0" parTransId="{2D3A7B27-1FDB-2349-823D-75E71F71B9E0}" sibTransId="{1C53D86D-90A2-434D-818E-5AF0869AF1E2}"/>
    <dgm:cxn modelId="{2A43A163-0E42-B24E-9D6D-6364842A97B4}" srcId="{A8A6E117-EF3C-CA4A-95FD-B32DCBC21ECE}" destId="{64767ADD-B81D-F142-98A1-70224A1D74B9}" srcOrd="0" destOrd="0" parTransId="{75FDCB69-5A72-E046-80F6-331C830F24D6}" sibTransId="{EFD94DAC-6524-B34A-8707-EE0CF058F35A}"/>
    <dgm:cxn modelId="{8C73D495-304F-4847-BBEC-EE1E898A5B17}" type="presParOf" srcId="{971882D2-6E18-A741-A06B-D43A00509702}" destId="{CDA1E794-F273-E442-A311-0646448CD1EA}" srcOrd="0" destOrd="0" presId="urn:microsoft.com/office/officeart/2008/layout/HalfCircleOrganizationChart"/>
    <dgm:cxn modelId="{5A33E0C1-A61A-9146-AC17-042590B5BCB8}" type="presParOf" srcId="{CDA1E794-F273-E442-A311-0646448CD1EA}" destId="{AAE18BB4-8C69-5249-B609-5910C9E4B232}" srcOrd="0" destOrd="0" presId="urn:microsoft.com/office/officeart/2008/layout/HalfCircleOrganizationChart"/>
    <dgm:cxn modelId="{AEB9F3F3-4339-8543-B106-3C81DD9B29D1}" type="presParOf" srcId="{AAE18BB4-8C69-5249-B609-5910C9E4B232}" destId="{0BBDD80E-BD3A-4048-A89B-B21E659D2B12}" srcOrd="0" destOrd="0" presId="urn:microsoft.com/office/officeart/2008/layout/HalfCircleOrganizationChart"/>
    <dgm:cxn modelId="{9BE45E36-A447-2648-AAFF-4DE75F13EB8D}" type="presParOf" srcId="{AAE18BB4-8C69-5249-B609-5910C9E4B232}" destId="{4A9A1FA0-2B67-C644-AB56-51F53439A041}" srcOrd="1" destOrd="0" presId="urn:microsoft.com/office/officeart/2008/layout/HalfCircleOrganizationChart"/>
    <dgm:cxn modelId="{93045E6B-E23A-4B45-B824-CD63EC7BA970}" type="presParOf" srcId="{AAE18BB4-8C69-5249-B609-5910C9E4B232}" destId="{1B10A512-E7BF-4344-BE91-A478FD94B31C}" srcOrd="2" destOrd="0" presId="urn:microsoft.com/office/officeart/2008/layout/HalfCircleOrganizationChart"/>
    <dgm:cxn modelId="{5476B766-B63A-634D-9FB1-06A32910DA43}" type="presParOf" srcId="{AAE18BB4-8C69-5249-B609-5910C9E4B232}" destId="{E78AE0E9-D097-BF49-B8F9-B3DA378F6FAA}" srcOrd="3" destOrd="0" presId="urn:microsoft.com/office/officeart/2008/layout/HalfCircleOrganizationChart"/>
    <dgm:cxn modelId="{DDA9C22F-CB84-474D-893B-EB16F9BC8D44}" type="presParOf" srcId="{CDA1E794-F273-E442-A311-0646448CD1EA}" destId="{C3B7CFEC-7AD6-B640-9BB8-89F004A2923D}" srcOrd="1" destOrd="0" presId="urn:microsoft.com/office/officeart/2008/layout/HalfCircleOrganizationChart"/>
    <dgm:cxn modelId="{BF1F77BE-3DA3-804F-BFD7-0C423CAD5346}" type="presParOf" srcId="{C3B7CFEC-7AD6-B640-9BB8-89F004A2923D}" destId="{53CAAD61-E0B2-4942-A4D9-C428F6996073}" srcOrd="0" destOrd="0" presId="urn:microsoft.com/office/officeart/2008/layout/HalfCircleOrganizationChart"/>
    <dgm:cxn modelId="{15A0146B-BCC1-A14A-B1F6-0BD3C73C5864}" type="presParOf" srcId="{C3B7CFEC-7AD6-B640-9BB8-89F004A2923D}" destId="{C306DE8F-96B0-E347-AB73-EA99C2CAA536}" srcOrd="1" destOrd="0" presId="urn:microsoft.com/office/officeart/2008/layout/HalfCircleOrganizationChart"/>
    <dgm:cxn modelId="{E1BFE4A9-8446-E645-8775-D3F2991B14F3}" type="presParOf" srcId="{C306DE8F-96B0-E347-AB73-EA99C2CAA536}" destId="{65F31208-7A82-D447-8A03-67CE581715AF}" srcOrd="0" destOrd="0" presId="urn:microsoft.com/office/officeart/2008/layout/HalfCircleOrganizationChart"/>
    <dgm:cxn modelId="{59268E29-8186-114E-AD03-A4820DE631B7}" type="presParOf" srcId="{65F31208-7A82-D447-8A03-67CE581715AF}" destId="{9997D698-1F15-2A42-B8E7-C3BCD7AB1F21}" srcOrd="0" destOrd="0" presId="urn:microsoft.com/office/officeart/2008/layout/HalfCircleOrganizationChart"/>
    <dgm:cxn modelId="{7FDE6A03-DC4F-A74D-A2E5-FF4A671D5460}" type="presParOf" srcId="{65F31208-7A82-D447-8A03-67CE581715AF}" destId="{541B5336-1BC9-D54A-8B02-7EF6DBBCFBA4}" srcOrd="1" destOrd="0" presId="urn:microsoft.com/office/officeart/2008/layout/HalfCircleOrganizationChart"/>
    <dgm:cxn modelId="{0DB265D8-8820-8D41-9E0F-7B33701000CD}" type="presParOf" srcId="{65F31208-7A82-D447-8A03-67CE581715AF}" destId="{103AB7DD-A9DA-3545-AF1B-1DFFB617AE48}" srcOrd="2" destOrd="0" presId="urn:microsoft.com/office/officeart/2008/layout/HalfCircleOrganizationChart"/>
    <dgm:cxn modelId="{E4FD4073-C832-A946-A378-CC11DD009392}" type="presParOf" srcId="{65F31208-7A82-D447-8A03-67CE581715AF}" destId="{BF5222E1-E995-D04B-A1E3-C277B777CC2F}" srcOrd="3" destOrd="0" presId="urn:microsoft.com/office/officeart/2008/layout/HalfCircleOrganizationChart"/>
    <dgm:cxn modelId="{8850D949-5275-1546-B5E2-A7A5674DA175}" type="presParOf" srcId="{C306DE8F-96B0-E347-AB73-EA99C2CAA536}" destId="{2F66B119-6C1B-F848-A5C8-8F51EB0A9B26}" srcOrd="1" destOrd="0" presId="urn:microsoft.com/office/officeart/2008/layout/HalfCircleOrganizationChart"/>
    <dgm:cxn modelId="{C32056D0-65B9-2848-B783-32BBB5FB76FE}" type="presParOf" srcId="{C306DE8F-96B0-E347-AB73-EA99C2CAA536}" destId="{A2300A6F-3CA2-7C45-9D2E-A0F0F34A88F4}" srcOrd="2" destOrd="0" presId="urn:microsoft.com/office/officeart/2008/layout/HalfCircleOrganizationChart"/>
    <dgm:cxn modelId="{E9276ADD-15C4-594C-8AA3-1391B4937E46}" type="presParOf" srcId="{C3B7CFEC-7AD6-B640-9BB8-89F004A2923D}" destId="{84CD9D09-D088-2243-B1C6-2B30F8465370}" srcOrd="2" destOrd="0" presId="urn:microsoft.com/office/officeart/2008/layout/HalfCircleOrganizationChart"/>
    <dgm:cxn modelId="{EB1FB69B-0458-A046-BF21-97B873AA5E4C}" type="presParOf" srcId="{C3B7CFEC-7AD6-B640-9BB8-89F004A2923D}" destId="{3E6919BF-6FE7-E540-9311-F02167846F62}" srcOrd="3" destOrd="0" presId="urn:microsoft.com/office/officeart/2008/layout/HalfCircleOrganizationChart"/>
    <dgm:cxn modelId="{1A24E53B-8C53-CF4B-B010-19CE322E5174}" type="presParOf" srcId="{3E6919BF-6FE7-E540-9311-F02167846F62}" destId="{DC2361A3-86CA-844D-835F-6E51C8DF25A2}" srcOrd="0" destOrd="0" presId="urn:microsoft.com/office/officeart/2008/layout/HalfCircleOrganizationChart"/>
    <dgm:cxn modelId="{80CC9241-9F20-434A-8C28-E0922708BA97}" type="presParOf" srcId="{DC2361A3-86CA-844D-835F-6E51C8DF25A2}" destId="{BC21B847-D7A4-0B4F-BC84-C9019586DF3E}" srcOrd="0" destOrd="0" presId="urn:microsoft.com/office/officeart/2008/layout/HalfCircleOrganizationChart"/>
    <dgm:cxn modelId="{9D4B64CC-8E14-A642-9B25-7D68D1DFFBE2}" type="presParOf" srcId="{DC2361A3-86CA-844D-835F-6E51C8DF25A2}" destId="{BDF0D9D3-B38E-BF48-AF80-1EBA1FA8D919}" srcOrd="1" destOrd="0" presId="urn:microsoft.com/office/officeart/2008/layout/HalfCircleOrganizationChart"/>
    <dgm:cxn modelId="{4C50AC6A-B997-8A49-ADEB-C9EEF6D31380}" type="presParOf" srcId="{DC2361A3-86CA-844D-835F-6E51C8DF25A2}" destId="{BA152F90-2C83-0A4B-AC94-B9C504BDCBB1}" srcOrd="2" destOrd="0" presId="urn:microsoft.com/office/officeart/2008/layout/HalfCircleOrganizationChart"/>
    <dgm:cxn modelId="{9C1F5980-A843-E942-A749-0952B0E46162}" type="presParOf" srcId="{DC2361A3-86CA-844D-835F-6E51C8DF25A2}" destId="{BF2365CB-75CF-5346-8CE3-1248F35807FA}" srcOrd="3" destOrd="0" presId="urn:microsoft.com/office/officeart/2008/layout/HalfCircleOrganizationChart"/>
    <dgm:cxn modelId="{968E658E-B3CD-6C40-9AC0-130D38BE05AE}" type="presParOf" srcId="{3E6919BF-6FE7-E540-9311-F02167846F62}" destId="{F52C2853-FBD3-504D-A1D3-243B431DEC06}" srcOrd="1" destOrd="0" presId="urn:microsoft.com/office/officeart/2008/layout/HalfCircleOrganizationChart"/>
    <dgm:cxn modelId="{AC67B261-7DBD-9D46-900F-984E2994442D}" type="presParOf" srcId="{3E6919BF-6FE7-E540-9311-F02167846F62}" destId="{8C0B9790-D279-084F-9F74-61EF50F6C1B8}" srcOrd="2" destOrd="0" presId="urn:microsoft.com/office/officeart/2008/layout/HalfCircleOrganizationChart"/>
    <dgm:cxn modelId="{7DC74C6E-A75A-7942-AD56-9D9B7F4E74BF}" type="presParOf" srcId="{C3B7CFEC-7AD6-B640-9BB8-89F004A2923D}" destId="{EE376673-9129-FA4A-B795-7EFBCD05FBD3}" srcOrd="4" destOrd="0" presId="urn:microsoft.com/office/officeart/2008/layout/HalfCircleOrganizationChart"/>
    <dgm:cxn modelId="{23D322A6-AE80-6E41-B890-7A3C96CC9547}" type="presParOf" srcId="{C3B7CFEC-7AD6-B640-9BB8-89F004A2923D}" destId="{6B03C146-4864-334B-BD66-9CBCA3D1C534}" srcOrd="5" destOrd="0" presId="urn:microsoft.com/office/officeart/2008/layout/HalfCircleOrganizationChart"/>
    <dgm:cxn modelId="{8EE9AF00-580A-BD40-8C61-2F3F5B2DA3B9}" type="presParOf" srcId="{6B03C146-4864-334B-BD66-9CBCA3D1C534}" destId="{3E408B84-FD15-0C44-BC41-89886F4271FE}" srcOrd="0" destOrd="0" presId="urn:microsoft.com/office/officeart/2008/layout/HalfCircleOrganizationChart"/>
    <dgm:cxn modelId="{A8BE3D7C-1D44-2341-B239-3A28991FA0BD}" type="presParOf" srcId="{3E408B84-FD15-0C44-BC41-89886F4271FE}" destId="{BD50C34D-DB3E-9E4E-8F00-2AC5417C0214}" srcOrd="0" destOrd="0" presId="urn:microsoft.com/office/officeart/2008/layout/HalfCircleOrganizationChart"/>
    <dgm:cxn modelId="{CBA44781-AFDC-0E44-B921-4936DC80BC52}" type="presParOf" srcId="{3E408B84-FD15-0C44-BC41-89886F4271FE}" destId="{0AAE3366-0AA3-834B-9AFE-331A610278E1}" srcOrd="1" destOrd="0" presId="urn:microsoft.com/office/officeart/2008/layout/HalfCircleOrganizationChart"/>
    <dgm:cxn modelId="{16EA850C-AC8A-484E-A6E7-5FFC602EE32C}" type="presParOf" srcId="{3E408B84-FD15-0C44-BC41-89886F4271FE}" destId="{A4E48425-4D23-8141-951A-3314920A524D}" srcOrd="2" destOrd="0" presId="urn:microsoft.com/office/officeart/2008/layout/HalfCircleOrganizationChart"/>
    <dgm:cxn modelId="{36A094B1-6D98-C742-AE1A-7A0F400E3A08}" type="presParOf" srcId="{3E408B84-FD15-0C44-BC41-89886F4271FE}" destId="{3E6801A4-16EE-7846-88A9-C6DCB3A3CD46}" srcOrd="3" destOrd="0" presId="urn:microsoft.com/office/officeart/2008/layout/HalfCircleOrganizationChart"/>
    <dgm:cxn modelId="{442345C3-2159-E04B-8025-B849D75275C8}" type="presParOf" srcId="{6B03C146-4864-334B-BD66-9CBCA3D1C534}" destId="{C79B2A3B-DEBC-2642-AE32-A475E4403BFD}" srcOrd="1" destOrd="0" presId="urn:microsoft.com/office/officeart/2008/layout/HalfCircleOrganizationChart"/>
    <dgm:cxn modelId="{121BF705-EDBB-9544-9A95-A051F339D227}" type="presParOf" srcId="{6B03C146-4864-334B-BD66-9CBCA3D1C534}" destId="{C56C6F4F-C298-CF4B-ACA8-5FA5F0E74EDD}" srcOrd="2" destOrd="0" presId="urn:microsoft.com/office/officeart/2008/layout/HalfCircleOrganizationChart"/>
    <dgm:cxn modelId="{FFCD9C6E-8F46-D540-ADB2-D1063A6CF97D}" type="presParOf" srcId="{C3B7CFEC-7AD6-B640-9BB8-89F004A2923D}" destId="{6BE85752-1750-354B-93DD-35D8FE8D8963}" srcOrd="6" destOrd="0" presId="urn:microsoft.com/office/officeart/2008/layout/HalfCircleOrganizationChart"/>
    <dgm:cxn modelId="{311E6E8A-1B0D-1344-AEEA-5FBDCEDA82F9}" type="presParOf" srcId="{C3B7CFEC-7AD6-B640-9BB8-89F004A2923D}" destId="{B0FA0C02-6CD4-074D-A91F-BFE0676ABC1F}" srcOrd="7" destOrd="0" presId="urn:microsoft.com/office/officeart/2008/layout/HalfCircleOrganizationChart"/>
    <dgm:cxn modelId="{681F0074-CAC3-6E46-8D9B-78A8A30A2D7F}" type="presParOf" srcId="{B0FA0C02-6CD4-074D-A91F-BFE0676ABC1F}" destId="{03E2017B-B3B3-4C47-8910-55929C8DD174}" srcOrd="0" destOrd="0" presId="urn:microsoft.com/office/officeart/2008/layout/HalfCircleOrganizationChart"/>
    <dgm:cxn modelId="{C6030689-DBF1-0A40-BEC7-B5E483335612}" type="presParOf" srcId="{03E2017B-B3B3-4C47-8910-55929C8DD174}" destId="{CFBA62CA-F26F-944A-9BD4-65FB1E62DF83}" srcOrd="0" destOrd="0" presId="urn:microsoft.com/office/officeart/2008/layout/HalfCircleOrganizationChart"/>
    <dgm:cxn modelId="{2A327B2C-96B7-484E-8AF7-6D4C552B7203}" type="presParOf" srcId="{03E2017B-B3B3-4C47-8910-55929C8DD174}" destId="{71DF8B07-4AD4-294A-BCCA-278FF6B41D7E}" srcOrd="1" destOrd="0" presId="urn:microsoft.com/office/officeart/2008/layout/HalfCircleOrganizationChart"/>
    <dgm:cxn modelId="{C4F342C2-CE28-9D41-8995-69BD5758903D}" type="presParOf" srcId="{03E2017B-B3B3-4C47-8910-55929C8DD174}" destId="{7F49BB9D-06E6-084B-B21E-EDE583ABC5A8}" srcOrd="2" destOrd="0" presId="urn:microsoft.com/office/officeart/2008/layout/HalfCircleOrganizationChart"/>
    <dgm:cxn modelId="{28670B90-A57C-7B41-95F3-23AFC05B35F4}" type="presParOf" srcId="{03E2017B-B3B3-4C47-8910-55929C8DD174}" destId="{5C8188E0-89A2-C74C-9DB4-F55CE7240DF2}" srcOrd="3" destOrd="0" presId="urn:microsoft.com/office/officeart/2008/layout/HalfCircleOrganizationChart"/>
    <dgm:cxn modelId="{2A38E27E-C26D-3347-84A5-E2D2768921FD}" type="presParOf" srcId="{B0FA0C02-6CD4-074D-A91F-BFE0676ABC1F}" destId="{CF99EE69-80CB-C349-9B64-56096C73A78C}" srcOrd="1" destOrd="0" presId="urn:microsoft.com/office/officeart/2008/layout/HalfCircleOrganizationChart"/>
    <dgm:cxn modelId="{F20745E0-47E6-1346-8164-1756C3DC42A4}" type="presParOf" srcId="{B0FA0C02-6CD4-074D-A91F-BFE0676ABC1F}" destId="{E3E9F1F0-F1E5-484C-B4A4-1CAC358686CC}" srcOrd="2" destOrd="0" presId="urn:microsoft.com/office/officeart/2008/layout/HalfCircleOrganizationChart"/>
    <dgm:cxn modelId="{A5BA4767-FA32-4D4D-A1FF-92008E5830F7}" type="presParOf" srcId="{C3B7CFEC-7AD6-B640-9BB8-89F004A2923D}" destId="{8A6BDEFA-514D-A740-9578-8A251161F1E8}" srcOrd="8" destOrd="0" presId="urn:microsoft.com/office/officeart/2008/layout/HalfCircleOrganizationChart"/>
    <dgm:cxn modelId="{9F71C352-A585-6A45-890D-D5081CBA90A5}" type="presParOf" srcId="{C3B7CFEC-7AD6-B640-9BB8-89F004A2923D}" destId="{CE50B390-BC68-4C4B-840D-CEB6A926EEAA}" srcOrd="9" destOrd="0" presId="urn:microsoft.com/office/officeart/2008/layout/HalfCircleOrganizationChart"/>
    <dgm:cxn modelId="{F3DD600C-FBCF-AE4B-A7E0-B86A8ADAB2BA}" type="presParOf" srcId="{CE50B390-BC68-4C4B-840D-CEB6A926EEAA}" destId="{A4BF11B3-91C1-F74D-A150-8F5BD24154A2}" srcOrd="0" destOrd="0" presId="urn:microsoft.com/office/officeart/2008/layout/HalfCircleOrganizationChart"/>
    <dgm:cxn modelId="{FC45970B-FA1F-454A-9B73-34570636408C}" type="presParOf" srcId="{A4BF11B3-91C1-F74D-A150-8F5BD24154A2}" destId="{67FDDD5D-0595-FA47-94EB-AFE37D660272}" srcOrd="0" destOrd="0" presId="urn:microsoft.com/office/officeart/2008/layout/HalfCircleOrganizationChart"/>
    <dgm:cxn modelId="{A4B4653E-8CBD-D542-9FE8-E94629A9927A}" type="presParOf" srcId="{A4BF11B3-91C1-F74D-A150-8F5BD24154A2}" destId="{FDC2C573-AD98-D04B-9F94-AF9F246719C7}" srcOrd="1" destOrd="0" presId="urn:microsoft.com/office/officeart/2008/layout/HalfCircleOrganizationChart"/>
    <dgm:cxn modelId="{5A6BBDE9-2089-8E4F-A45C-9147A1902690}" type="presParOf" srcId="{A4BF11B3-91C1-F74D-A150-8F5BD24154A2}" destId="{8E5A0C17-0A9A-1048-ACDC-3B48EDBEB46C}" srcOrd="2" destOrd="0" presId="urn:microsoft.com/office/officeart/2008/layout/HalfCircleOrganizationChart"/>
    <dgm:cxn modelId="{EB86B300-785A-E949-8BD3-80A75C1EF934}" type="presParOf" srcId="{A4BF11B3-91C1-F74D-A150-8F5BD24154A2}" destId="{F24EDB30-E3F1-3748-83AD-658226B6DC84}" srcOrd="3" destOrd="0" presId="urn:microsoft.com/office/officeart/2008/layout/HalfCircleOrganizationChart"/>
    <dgm:cxn modelId="{2ACF5A5B-FFEC-6245-8C42-445BA3C41082}" type="presParOf" srcId="{CE50B390-BC68-4C4B-840D-CEB6A926EEAA}" destId="{03A4C244-41A3-404B-BA8A-4FF845C251BB}" srcOrd="1" destOrd="0" presId="urn:microsoft.com/office/officeart/2008/layout/HalfCircleOrganizationChart"/>
    <dgm:cxn modelId="{82435942-7BE7-F040-86C1-B76F6AD15CC2}" type="presParOf" srcId="{CE50B390-BC68-4C4B-840D-CEB6A926EEAA}" destId="{1000DF06-4688-5B49-BE74-C33524423B20}" srcOrd="2" destOrd="0" presId="urn:microsoft.com/office/officeart/2008/layout/HalfCircleOrganizationChart"/>
    <dgm:cxn modelId="{4ABF9216-6E5C-884F-9BF8-69A884C7AED3}" type="presParOf" srcId="{CDA1E794-F273-E442-A311-0646448CD1EA}" destId="{D41AC0FD-9C5C-DC41-9DA9-A681FBB8BD8D}" srcOrd="2" destOrd="0" presId="urn:microsoft.com/office/officeart/2008/layout/HalfCircleOrganizationChart"/>
    <dgm:cxn modelId="{6F323417-6086-F641-968E-C30A910EA141}" type="presParOf" srcId="{D41AC0FD-9C5C-DC41-9DA9-A681FBB8BD8D}" destId="{A4CB33BC-3F4F-7046-A256-B89CC771908D}" srcOrd="0" destOrd="0" presId="urn:microsoft.com/office/officeart/2008/layout/HalfCircleOrganizationChart"/>
    <dgm:cxn modelId="{639E5CE4-9BE0-F645-ABF3-3DAC473E916C}" type="presParOf" srcId="{D41AC0FD-9C5C-DC41-9DA9-A681FBB8BD8D}" destId="{830087A9-7D68-3A4E-8830-14F5FC565184}" srcOrd="1" destOrd="0" presId="urn:microsoft.com/office/officeart/2008/layout/HalfCircleOrganizationChart"/>
    <dgm:cxn modelId="{F8AABE41-C0C6-EA49-87F6-60638C90336D}" type="presParOf" srcId="{830087A9-7D68-3A4E-8830-14F5FC565184}" destId="{1C4F046E-E5BE-0C45-A4B8-95B2B4443E11}" srcOrd="0" destOrd="0" presId="urn:microsoft.com/office/officeart/2008/layout/HalfCircleOrganizationChart"/>
    <dgm:cxn modelId="{130F732C-B45F-7243-921B-76C71077B62D}" type="presParOf" srcId="{1C4F046E-E5BE-0C45-A4B8-95B2B4443E11}" destId="{06A48D71-31F8-B547-ABC7-A2155C369DCE}" srcOrd="0" destOrd="0" presId="urn:microsoft.com/office/officeart/2008/layout/HalfCircleOrganizationChart"/>
    <dgm:cxn modelId="{4F8B1A0B-2B29-6F4C-AA1B-9FF799DF89D1}" type="presParOf" srcId="{1C4F046E-E5BE-0C45-A4B8-95B2B4443E11}" destId="{0687C4CC-EFD6-964F-9C3E-F79A0AED1867}" srcOrd="1" destOrd="0" presId="urn:microsoft.com/office/officeart/2008/layout/HalfCircleOrganizationChart"/>
    <dgm:cxn modelId="{45C7E6CE-6BA2-1B41-8D06-EFF866E96D5E}" type="presParOf" srcId="{1C4F046E-E5BE-0C45-A4B8-95B2B4443E11}" destId="{4F98277A-8CB9-7F47-8D7D-9CE1708A2D02}" srcOrd="2" destOrd="0" presId="urn:microsoft.com/office/officeart/2008/layout/HalfCircleOrganizationChart"/>
    <dgm:cxn modelId="{571ADE1A-CA5A-044F-82C4-DFE4118A70A5}" type="presParOf" srcId="{1C4F046E-E5BE-0C45-A4B8-95B2B4443E11}" destId="{459EB1E0-994E-6243-875F-F5266925DFA6}" srcOrd="3" destOrd="0" presId="urn:microsoft.com/office/officeart/2008/layout/HalfCircleOrganizationChart"/>
    <dgm:cxn modelId="{261D95A7-C652-8D43-A0C8-5006B786DD40}" type="presParOf" srcId="{830087A9-7D68-3A4E-8830-14F5FC565184}" destId="{2E17D19C-7796-7941-BC59-FDB64E3BDA21}" srcOrd="1" destOrd="0" presId="urn:microsoft.com/office/officeart/2008/layout/HalfCircleOrganizationChart"/>
    <dgm:cxn modelId="{B868F992-9A82-0744-B0D8-D59764316C54}" type="presParOf" srcId="{830087A9-7D68-3A4E-8830-14F5FC565184}" destId="{886C3AAA-DE1E-7647-8871-A73B53745C6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42B1E1-03D5-CB46-ADC8-AFCF6E77047C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7574A-1B97-AF45-8936-B782AD4A5992}">
      <dgm:prSet phldrT="[Text]"/>
      <dgm:spPr/>
      <dgm:t>
        <a:bodyPr/>
        <a:lstStyle/>
        <a:p>
          <a:r>
            <a:rPr lang="en-US" dirty="0" smtClean="0"/>
            <a:t>HOSPITAL</a:t>
          </a:r>
        </a:p>
      </dgm:t>
    </dgm:pt>
    <dgm:pt modelId="{26056EBF-DDB2-894D-B4DF-9129D6E0EDFB}" type="parTrans" cxnId="{5B2D1C80-A698-8B4A-9D71-1979E332D981}">
      <dgm:prSet/>
      <dgm:spPr/>
      <dgm:t>
        <a:bodyPr/>
        <a:lstStyle/>
        <a:p>
          <a:endParaRPr lang="en-US"/>
        </a:p>
      </dgm:t>
    </dgm:pt>
    <dgm:pt modelId="{78DEE56C-1E04-FD42-A399-CAD50E92926B}" type="sibTrans" cxnId="{5B2D1C80-A698-8B4A-9D71-1979E332D981}">
      <dgm:prSet/>
      <dgm:spPr/>
      <dgm:t>
        <a:bodyPr/>
        <a:lstStyle/>
        <a:p>
          <a:endParaRPr lang="en-US"/>
        </a:p>
      </dgm:t>
    </dgm:pt>
    <dgm:pt modelId="{460765D8-7B56-5344-B2C6-83366803308E}" type="asst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53675C3-1BD4-6D49-9127-A4EA9B64DA2D}" type="parTrans" cxnId="{0473174B-1EEF-D449-83A6-2AC17D82A7DF}">
      <dgm:prSet/>
      <dgm:spPr/>
      <dgm:t>
        <a:bodyPr/>
        <a:lstStyle/>
        <a:p>
          <a:endParaRPr lang="en-US"/>
        </a:p>
      </dgm:t>
    </dgm:pt>
    <dgm:pt modelId="{2FC7F1F8-700F-8A4F-9EE9-A414574E5582}" type="sibTrans" cxnId="{0473174B-1EEF-D449-83A6-2AC17D82A7DF}">
      <dgm:prSet/>
      <dgm:spPr/>
      <dgm:t>
        <a:bodyPr/>
        <a:lstStyle/>
        <a:p>
          <a:endParaRPr lang="en-US"/>
        </a:p>
      </dgm:t>
    </dgm:pt>
    <dgm:pt modelId="{ECECD952-FC46-4348-97AD-B79E3F4D8ABB}">
      <dgm:prSet phldrT="[Text]"/>
      <dgm:spPr/>
      <dgm:t>
        <a:bodyPr/>
        <a:lstStyle/>
        <a:p>
          <a:r>
            <a:rPr lang="en-US" dirty="0" smtClean="0"/>
            <a:t>Assistant</a:t>
          </a:r>
          <a:endParaRPr lang="en-US" dirty="0"/>
        </a:p>
      </dgm:t>
    </dgm:pt>
    <dgm:pt modelId="{8FAEDECC-0E2A-C84E-B4FF-589CE34A032C}" type="parTrans" cxnId="{696D6602-7B28-8545-9A65-1C258CEE6A91}">
      <dgm:prSet/>
      <dgm:spPr/>
      <dgm:t>
        <a:bodyPr/>
        <a:lstStyle/>
        <a:p>
          <a:endParaRPr lang="en-US"/>
        </a:p>
      </dgm:t>
    </dgm:pt>
    <dgm:pt modelId="{785F516C-A44B-FF49-8F4D-33F95F216923}" type="sibTrans" cxnId="{696D6602-7B28-8545-9A65-1C258CEE6A91}">
      <dgm:prSet/>
      <dgm:spPr/>
      <dgm:t>
        <a:bodyPr/>
        <a:lstStyle/>
        <a:p>
          <a:endParaRPr lang="en-US"/>
        </a:p>
      </dgm:t>
    </dgm:pt>
    <dgm:pt modelId="{1DDADBC0-11ED-6F4E-8643-6A83EFD9A179}">
      <dgm:prSet phldrT="[Text]"/>
      <dgm:spPr/>
      <dgm:t>
        <a:bodyPr/>
        <a:lstStyle/>
        <a:p>
          <a:r>
            <a:rPr lang="en-US" dirty="0" smtClean="0"/>
            <a:t>Doctor</a:t>
          </a:r>
          <a:endParaRPr lang="en-US" dirty="0"/>
        </a:p>
      </dgm:t>
    </dgm:pt>
    <dgm:pt modelId="{67BF98D1-A678-C744-B1F8-76A0465DE9FE}" type="parTrans" cxnId="{C3EDEB36-DE27-A94B-A690-1367CAE455E5}">
      <dgm:prSet/>
      <dgm:spPr/>
      <dgm:t>
        <a:bodyPr/>
        <a:lstStyle/>
        <a:p>
          <a:endParaRPr lang="en-US"/>
        </a:p>
      </dgm:t>
    </dgm:pt>
    <dgm:pt modelId="{4C3F9536-D611-4D45-AE6F-384FA1744F72}" type="sibTrans" cxnId="{C3EDEB36-DE27-A94B-A690-1367CAE455E5}">
      <dgm:prSet/>
      <dgm:spPr/>
      <dgm:t>
        <a:bodyPr/>
        <a:lstStyle/>
        <a:p>
          <a:endParaRPr lang="en-US"/>
        </a:p>
      </dgm:t>
    </dgm:pt>
    <dgm:pt modelId="{14847674-757B-6645-810D-E1E91C68D8D5}" type="pres">
      <dgm:prSet presAssocID="{4242B1E1-03D5-CB46-ADC8-AFCF6E77047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71C1E5-7C15-894F-8538-A1F8A9239172}" type="pres">
      <dgm:prSet presAssocID="{4C07574A-1B97-AF45-8936-B782AD4A5992}" presName="hierRoot1" presStyleCnt="0">
        <dgm:presLayoutVars>
          <dgm:hierBranch val="init"/>
        </dgm:presLayoutVars>
      </dgm:prSet>
      <dgm:spPr/>
    </dgm:pt>
    <dgm:pt modelId="{7E5C1479-82F3-1F4A-B055-903DCAD23337}" type="pres">
      <dgm:prSet presAssocID="{4C07574A-1B97-AF45-8936-B782AD4A5992}" presName="rootComposite1" presStyleCnt="0"/>
      <dgm:spPr/>
    </dgm:pt>
    <dgm:pt modelId="{C1E529D7-2870-6548-B06C-F9C0EC611DB8}" type="pres">
      <dgm:prSet presAssocID="{4C07574A-1B97-AF45-8936-B782AD4A599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D61CE-393C-1746-96CB-BF41019F687B}" type="pres">
      <dgm:prSet presAssocID="{4C07574A-1B97-AF45-8936-B782AD4A5992}" presName="topArc1" presStyleLbl="parChTrans1D1" presStyleIdx="0" presStyleCnt="8"/>
      <dgm:spPr/>
    </dgm:pt>
    <dgm:pt modelId="{DA452E16-E082-1842-86CE-5EFE3D5F65AA}" type="pres">
      <dgm:prSet presAssocID="{4C07574A-1B97-AF45-8936-B782AD4A5992}" presName="bottomArc1" presStyleLbl="parChTrans1D1" presStyleIdx="1" presStyleCnt="8"/>
      <dgm:spPr/>
    </dgm:pt>
    <dgm:pt modelId="{9083FA76-2326-5448-ACEA-9F9F309B1D4C}" type="pres">
      <dgm:prSet presAssocID="{4C07574A-1B97-AF45-8936-B782AD4A5992}" presName="topConnNode1" presStyleLbl="node1" presStyleIdx="0" presStyleCnt="0"/>
      <dgm:spPr/>
      <dgm:t>
        <a:bodyPr/>
        <a:lstStyle/>
        <a:p>
          <a:endParaRPr lang="en-US"/>
        </a:p>
      </dgm:t>
    </dgm:pt>
    <dgm:pt modelId="{E221E62C-9729-A544-B980-8BDFBFA3C8D4}" type="pres">
      <dgm:prSet presAssocID="{4C07574A-1B97-AF45-8936-B782AD4A5992}" presName="hierChild2" presStyleCnt="0"/>
      <dgm:spPr/>
    </dgm:pt>
    <dgm:pt modelId="{5DD78401-1585-D645-B38D-AB80E4BED284}" type="pres">
      <dgm:prSet presAssocID="{8FAEDECC-0E2A-C84E-B4FF-589CE34A032C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4264A2D-2F5F-C34E-89FC-6AF664A2E23C}" type="pres">
      <dgm:prSet presAssocID="{ECECD952-FC46-4348-97AD-B79E3F4D8ABB}" presName="hierRoot2" presStyleCnt="0">
        <dgm:presLayoutVars>
          <dgm:hierBranch val="init"/>
        </dgm:presLayoutVars>
      </dgm:prSet>
      <dgm:spPr/>
    </dgm:pt>
    <dgm:pt modelId="{B18FD98D-FC8B-3444-9FF7-55DC792C8907}" type="pres">
      <dgm:prSet presAssocID="{ECECD952-FC46-4348-97AD-B79E3F4D8ABB}" presName="rootComposite2" presStyleCnt="0"/>
      <dgm:spPr/>
    </dgm:pt>
    <dgm:pt modelId="{CEDEB9ED-67DE-C940-B7A8-A3B150C7D33A}" type="pres">
      <dgm:prSet presAssocID="{ECECD952-FC46-4348-97AD-B79E3F4D8A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EA4D30-08DE-0444-AF65-5BEF265E093E}" type="pres">
      <dgm:prSet presAssocID="{ECECD952-FC46-4348-97AD-B79E3F4D8ABB}" presName="topArc2" presStyleLbl="parChTrans1D1" presStyleIdx="2" presStyleCnt="8"/>
      <dgm:spPr/>
    </dgm:pt>
    <dgm:pt modelId="{3C2AB28C-8B09-404A-ADCC-5FAD1BFD9146}" type="pres">
      <dgm:prSet presAssocID="{ECECD952-FC46-4348-97AD-B79E3F4D8ABB}" presName="bottomArc2" presStyleLbl="parChTrans1D1" presStyleIdx="3" presStyleCnt="8"/>
      <dgm:spPr/>
    </dgm:pt>
    <dgm:pt modelId="{61AD2CB2-4D43-2A44-A28E-4B2097C8F2CD}" type="pres">
      <dgm:prSet presAssocID="{ECECD952-FC46-4348-97AD-B79E3F4D8ABB}" presName="topConnNode2" presStyleLbl="node2" presStyleIdx="0" presStyleCnt="0"/>
      <dgm:spPr/>
      <dgm:t>
        <a:bodyPr/>
        <a:lstStyle/>
        <a:p>
          <a:endParaRPr lang="en-US"/>
        </a:p>
      </dgm:t>
    </dgm:pt>
    <dgm:pt modelId="{5A07B6EC-0A9F-5347-93BA-63BBA740DF49}" type="pres">
      <dgm:prSet presAssocID="{ECECD952-FC46-4348-97AD-B79E3F4D8ABB}" presName="hierChild4" presStyleCnt="0"/>
      <dgm:spPr/>
    </dgm:pt>
    <dgm:pt modelId="{11569063-E148-3D46-B849-1CF68876CC9D}" type="pres">
      <dgm:prSet presAssocID="{ECECD952-FC46-4348-97AD-B79E3F4D8ABB}" presName="hierChild5" presStyleCnt="0"/>
      <dgm:spPr/>
    </dgm:pt>
    <dgm:pt modelId="{C3DC0B2B-EFEB-2A4F-B38F-B45B6320C186}" type="pres">
      <dgm:prSet presAssocID="{67BF98D1-A678-C744-B1F8-76A0465DE9FE}" presName="Name28" presStyleLbl="parChTrans1D2" presStyleIdx="1" presStyleCnt="3"/>
      <dgm:spPr/>
      <dgm:t>
        <a:bodyPr/>
        <a:lstStyle/>
        <a:p>
          <a:endParaRPr lang="en-US"/>
        </a:p>
      </dgm:t>
    </dgm:pt>
    <dgm:pt modelId="{43B1AFD4-9744-A94E-A2DA-8026927CF707}" type="pres">
      <dgm:prSet presAssocID="{1DDADBC0-11ED-6F4E-8643-6A83EFD9A179}" presName="hierRoot2" presStyleCnt="0">
        <dgm:presLayoutVars>
          <dgm:hierBranch val="init"/>
        </dgm:presLayoutVars>
      </dgm:prSet>
      <dgm:spPr/>
    </dgm:pt>
    <dgm:pt modelId="{27680AF0-C12D-BE42-916C-53279B951C28}" type="pres">
      <dgm:prSet presAssocID="{1DDADBC0-11ED-6F4E-8643-6A83EFD9A179}" presName="rootComposite2" presStyleCnt="0"/>
      <dgm:spPr/>
    </dgm:pt>
    <dgm:pt modelId="{060D3E7B-D9E6-8E47-9F3F-F3C6F9DCF48C}" type="pres">
      <dgm:prSet presAssocID="{1DDADBC0-11ED-6F4E-8643-6A83EFD9A1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6C4B1-A7E6-F140-80D9-84E1C833AC2A}" type="pres">
      <dgm:prSet presAssocID="{1DDADBC0-11ED-6F4E-8643-6A83EFD9A179}" presName="topArc2" presStyleLbl="parChTrans1D1" presStyleIdx="4" presStyleCnt="8"/>
      <dgm:spPr/>
    </dgm:pt>
    <dgm:pt modelId="{FD7AD144-49BD-E445-9DB1-3F554E189052}" type="pres">
      <dgm:prSet presAssocID="{1DDADBC0-11ED-6F4E-8643-6A83EFD9A179}" presName="bottomArc2" presStyleLbl="parChTrans1D1" presStyleIdx="5" presStyleCnt="8"/>
      <dgm:spPr/>
    </dgm:pt>
    <dgm:pt modelId="{46501BD5-443A-9445-89E4-1D5A2D0C0C9C}" type="pres">
      <dgm:prSet presAssocID="{1DDADBC0-11ED-6F4E-8643-6A83EFD9A179}" presName="topConnNode2" presStyleLbl="node2" presStyleIdx="0" presStyleCnt="0"/>
      <dgm:spPr/>
      <dgm:t>
        <a:bodyPr/>
        <a:lstStyle/>
        <a:p>
          <a:endParaRPr lang="en-US"/>
        </a:p>
      </dgm:t>
    </dgm:pt>
    <dgm:pt modelId="{3D6B4C3D-EC5C-0343-9F3A-E3189E5F02D9}" type="pres">
      <dgm:prSet presAssocID="{1DDADBC0-11ED-6F4E-8643-6A83EFD9A179}" presName="hierChild4" presStyleCnt="0"/>
      <dgm:spPr/>
    </dgm:pt>
    <dgm:pt modelId="{D573F80E-572F-C849-B5C1-412B57959CF6}" type="pres">
      <dgm:prSet presAssocID="{1DDADBC0-11ED-6F4E-8643-6A83EFD9A179}" presName="hierChild5" presStyleCnt="0"/>
      <dgm:spPr/>
    </dgm:pt>
    <dgm:pt modelId="{990579E2-C450-5743-AE8C-868A4540EA77}" type="pres">
      <dgm:prSet presAssocID="{4C07574A-1B97-AF45-8936-B782AD4A5992}" presName="hierChild3" presStyleCnt="0"/>
      <dgm:spPr/>
    </dgm:pt>
    <dgm:pt modelId="{C5D3D9E4-DB4D-0440-9B55-24DFABD0F3CF}" type="pres">
      <dgm:prSet presAssocID="{553675C3-1BD4-6D49-9127-A4EA9B64DA2D}" presName="Name101" presStyleLbl="parChTrans1D2" presStyleIdx="2" presStyleCnt="3"/>
      <dgm:spPr/>
      <dgm:t>
        <a:bodyPr/>
        <a:lstStyle/>
        <a:p>
          <a:endParaRPr lang="en-US"/>
        </a:p>
      </dgm:t>
    </dgm:pt>
    <dgm:pt modelId="{91F8FEAF-7379-0847-A564-0CBA212FCDA6}" type="pres">
      <dgm:prSet presAssocID="{460765D8-7B56-5344-B2C6-83366803308E}" presName="hierRoot3" presStyleCnt="0">
        <dgm:presLayoutVars>
          <dgm:hierBranch val="init"/>
        </dgm:presLayoutVars>
      </dgm:prSet>
      <dgm:spPr/>
    </dgm:pt>
    <dgm:pt modelId="{AA634CF8-B126-4041-8DF9-AE9BEF07AB8B}" type="pres">
      <dgm:prSet presAssocID="{460765D8-7B56-5344-B2C6-83366803308E}" presName="rootComposite3" presStyleCnt="0"/>
      <dgm:spPr/>
    </dgm:pt>
    <dgm:pt modelId="{BF82C6E9-7878-9341-85BC-3526FEFEC76B}" type="pres">
      <dgm:prSet presAssocID="{460765D8-7B56-5344-B2C6-83366803308E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5981AD-A633-D64D-8289-E942ACE019D8}" type="pres">
      <dgm:prSet presAssocID="{460765D8-7B56-5344-B2C6-83366803308E}" presName="topArc3" presStyleLbl="parChTrans1D1" presStyleIdx="6" presStyleCnt="8"/>
      <dgm:spPr/>
    </dgm:pt>
    <dgm:pt modelId="{DC13DAFA-7D1E-AD42-A22F-CA7A614647EE}" type="pres">
      <dgm:prSet presAssocID="{460765D8-7B56-5344-B2C6-83366803308E}" presName="bottomArc3" presStyleLbl="parChTrans1D1" presStyleIdx="7" presStyleCnt="8"/>
      <dgm:spPr/>
    </dgm:pt>
    <dgm:pt modelId="{0C472D1D-CAAC-BF41-93BB-117F5356F26D}" type="pres">
      <dgm:prSet presAssocID="{460765D8-7B56-5344-B2C6-83366803308E}" presName="topConnNode3" presStyleLbl="asst1" presStyleIdx="0" presStyleCnt="0"/>
      <dgm:spPr/>
      <dgm:t>
        <a:bodyPr/>
        <a:lstStyle/>
        <a:p>
          <a:endParaRPr lang="en-US"/>
        </a:p>
      </dgm:t>
    </dgm:pt>
    <dgm:pt modelId="{9489FB67-2331-0145-9101-4C3621AF35AD}" type="pres">
      <dgm:prSet presAssocID="{460765D8-7B56-5344-B2C6-83366803308E}" presName="hierChild6" presStyleCnt="0"/>
      <dgm:spPr/>
    </dgm:pt>
    <dgm:pt modelId="{A56092D7-F2B1-394B-8DE7-72C478180805}" type="pres">
      <dgm:prSet presAssocID="{460765D8-7B56-5344-B2C6-83366803308E}" presName="hierChild7" presStyleCnt="0"/>
      <dgm:spPr/>
    </dgm:pt>
  </dgm:ptLst>
  <dgm:cxnLst>
    <dgm:cxn modelId="{5B2D1C80-A698-8B4A-9D71-1979E332D981}" srcId="{4242B1E1-03D5-CB46-ADC8-AFCF6E77047C}" destId="{4C07574A-1B97-AF45-8936-B782AD4A5992}" srcOrd="0" destOrd="0" parTransId="{26056EBF-DDB2-894D-B4DF-9129D6E0EDFB}" sibTransId="{78DEE56C-1E04-FD42-A399-CAD50E92926B}"/>
    <dgm:cxn modelId="{5345EAB8-22ED-4C4A-AFC7-E1226B26B165}" type="presOf" srcId="{4242B1E1-03D5-CB46-ADC8-AFCF6E77047C}" destId="{14847674-757B-6645-810D-E1E91C68D8D5}" srcOrd="0" destOrd="0" presId="urn:microsoft.com/office/officeart/2008/layout/HalfCircleOrganizationChart"/>
    <dgm:cxn modelId="{0473174B-1EEF-D449-83A6-2AC17D82A7DF}" srcId="{4C07574A-1B97-AF45-8936-B782AD4A5992}" destId="{460765D8-7B56-5344-B2C6-83366803308E}" srcOrd="0" destOrd="0" parTransId="{553675C3-1BD4-6D49-9127-A4EA9B64DA2D}" sibTransId="{2FC7F1F8-700F-8A4F-9EE9-A414574E5582}"/>
    <dgm:cxn modelId="{9CBAFFF2-6ECC-E444-AEE2-9C03CC7A122E}" type="presOf" srcId="{ECECD952-FC46-4348-97AD-B79E3F4D8ABB}" destId="{CEDEB9ED-67DE-C940-B7A8-A3B150C7D33A}" srcOrd="0" destOrd="0" presId="urn:microsoft.com/office/officeart/2008/layout/HalfCircleOrganizationChart"/>
    <dgm:cxn modelId="{EA957D02-0C1B-9249-9000-8145DFF978B1}" type="presOf" srcId="{1DDADBC0-11ED-6F4E-8643-6A83EFD9A179}" destId="{46501BD5-443A-9445-89E4-1D5A2D0C0C9C}" srcOrd="1" destOrd="0" presId="urn:microsoft.com/office/officeart/2008/layout/HalfCircleOrganizationChart"/>
    <dgm:cxn modelId="{696D6602-7B28-8545-9A65-1C258CEE6A91}" srcId="{4C07574A-1B97-AF45-8936-B782AD4A5992}" destId="{ECECD952-FC46-4348-97AD-B79E3F4D8ABB}" srcOrd="1" destOrd="0" parTransId="{8FAEDECC-0E2A-C84E-B4FF-589CE34A032C}" sibTransId="{785F516C-A44B-FF49-8F4D-33F95F216923}"/>
    <dgm:cxn modelId="{35402580-7CB3-904F-BDF4-DFE90FA7D2CD}" type="presOf" srcId="{8FAEDECC-0E2A-C84E-B4FF-589CE34A032C}" destId="{5DD78401-1585-D645-B38D-AB80E4BED284}" srcOrd="0" destOrd="0" presId="urn:microsoft.com/office/officeart/2008/layout/HalfCircleOrganizationChart"/>
    <dgm:cxn modelId="{FA25E8D5-01BF-E145-A0F5-8FAD55D1FB3A}" type="presOf" srcId="{1DDADBC0-11ED-6F4E-8643-6A83EFD9A179}" destId="{060D3E7B-D9E6-8E47-9F3F-F3C6F9DCF48C}" srcOrd="0" destOrd="0" presId="urn:microsoft.com/office/officeart/2008/layout/HalfCircleOrganizationChart"/>
    <dgm:cxn modelId="{C3EDEB36-DE27-A94B-A690-1367CAE455E5}" srcId="{4C07574A-1B97-AF45-8936-B782AD4A5992}" destId="{1DDADBC0-11ED-6F4E-8643-6A83EFD9A179}" srcOrd="2" destOrd="0" parTransId="{67BF98D1-A678-C744-B1F8-76A0465DE9FE}" sibTransId="{4C3F9536-D611-4D45-AE6F-384FA1744F72}"/>
    <dgm:cxn modelId="{4586B9B0-ECB2-C24A-855D-22C106494775}" type="presOf" srcId="{67BF98D1-A678-C744-B1F8-76A0465DE9FE}" destId="{C3DC0B2B-EFEB-2A4F-B38F-B45B6320C186}" srcOrd="0" destOrd="0" presId="urn:microsoft.com/office/officeart/2008/layout/HalfCircleOrganizationChart"/>
    <dgm:cxn modelId="{F89E1D37-0EDF-494F-B975-80AAAB22A46B}" type="presOf" srcId="{460765D8-7B56-5344-B2C6-83366803308E}" destId="{BF82C6E9-7878-9341-85BC-3526FEFEC76B}" srcOrd="0" destOrd="0" presId="urn:microsoft.com/office/officeart/2008/layout/HalfCircleOrganizationChart"/>
    <dgm:cxn modelId="{E28AD3F1-A714-0B4E-9C20-5C427D83FB02}" type="presOf" srcId="{ECECD952-FC46-4348-97AD-B79E3F4D8ABB}" destId="{61AD2CB2-4D43-2A44-A28E-4B2097C8F2CD}" srcOrd="1" destOrd="0" presId="urn:microsoft.com/office/officeart/2008/layout/HalfCircleOrganizationChart"/>
    <dgm:cxn modelId="{5EFBC120-640E-0645-A63F-AAAC15BAE181}" type="presOf" srcId="{553675C3-1BD4-6D49-9127-A4EA9B64DA2D}" destId="{C5D3D9E4-DB4D-0440-9B55-24DFABD0F3CF}" srcOrd="0" destOrd="0" presId="urn:microsoft.com/office/officeart/2008/layout/HalfCircleOrganizationChart"/>
    <dgm:cxn modelId="{8D17E6AB-F97D-114D-91ED-08EB94BB22D1}" type="presOf" srcId="{4C07574A-1B97-AF45-8936-B782AD4A5992}" destId="{C1E529D7-2870-6548-B06C-F9C0EC611DB8}" srcOrd="0" destOrd="0" presId="urn:microsoft.com/office/officeart/2008/layout/HalfCircleOrganizationChart"/>
    <dgm:cxn modelId="{CC184C56-CD7F-1647-AB7E-BB134DD0A27C}" type="presOf" srcId="{460765D8-7B56-5344-B2C6-83366803308E}" destId="{0C472D1D-CAAC-BF41-93BB-117F5356F26D}" srcOrd="1" destOrd="0" presId="urn:microsoft.com/office/officeart/2008/layout/HalfCircleOrganizationChart"/>
    <dgm:cxn modelId="{9BB2AA85-6A83-8846-A35C-0E307801410B}" type="presOf" srcId="{4C07574A-1B97-AF45-8936-B782AD4A5992}" destId="{9083FA76-2326-5448-ACEA-9F9F309B1D4C}" srcOrd="1" destOrd="0" presId="urn:microsoft.com/office/officeart/2008/layout/HalfCircleOrganizationChart"/>
    <dgm:cxn modelId="{2B97A3D8-C88D-8B48-9964-F05FD6195140}" type="presParOf" srcId="{14847674-757B-6645-810D-E1E91C68D8D5}" destId="{2871C1E5-7C15-894F-8538-A1F8A9239172}" srcOrd="0" destOrd="0" presId="urn:microsoft.com/office/officeart/2008/layout/HalfCircleOrganizationChart"/>
    <dgm:cxn modelId="{C58082D2-96E2-8F4C-913D-E636299F2A5F}" type="presParOf" srcId="{2871C1E5-7C15-894F-8538-A1F8A9239172}" destId="{7E5C1479-82F3-1F4A-B055-903DCAD23337}" srcOrd="0" destOrd="0" presId="urn:microsoft.com/office/officeart/2008/layout/HalfCircleOrganizationChart"/>
    <dgm:cxn modelId="{4DD3CE56-746D-D041-A577-30E7BBB4646B}" type="presParOf" srcId="{7E5C1479-82F3-1F4A-B055-903DCAD23337}" destId="{C1E529D7-2870-6548-B06C-F9C0EC611DB8}" srcOrd="0" destOrd="0" presId="urn:microsoft.com/office/officeart/2008/layout/HalfCircleOrganizationChart"/>
    <dgm:cxn modelId="{EE9D6AB4-62C0-F947-B91C-043753B677E2}" type="presParOf" srcId="{7E5C1479-82F3-1F4A-B055-903DCAD23337}" destId="{C3CD61CE-393C-1746-96CB-BF41019F687B}" srcOrd="1" destOrd="0" presId="urn:microsoft.com/office/officeart/2008/layout/HalfCircleOrganizationChart"/>
    <dgm:cxn modelId="{F4C7F279-5D80-4D43-9AA0-7553A7ACEBB1}" type="presParOf" srcId="{7E5C1479-82F3-1F4A-B055-903DCAD23337}" destId="{DA452E16-E082-1842-86CE-5EFE3D5F65AA}" srcOrd="2" destOrd="0" presId="urn:microsoft.com/office/officeart/2008/layout/HalfCircleOrganizationChart"/>
    <dgm:cxn modelId="{048E72C0-EA91-234A-988C-104F38D7CFE7}" type="presParOf" srcId="{7E5C1479-82F3-1F4A-B055-903DCAD23337}" destId="{9083FA76-2326-5448-ACEA-9F9F309B1D4C}" srcOrd="3" destOrd="0" presId="urn:microsoft.com/office/officeart/2008/layout/HalfCircleOrganizationChart"/>
    <dgm:cxn modelId="{BB06E19A-B113-6049-9D25-545086CE070D}" type="presParOf" srcId="{2871C1E5-7C15-894F-8538-A1F8A9239172}" destId="{E221E62C-9729-A544-B980-8BDFBFA3C8D4}" srcOrd="1" destOrd="0" presId="urn:microsoft.com/office/officeart/2008/layout/HalfCircleOrganizationChart"/>
    <dgm:cxn modelId="{749A30FC-1717-2D49-8520-66B06C889AE5}" type="presParOf" srcId="{E221E62C-9729-A544-B980-8BDFBFA3C8D4}" destId="{5DD78401-1585-D645-B38D-AB80E4BED284}" srcOrd="0" destOrd="0" presId="urn:microsoft.com/office/officeart/2008/layout/HalfCircleOrganizationChart"/>
    <dgm:cxn modelId="{8C62CF45-BCBE-3345-9543-058E2D6E6749}" type="presParOf" srcId="{E221E62C-9729-A544-B980-8BDFBFA3C8D4}" destId="{94264A2D-2F5F-C34E-89FC-6AF664A2E23C}" srcOrd="1" destOrd="0" presId="urn:microsoft.com/office/officeart/2008/layout/HalfCircleOrganizationChart"/>
    <dgm:cxn modelId="{1BA34B2D-B2DC-7D4F-828A-2297FA37039A}" type="presParOf" srcId="{94264A2D-2F5F-C34E-89FC-6AF664A2E23C}" destId="{B18FD98D-FC8B-3444-9FF7-55DC792C8907}" srcOrd="0" destOrd="0" presId="urn:microsoft.com/office/officeart/2008/layout/HalfCircleOrganizationChart"/>
    <dgm:cxn modelId="{FF6A69B4-993E-C545-A2D6-58D255B71B67}" type="presParOf" srcId="{B18FD98D-FC8B-3444-9FF7-55DC792C8907}" destId="{CEDEB9ED-67DE-C940-B7A8-A3B150C7D33A}" srcOrd="0" destOrd="0" presId="urn:microsoft.com/office/officeart/2008/layout/HalfCircleOrganizationChart"/>
    <dgm:cxn modelId="{F7FCE4A1-06B3-604D-836C-A88533B4CC77}" type="presParOf" srcId="{B18FD98D-FC8B-3444-9FF7-55DC792C8907}" destId="{76EA4D30-08DE-0444-AF65-5BEF265E093E}" srcOrd="1" destOrd="0" presId="urn:microsoft.com/office/officeart/2008/layout/HalfCircleOrganizationChart"/>
    <dgm:cxn modelId="{46878324-E27F-BE4A-A2EA-7D4BEEDF0063}" type="presParOf" srcId="{B18FD98D-FC8B-3444-9FF7-55DC792C8907}" destId="{3C2AB28C-8B09-404A-ADCC-5FAD1BFD9146}" srcOrd="2" destOrd="0" presId="urn:microsoft.com/office/officeart/2008/layout/HalfCircleOrganizationChart"/>
    <dgm:cxn modelId="{E805C038-E477-3142-88EA-D93D305C827D}" type="presParOf" srcId="{B18FD98D-FC8B-3444-9FF7-55DC792C8907}" destId="{61AD2CB2-4D43-2A44-A28E-4B2097C8F2CD}" srcOrd="3" destOrd="0" presId="urn:microsoft.com/office/officeart/2008/layout/HalfCircleOrganizationChart"/>
    <dgm:cxn modelId="{FF7171DD-2A85-3240-BF88-7C2E15B5D96E}" type="presParOf" srcId="{94264A2D-2F5F-C34E-89FC-6AF664A2E23C}" destId="{5A07B6EC-0A9F-5347-93BA-63BBA740DF49}" srcOrd="1" destOrd="0" presId="urn:microsoft.com/office/officeart/2008/layout/HalfCircleOrganizationChart"/>
    <dgm:cxn modelId="{9CCE5002-F026-E44F-95BA-37169A2FD0E7}" type="presParOf" srcId="{94264A2D-2F5F-C34E-89FC-6AF664A2E23C}" destId="{11569063-E148-3D46-B849-1CF68876CC9D}" srcOrd="2" destOrd="0" presId="urn:microsoft.com/office/officeart/2008/layout/HalfCircleOrganizationChart"/>
    <dgm:cxn modelId="{9C586CDB-11DB-E24C-9080-488FF3DEC42D}" type="presParOf" srcId="{E221E62C-9729-A544-B980-8BDFBFA3C8D4}" destId="{C3DC0B2B-EFEB-2A4F-B38F-B45B6320C186}" srcOrd="2" destOrd="0" presId="urn:microsoft.com/office/officeart/2008/layout/HalfCircleOrganizationChart"/>
    <dgm:cxn modelId="{D4DB410F-D30B-574C-AF37-F5E341E021F2}" type="presParOf" srcId="{E221E62C-9729-A544-B980-8BDFBFA3C8D4}" destId="{43B1AFD4-9744-A94E-A2DA-8026927CF707}" srcOrd="3" destOrd="0" presId="urn:microsoft.com/office/officeart/2008/layout/HalfCircleOrganizationChart"/>
    <dgm:cxn modelId="{342C9176-F249-7C4C-AE58-C7DEA588F645}" type="presParOf" srcId="{43B1AFD4-9744-A94E-A2DA-8026927CF707}" destId="{27680AF0-C12D-BE42-916C-53279B951C28}" srcOrd="0" destOrd="0" presId="urn:microsoft.com/office/officeart/2008/layout/HalfCircleOrganizationChart"/>
    <dgm:cxn modelId="{9732341C-B876-DA48-8966-F99CCF5C7F62}" type="presParOf" srcId="{27680AF0-C12D-BE42-916C-53279B951C28}" destId="{060D3E7B-D9E6-8E47-9F3F-F3C6F9DCF48C}" srcOrd="0" destOrd="0" presId="urn:microsoft.com/office/officeart/2008/layout/HalfCircleOrganizationChart"/>
    <dgm:cxn modelId="{38F45389-BCEE-5B47-93E5-9D7CADD6F0ED}" type="presParOf" srcId="{27680AF0-C12D-BE42-916C-53279B951C28}" destId="{6766C4B1-A7E6-F140-80D9-84E1C833AC2A}" srcOrd="1" destOrd="0" presId="urn:microsoft.com/office/officeart/2008/layout/HalfCircleOrganizationChart"/>
    <dgm:cxn modelId="{49A98A7B-6F5F-BB48-9CB5-E0CEFA16507C}" type="presParOf" srcId="{27680AF0-C12D-BE42-916C-53279B951C28}" destId="{FD7AD144-49BD-E445-9DB1-3F554E189052}" srcOrd="2" destOrd="0" presId="urn:microsoft.com/office/officeart/2008/layout/HalfCircleOrganizationChart"/>
    <dgm:cxn modelId="{525DBD30-C1F7-4244-8EB9-A8CD41F316B2}" type="presParOf" srcId="{27680AF0-C12D-BE42-916C-53279B951C28}" destId="{46501BD5-443A-9445-89E4-1D5A2D0C0C9C}" srcOrd="3" destOrd="0" presId="urn:microsoft.com/office/officeart/2008/layout/HalfCircleOrganizationChart"/>
    <dgm:cxn modelId="{E4114DC0-AE2A-B54A-8B65-0A073DB76635}" type="presParOf" srcId="{43B1AFD4-9744-A94E-A2DA-8026927CF707}" destId="{3D6B4C3D-EC5C-0343-9F3A-E3189E5F02D9}" srcOrd="1" destOrd="0" presId="urn:microsoft.com/office/officeart/2008/layout/HalfCircleOrganizationChart"/>
    <dgm:cxn modelId="{6894355C-6A78-A04C-875C-E0B98AC047FF}" type="presParOf" srcId="{43B1AFD4-9744-A94E-A2DA-8026927CF707}" destId="{D573F80E-572F-C849-B5C1-412B57959CF6}" srcOrd="2" destOrd="0" presId="urn:microsoft.com/office/officeart/2008/layout/HalfCircleOrganizationChart"/>
    <dgm:cxn modelId="{00447097-4528-5A45-AC19-2A839C48B31C}" type="presParOf" srcId="{2871C1E5-7C15-894F-8538-A1F8A9239172}" destId="{990579E2-C450-5743-AE8C-868A4540EA77}" srcOrd="2" destOrd="0" presId="urn:microsoft.com/office/officeart/2008/layout/HalfCircleOrganizationChart"/>
    <dgm:cxn modelId="{BBF3079C-856D-2B4D-8DCC-BAB742599699}" type="presParOf" srcId="{990579E2-C450-5743-AE8C-868A4540EA77}" destId="{C5D3D9E4-DB4D-0440-9B55-24DFABD0F3CF}" srcOrd="0" destOrd="0" presId="urn:microsoft.com/office/officeart/2008/layout/HalfCircleOrganizationChart"/>
    <dgm:cxn modelId="{6D31578E-CF19-2B42-88C0-8635F26C78A6}" type="presParOf" srcId="{990579E2-C450-5743-AE8C-868A4540EA77}" destId="{91F8FEAF-7379-0847-A564-0CBA212FCDA6}" srcOrd="1" destOrd="0" presId="urn:microsoft.com/office/officeart/2008/layout/HalfCircleOrganizationChart"/>
    <dgm:cxn modelId="{A64D750D-665E-864F-920C-8C62798A3FB4}" type="presParOf" srcId="{91F8FEAF-7379-0847-A564-0CBA212FCDA6}" destId="{AA634CF8-B126-4041-8DF9-AE9BEF07AB8B}" srcOrd="0" destOrd="0" presId="urn:microsoft.com/office/officeart/2008/layout/HalfCircleOrganizationChart"/>
    <dgm:cxn modelId="{8AA638DF-E435-864C-8E4D-AAF53A5B9E91}" type="presParOf" srcId="{AA634CF8-B126-4041-8DF9-AE9BEF07AB8B}" destId="{BF82C6E9-7878-9341-85BC-3526FEFEC76B}" srcOrd="0" destOrd="0" presId="urn:microsoft.com/office/officeart/2008/layout/HalfCircleOrganizationChart"/>
    <dgm:cxn modelId="{30B43A51-6490-944B-A41B-82D4D122BCCF}" type="presParOf" srcId="{AA634CF8-B126-4041-8DF9-AE9BEF07AB8B}" destId="{CC5981AD-A633-D64D-8289-E942ACE019D8}" srcOrd="1" destOrd="0" presId="urn:microsoft.com/office/officeart/2008/layout/HalfCircleOrganizationChart"/>
    <dgm:cxn modelId="{12CEA9F8-9E28-404B-8E81-0C3402688773}" type="presParOf" srcId="{AA634CF8-B126-4041-8DF9-AE9BEF07AB8B}" destId="{DC13DAFA-7D1E-AD42-A22F-CA7A614647EE}" srcOrd="2" destOrd="0" presId="urn:microsoft.com/office/officeart/2008/layout/HalfCircleOrganizationChart"/>
    <dgm:cxn modelId="{211CD3FC-DFD6-ED4B-8F3C-BC212580AB74}" type="presParOf" srcId="{AA634CF8-B126-4041-8DF9-AE9BEF07AB8B}" destId="{0C472D1D-CAAC-BF41-93BB-117F5356F26D}" srcOrd="3" destOrd="0" presId="urn:microsoft.com/office/officeart/2008/layout/HalfCircleOrganizationChart"/>
    <dgm:cxn modelId="{53D547CC-9CFC-BC45-8F43-960E57E9E80C}" type="presParOf" srcId="{91F8FEAF-7379-0847-A564-0CBA212FCDA6}" destId="{9489FB67-2331-0145-9101-4C3621AF35AD}" srcOrd="1" destOrd="0" presId="urn:microsoft.com/office/officeart/2008/layout/HalfCircleOrganizationChart"/>
    <dgm:cxn modelId="{6052169B-CBD0-E242-8505-1C90C9ECA7C2}" type="presParOf" srcId="{91F8FEAF-7379-0847-A564-0CBA212FCDA6}" destId="{A56092D7-F2B1-394B-8DE7-72C47818080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42B1E1-03D5-CB46-ADC8-AFCF6E77047C}" type="doc">
      <dgm:prSet loTypeId="urn:microsoft.com/office/officeart/2008/layout/HalfCircleOrganizationChar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7574A-1B97-AF45-8936-B782AD4A5992}">
      <dgm:prSet phldrT="[Text]"/>
      <dgm:spPr/>
      <dgm:t>
        <a:bodyPr/>
        <a:lstStyle/>
        <a:p>
          <a:r>
            <a:rPr lang="en-US" dirty="0" smtClean="0"/>
            <a:t>BLOOD</a:t>
          </a:r>
          <a:r>
            <a:rPr lang="en-US" baseline="0" dirty="0" smtClean="0"/>
            <a:t> BANK</a:t>
          </a:r>
        </a:p>
      </dgm:t>
    </dgm:pt>
    <dgm:pt modelId="{26056EBF-DDB2-894D-B4DF-9129D6E0EDFB}" type="parTrans" cxnId="{5B2D1C80-A698-8B4A-9D71-1979E332D981}">
      <dgm:prSet/>
      <dgm:spPr/>
      <dgm:t>
        <a:bodyPr/>
        <a:lstStyle/>
        <a:p>
          <a:endParaRPr lang="en-US"/>
        </a:p>
      </dgm:t>
    </dgm:pt>
    <dgm:pt modelId="{78DEE56C-1E04-FD42-A399-CAD50E92926B}" type="sibTrans" cxnId="{5B2D1C80-A698-8B4A-9D71-1979E332D981}">
      <dgm:prSet/>
      <dgm:spPr/>
      <dgm:t>
        <a:bodyPr/>
        <a:lstStyle/>
        <a:p>
          <a:endParaRPr lang="en-US"/>
        </a:p>
      </dgm:t>
    </dgm:pt>
    <dgm:pt modelId="{460765D8-7B56-5344-B2C6-83366803308E}" type="asst">
      <dgm:prSet phldrT="[Text]"/>
      <dgm:spPr/>
      <dgm:t>
        <a:bodyPr/>
        <a:lstStyle/>
        <a:p>
          <a:r>
            <a:rPr lang="en-US" dirty="0" smtClean="0"/>
            <a:t>ADMIN</a:t>
          </a:r>
          <a:endParaRPr lang="en-US" dirty="0"/>
        </a:p>
      </dgm:t>
    </dgm:pt>
    <dgm:pt modelId="{553675C3-1BD4-6D49-9127-A4EA9B64DA2D}" type="parTrans" cxnId="{0473174B-1EEF-D449-83A6-2AC17D82A7DF}">
      <dgm:prSet/>
      <dgm:spPr/>
      <dgm:t>
        <a:bodyPr/>
        <a:lstStyle/>
        <a:p>
          <a:endParaRPr lang="en-US"/>
        </a:p>
      </dgm:t>
    </dgm:pt>
    <dgm:pt modelId="{2FC7F1F8-700F-8A4F-9EE9-A414574E5582}" type="sibTrans" cxnId="{0473174B-1EEF-D449-83A6-2AC17D82A7DF}">
      <dgm:prSet/>
      <dgm:spPr/>
      <dgm:t>
        <a:bodyPr/>
        <a:lstStyle/>
        <a:p>
          <a:endParaRPr lang="en-US"/>
        </a:p>
      </dgm:t>
    </dgm:pt>
    <dgm:pt modelId="{ECECD952-FC46-4348-97AD-B79E3F4D8ABB}">
      <dgm:prSet phldrT="[Text]"/>
      <dgm:spPr/>
      <dgm:t>
        <a:bodyPr/>
        <a:lstStyle/>
        <a:p>
          <a:r>
            <a:rPr lang="en-US" dirty="0" smtClean="0"/>
            <a:t>Receptionist</a:t>
          </a:r>
          <a:endParaRPr lang="en-US" dirty="0"/>
        </a:p>
      </dgm:t>
    </dgm:pt>
    <dgm:pt modelId="{8FAEDECC-0E2A-C84E-B4FF-589CE34A032C}" type="parTrans" cxnId="{696D6602-7B28-8545-9A65-1C258CEE6A91}">
      <dgm:prSet/>
      <dgm:spPr/>
      <dgm:t>
        <a:bodyPr/>
        <a:lstStyle/>
        <a:p>
          <a:endParaRPr lang="en-US"/>
        </a:p>
      </dgm:t>
    </dgm:pt>
    <dgm:pt modelId="{785F516C-A44B-FF49-8F4D-33F95F216923}" type="sibTrans" cxnId="{696D6602-7B28-8545-9A65-1C258CEE6A91}">
      <dgm:prSet/>
      <dgm:spPr/>
      <dgm:t>
        <a:bodyPr/>
        <a:lstStyle/>
        <a:p>
          <a:endParaRPr lang="en-US"/>
        </a:p>
      </dgm:t>
    </dgm:pt>
    <dgm:pt modelId="{1DDADBC0-11ED-6F4E-8643-6A83EFD9A179}">
      <dgm:prSet phldrT="[Text]"/>
      <dgm:spPr/>
      <dgm:t>
        <a:bodyPr/>
        <a:lstStyle/>
        <a:p>
          <a:r>
            <a:rPr lang="en-US" dirty="0" smtClean="0"/>
            <a:t>Lab Assistant</a:t>
          </a:r>
        </a:p>
      </dgm:t>
    </dgm:pt>
    <dgm:pt modelId="{67BF98D1-A678-C744-B1F8-76A0465DE9FE}" type="parTrans" cxnId="{C3EDEB36-DE27-A94B-A690-1367CAE455E5}">
      <dgm:prSet/>
      <dgm:spPr/>
      <dgm:t>
        <a:bodyPr/>
        <a:lstStyle/>
        <a:p>
          <a:endParaRPr lang="en-US"/>
        </a:p>
      </dgm:t>
    </dgm:pt>
    <dgm:pt modelId="{4C3F9536-D611-4D45-AE6F-384FA1744F72}" type="sibTrans" cxnId="{C3EDEB36-DE27-A94B-A690-1367CAE455E5}">
      <dgm:prSet/>
      <dgm:spPr/>
      <dgm:t>
        <a:bodyPr/>
        <a:lstStyle/>
        <a:p>
          <a:endParaRPr lang="en-US"/>
        </a:p>
      </dgm:t>
    </dgm:pt>
    <dgm:pt modelId="{14847674-757B-6645-810D-E1E91C68D8D5}" type="pres">
      <dgm:prSet presAssocID="{4242B1E1-03D5-CB46-ADC8-AFCF6E77047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71C1E5-7C15-894F-8538-A1F8A9239172}" type="pres">
      <dgm:prSet presAssocID="{4C07574A-1B97-AF45-8936-B782AD4A5992}" presName="hierRoot1" presStyleCnt="0">
        <dgm:presLayoutVars>
          <dgm:hierBranch val="init"/>
        </dgm:presLayoutVars>
      </dgm:prSet>
      <dgm:spPr/>
    </dgm:pt>
    <dgm:pt modelId="{7E5C1479-82F3-1F4A-B055-903DCAD23337}" type="pres">
      <dgm:prSet presAssocID="{4C07574A-1B97-AF45-8936-B782AD4A5992}" presName="rootComposite1" presStyleCnt="0"/>
      <dgm:spPr/>
    </dgm:pt>
    <dgm:pt modelId="{C1E529D7-2870-6548-B06C-F9C0EC611DB8}" type="pres">
      <dgm:prSet presAssocID="{4C07574A-1B97-AF45-8936-B782AD4A599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CD61CE-393C-1746-96CB-BF41019F687B}" type="pres">
      <dgm:prSet presAssocID="{4C07574A-1B97-AF45-8936-B782AD4A5992}" presName="topArc1" presStyleLbl="parChTrans1D1" presStyleIdx="0" presStyleCnt="8"/>
      <dgm:spPr/>
    </dgm:pt>
    <dgm:pt modelId="{DA452E16-E082-1842-86CE-5EFE3D5F65AA}" type="pres">
      <dgm:prSet presAssocID="{4C07574A-1B97-AF45-8936-B782AD4A5992}" presName="bottomArc1" presStyleLbl="parChTrans1D1" presStyleIdx="1" presStyleCnt="8"/>
      <dgm:spPr/>
    </dgm:pt>
    <dgm:pt modelId="{9083FA76-2326-5448-ACEA-9F9F309B1D4C}" type="pres">
      <dgm:prSet presAssocID="{4C07574A-1B97-AF45-8936-B782AD4A5992}" presName="topConnNode1" presStyleLbl="node1" presStyleIdx="0" presStyleCnt="0"/>
      <dgm:spPr/>
      <dgm:t>
        <a:bodyPr/>
        <a:lstStyle/>
        <a:p>
          <a:endParaRPr lang="en-US"/>
        </a:p>
      </dgm:t>
    </dgm:pt>
    <dgm:pt modelId="{E221E62C-9729-A544-B980-8BDFBFA3C8D4}" type="pres">
      <dgm:prSet presAssocID="{4C07574A-1B97-AF45-8936-B782AD4A5992}" presName="hierChild2" presStyleCnt="0"/>
      <dgm:spPr/>
    </dgm:pt>
    <dgm:pt modelId="{5DD78401-1585-D645-B38D-AB80E4BED284}" type="pres">
      <dgm:prSet presAssocID="{8FAEDECC-0E2A-C84E-B4FF-589CE34A032C}" presName="Name28" presStyleLbl="parChTrans1D2" presStyleIdx="0" presStyleCnt="3"/>
      <dgm:spPr/>
      <dgm:t>
        <a:bodyPr/>
        <a:lstStyle/>
        <a:p>
          <a:endParaRPr lang="en-US"/>
        </a:p>
      </dgm:t>
    </dgm:pt>
    <dgm:pt modelId="{94264A2D-2F5F-C34E-89FC-6AF664A2E23C}" type="pres">
      <dgm:prSet presAssocID="{ECECD952-FC46-4348-97AD-B79E3F4D8ABB}" presName="hierRoot2" presStyleCnt="0">
        <dgm:presLayoutVars>
          <dgm:hierBranch val="init"/>
        </dgm:presLayoutVars>
      </dgm:prSet>
      <dgm:spPr/>
    </dgm:pt>
    <dgm:pt modelId="{B18FD98D-FC8B-3444-9FF7-55DC792C8907}" type="pres">
      <dgm:prSet presAssocID="{ECECD952-FC46-4348-97AD-B79E3F4D8ABB}" presName="rootComposite2" presStyleCnt="0"/>
      <dgm:spPr/>
    </dgm:pt>
    <dgm:pt modelId="{CEDEB9ED-67DE-C940-B7A8-A3B150C7D33A}" type="pres">
      <dgm:prSet presAssocID="{ECECD952-FC46-4348-97AD-B79E3F4D8AB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EA4D30-08DE-0444-AF65-5BEF265E093E}" type="pres">
      <dgm:prSet presAssocID="{ECECD952-FC46-4348-97AD-B79E3F4D8ABB}" presName="topArc2" presStyleLbl="parChTrans1D1" presStyleIdx="2" presStyleCnt="8"/>
      <dgm:spPr/>
    </dgm:pt>
    <dgm:pt modelId="{3C2AB28C-8B09-404A-ADCC-5FAD1BFD9146}" type="pres">
      <dgm:prSet presAssocID="{ECECD952-FC46-4348-97AD-B79E3F4D8ABB}" presName="bottomArc2" presStyleLbl="parChTrans1D1" presStyleIdx="3" presStyleCnt="8"/>
      <dgm:spPr/>
    </dgm:pt>
    <dgm:pt modelId="{61AD2CB2-4D43-2A44-A28E-4B2097C8F2CD}" type="pres">
      <dgm:prSet presAssocID="{ECECD952-FC46-4348-97AD-B79E3F4D8ABB}" presName="topConnNode2" presStyleLbl="node2" presStyleIdx="0" presStyleCnt="0"/>
      <dgm:spPr/>
      <dgm:t>
        <a:bodyPr/>
        <a:lstStyle/>
        <a:p>
          <a:endParaRPr lang="en-US"/>
        </a:p>
      </dgm:t>
    </dgm:pt>
    <dgm:pt modelId="{5A07B6EC-0A9F-5347-93BA-63BBA740DF49}" type="pres">
      <dgm:prSet presAssocID="{ECECD952-FC46-4348-97AD-B79E3F4D8ABB}" presName="hierChild4" presStyleCnt="0"/>
      <dgm:spPr/>
    </dgm:pt>
    <dgm:pt modelId="{11569063-E148-3D46-B849-1CF68876CC9D}" type="pres">
      <dgm:prSet presAssocID="{ECECD952-FC46-4348-97AD-B79E3F4D8ABB}" presName="hierChild5" presStyleCnt="0"/>
      <dgm:spPr/>
    </dgm:pt>
    <dgm:pt modelId="{C3DC0B2B-EFEB-2A4F-B38F-B45B6320C186}" type="pres">
      <dgm:prSet presAssocID="{67BF98D1-A678-C744-B1F8-76A0465DE9FE}" presName="Name28" presStyleLbl="parChTrans1D2" presStyleIdx="1" presStyleCnt="3"/>
      <dgm:spPr/>
      <dgm:t>
        <a:bodyPr/>
        <a:lstStyle/>
        <a:p>
          <a:endParaRPr lang="en-US"/>
        </a:p>
      </dgm:t>
    </dgm:pt>
    <dgm:pt modelId="{43B1AFD4-9744-A94E-A2DA-8026927CF707}" type="pres">
      <dgm:prSet presAssocID="{1DDADBC0-11ED-6F4E-8643-6A83EFD9A179}" presName="hierRoot2" presStyleCnt="0">
        <dgm:presLayoutVars>
          <dgm:hierBranch val="init"/>
        </dgm:presLayoutVars>
      </dgm:prSet>
      <dgm:spPr/>
    </dgm:pt>
    <dgm:pt modelId="{27680AF0-C12D-BE42-916C-53279B951C28}" type="pres">
      <dgm:prSet presAssocID="{1DDADBC0-11ED-6F4E-8643-6A83EFD9A179}" presName="rootComposite2" presStyleCnt="0"/>
      <dgm:spPr/>
    </dgm:pt>
    <dgm:pt modelId="{060D3E7B-D9E6-8E47-9F3F-F3C6F9DCF48C}" type="pres">
      <dgm:prSet presAssocID="{1DDADBC0-11ED-6F4E-8643-6A83EFD9A17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6C4B1-A7E6-F140-80D9-84E1C833AC2A}" type="pres">
      <dgm:prSet presAssocID="{1DDADBC0-11ED-6F4E-8643-6A83EFD9A179}" presName="topArc2" presStyleLbl="parChTrans1D1" presStyleIdx="4" presStyleCnt="8"/>
      <dgm:spPr/>
    </dgm:pt>
    <dgm:pt modelId="{FD7AD144-49BD-E445-9DB1-3F554E189052}" type="pres">
      <dgm:prSet presAssocID="{1DDADBC0-11ED-6F4E-8643-6A83EFD9A179}" presName="bottomArc2" presStyleLbl="parChTrans1D1" presStyleIdx="5" presStyleCnt="8"/>
      <dgm:spPr/>
    </dgm:pt>
    <dgm:pt modelId="{46501BD5-443A-9445-89E4-1D5A2D0C0C9C}" type="pres">
      <dgm:prSet presAssocID="{1DDADBC0-11ED-6F4E-8643-6A83EFD9A179}" presName="topConnNode2" presStyleLbl="node2" presStyleIdx="0" presStyleCnt="0"/>
      <dgm:spPr/>
      <dgm:t>
        <a:bodyPr/>
        <a:lstStyle/>
        <a:p>
          <a:endParaRPr lang="en-US"/>
        </a:p>
      </dgm:t>
    </dgm:pt>
    <dgm:pt modelId="{3D6B4C3D-EC5C-0343-9F3A-E3189E5F02D9}" type="pres">
      <dgm:prSet presAssocID="{1DDADBC0-11ED-6F4E-8643-6A83EFD9A179}" presName="hierChild4" presStyleCnt="0"/>
      <dgm:spPr/>
    </dgm:pt>
    <dgm:pt modelId="{D573F80E-572F-C849-B5C1-412B57959CF6}" type="pres">
      <dgm:prSet presAssocID="{1DDADBC0-11ED-6F4E-8643-6A83EFD9A179}" presName="hierChild5" presStyleCnt="0"/>
      <dgm:spPr/>
    </dgm:pt>
    <dgm:pt modelId="{990579E2-C450-5743-AE8C-868A4540EA77}" type="pres">
      <dgm:prSet presAssocID="{4C07574A-1B97-AF45-8936-B782AD4A5992}" presName="hierChild3" presStyleCnt="0"/>
      <dgm:spPr/>
    </dgm:pt>
    <dgm:pt modelId="{C5D3D9E4-DB4D-0440-9B55-24DFABD0F3CF}" type="pres">
      <dgm:prSet presAssocID="{553675C3-1BD4-6D49-9127-A4EA9B64DA2D}" presName="Name101" presStyleLbl="parChTrans1D2" presStyleIdx="2" presStyleCnt="3"/>
      <dgm:spPr/>
      <dgm:t>
        <a:bodyPr/>
        <a:lstStyle/>
        <a:p>
          <a:endParaRPr lang="en-US"/>
        </a:p>
      </dgm:t>
    </dgm:pt>
    <dgm:pt modelId="{91F8FEAF-7379-0847-A564-0CBA212FCDA6}" type="pres">
      <dgm:prSet presAssocID="{460765D8-7B56-5344-B2C6-83366803308E}" presName="hierRoot3" presStyleCnt="0">
        <dgm:presLayoutVars>
          <dgm:hierBranch val="init"/>
        </dgm:presLayoutVars>
      </dgm:prSet>
      <dgm:spPr/>
    </dgm:pt>
    <dgm:pt modelId="{AA634CF8-B126-4041-8DF9-AE9BEF07AB8B}" type="pres">
      <dgm:prSet presAssocID="{460765D8-7B56-5344-B2C6-83366803308E}" presName="rootComposite3" presStyleCnt="0"/>
      <dgm:spPr/>
    </dgm:pt>
    <dgm:pt modelId="{BF82C6E9-7878-9341-85BC-3526FEFEC76B}" type="pres">
      <dgm:prSet presAssocID="{460765D8-7B56-5344-B2C6-83366803308E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5981AD-A633-D64D-8289-E942ACE019D8}" type="pres">
      <dgm:prSet presAssocID="{460765D8-7B56-5344-B2C6-83366803308E}" presName="topArc3" presStyleLbl="parChTrans1D1" presStyleIdx="6" presStyleCnt="8"/>
      <dgm:spPr/>
    </dgm:pt>
    <dgm:pt modelId="{DC13DAFA-7D1E-AD42-A22F-CA7A614647EE}" type="pres">
      <dgm:prSet presAssocID="{460765D8-7B56-5344-B2C6-83366803308E}" presName="bottomArc3" presStyleLbl="parChTrans1D1" presStyleIdx="7" presStyleCnt="8"/>
      <dgm:spPr/>
    </dgm:pt>
    <dgm:pt modelId="{0C472D1D-CAAC-BF41-93BB-117F5356F26D}" type="pres">
      <dgm:prSet presAssocID="{460765D8-7B56-5344-B2C6-83366803308E}" presName="topConnNode3" presStyleLbl="asst1" presStyleIdx="0" presStyleCnt="0"/>
      <dgm:spPr/>
      <dgm:t>
        <a:bodyPr/>
        <a:lstStyle/>
        <a:p>
          <a:endParaRPr lang="en-US"/>
        </a:p>
      </dgm:t>
    </dgm:pt>
    <dgm:pt modelId="{9489FB67-2331-0145-9101-4C3621AF35AD}" type="pres">
      <dgm:prSet presAssocID="{460765D8-7B56-5344-B2C6-83366803308E}" presName="hierChild6" presStyleCnt="0"/>
      <dgm:spPr/>
    </dgm:pt>
    <dgm:pt modelId="{A56092D7-F2B1-394B-8DE7-72C478180805}" type="pres">
      <dgm:prSet presAssocID="{460765D8-7B56-5344-B2C6-83366803308E}" presName="hierChild7" presStyleCnt="0"/>
      <dgm:spPr/>
    </dgm:pt>
  </dgm:ptLst>
  <dgm:cxnLst>
    <dgm:cxn modelId="{5B2D1C80-A698-8B4A-9D71-1979E332D981}" srcId="{4242B1E1-03D5-CB46-ADC8-AFCF6E77047C}" destId="{4C07574A-1B97-AF45-8936-B782AD4A5992}" srcOrd="0" destOrd="0" parTransId="{26056EBF-DDB2-894D-B4DF-9129D6E0EDFB}" sibTransId="{78DEE56C-1E04-FD42-A399-CAD50E92926B}"/>
    <dgm:cxn modelId="{0473174B-1EEF-D449-83A6-2AC17D82A7DF}" srcId="{4C07574A-1B97-AF45-8936-B782AD4A5992}" destId="{460765D8-7B56-5344-B2C6-83366803308E}" srcOrd="0" destOrd="0" parTransId="{553675C3-1BD4-6D49-9127-A4EA9B64DA2D}" sibTransId="{2FC7F1F8-700F-8A4F-9EE9-A414574E5582}"/>
    <dgm:cxn modelId="{696D6602-7B28-8545-9A65-1C258CEE6A91}" srcId="{4C07574A-1B97-AF45-8936-B782AD4A5992}" destId="{ECECD952-FC46-4348-97AD-B79E3F4D8ABB}" srcOrd="1" destOrd="0" parTransId="{8FAEDECC-0E2A-C84E-B4FF-589CE34A032C}" sibTransId="{785F516C-A44B-FF49-8F4D-33F95F216923}"/>
    <dgm:cxn modelId="{2DEAA90D-29D9-FE45-8072-C54A2DEB59A4}" type="presOf" srcId="{4C07574A-1B97-AF45-8936-B782AD4A5992}" destId="{9083FA76-2326-5448-ACEA-9F9F309B1D4C}" srcOrd="1" destOrd="0" presId="urn:microsoft.com/office/officeart/2008/layout/HalfCircleOrganizationChart"/>
    <dgm:cxn modelId="{78A389AF-B5B0-1A47-A766-FBCF7554009C}" type="presOf" srcId="{4C07574A-1B97-AF45-8936-B782AD4A5992}" destId="{C1E529D7-2870-6548-B06C-F9C0EC611DB8}" srcOrd="0" destOrd="0" presId="urn:microsoft.com/office/officeart/2008/layout/HalfCircleOrganizationChart"/>
    <dgm:cxn modelId="{A13EA515-6EF3-6C43-A7AB-291496D9E573}" type="presOf" srcId="{ECECD952-FC46-4348-97AD-B79E3F4D8ABB}" destId="{CEDEB9ED-67DE-C940-B7A8-A3B150C7D33A}" srcOrd="0" destOrd="0" presId="urn:microsoft.com/office/officeart/2008/layout/HalfCircleOrganizationChart"/>
    <dgm:cxn modelId="{C3EDEB36-DE27-A94B-A690-1367CAE455E5}" srcId="{4C07574A-1B97-AF45-8936-B782AD4A5992}" destId="{1DDADBC0-11ED-6F4E-8643-6A83EFD9A179}" srcOrd="2" destOrd="0" parTransId="{67BF98D1-A678-C744-B1F8-76A0465DE9FE}" sibTransId="{4C3F9536-D611-4D45-AE6F-384FA1744F72}"/>
    <dgm:cxn modelId="{C2621CCA-4327-104A-A89F-D36B4822F6D5}" type="presOf" srcId="{8FAEDECC-0E2A-C84E-B4FF-589CE34A032C}" destId="{5DD78401-1585-D645-B38D-AB80E4BED284}" srcOrd="0" destOrd="0" presId="urn:microsoft.com/office/officeart/2008/layout/HalfCircleOrganizationChart"/>
    <dgm:cxn modelId="{3581ADD1-9AF4-6D42-A059-47D9E1A6FECA}" type="presOf" srcId="{4242B1E1-03D5-CB46-ADC8-AFCF6E77047C}" destId="{14847674-757B-6645-810D-E1E91C68D8D5}" srcOrd="0" destOrd="0" presId="urn:microsoft.com/office/officeart/2008/layout/HalfCircleOrganizationChart"/>
    <dgm:cxn modelId="{9EC5ADEE-6B41-7346-B7C4-EC7FF05138B7}" type="presOf" srcId="{1DDADBC0-11ED-6F4E-8643-6A83EFD9A179}" destId="{060D3E7B-D9E6-8E47-9F3F-F3C6F9DCF48C}" srcOrd="0" destOrd="0" presId="urn:microsoft.com/office/officeart/2008/layout/HalfCircleOrganizationChart"/>
    <dgm:cxn modelId="{BA2124AB-B334-3A40-A854-F315573B1181}" type="presOf" srcId="{67BF98D1-A678-C744-B1F8-76A0465DE9FE}" destId="{C3DC0B2B-EFEB-2A4F-B38F-B45B6320C186}" srcOrd="0" destOrd="0" presId="urn:microsoft.com/office/officeart/2008/layout/HalfCircleOrganizationChart"/>
    <dgm:cxn modelId="{CD0AE00E-1D4F-A449-8D18-44DC8ADC7162}" type="presOf" srcId="{460765D8-7B56-5344-B2C6-83366803308E}" destId="{BF82C6E9-7878-9341-85BC-3526FEFEC76B}" srcOrd="0" destOrd="0" presId="urn:microsoft.com/office/officeart/2008/layout/HalfCircleOrganizationChart"/>
    <dgm:cxn modelId="{9F9EE029-7D37-2346-8BAD-01EDAD72AFEB}" type="presOf" srcId="{1DDADBC0-11ED-6F4E-8643-6A83EFD9A179}" destId="{46501BD5-443A-9445-89E4-1D5A2D0C0C9C}" srcOrd="1" destOrd="0" presId="urn:microsoft.com/office/officeart/2008/layout/HalfCircleOrganizationChart"/>
    <dgm:cxn modelId="{6E7AAF3D-8317-4D46-90A4-7F09DF31285D}" type="presOf" srcId="{ECECD952-FC46-4348-97AD-B79E3F4D8ABB}" destId="{61AD2CB2-4D43-2A44-A28E-4B2097C8F2CD}" srcOrd="1" destOrd="0" presId="urn:microsoft.com/office/officeart/2008/layout/HalfCircleOrganizationChart"/>
    <dgm:cxn modelId="{5EA5ACD6-6E52-D74C-A745-B2894541B2DC}" type="presOf" srcId="{460765D8-7B56-5344-B2C6-83366803308E}" destId="{0C472D1D-CAAC-BF41-93BB-117F5356F26D}" srcOrd="1" destOrd="0" presId="urn:microsoft.com/office/officeart/2008/layout/HalfCircleOrganizationChart"/>
    <dgm:cxn modelId="{39E4BC88-D072-FA48-B0C6-18F5D1FF3506}" type="presOf" srcId="{553675C3-1BD4-6D49-9127-A4EA9B64DA2D}" destId="{C5D3D9E4-DB4D-0440-9B55-24DFABD0F3CF}" srcOrd="0" destOrd="0" presId="urn:microsoft.com/office/officeart/2008/layout/HalfCircleOrganizationChart"/>
    <dgm:cxn modelId="{56C79C66-D198-9D46-9E29-9A5F9813054A}" type="presParOf" srcId="{14847674-757B-6645-810D-E1E91C68D8D5}" destId="{2871C1E5-7C15-894F-8538-A1F8A9239172}" srcOrd="0" destOrd="0" presId="urn:microsoft.com/office/officeart/2008/layout/HalfCircleOrganizationChart"/>
    <dgm:cxn modelId="{8D32FF1E-E7B2-2E44-AC08-A31B17F459F6}" type="presParOf" srcId="{2871C1E5-7C15-894F-8538-A1F8A9239172}" destId="{7E5C1479-82F3-1F4A-B055-903DCAD23337}" srcOrd="0" destOrd="0" presId="urn:microsoft.com/office/officeart/2008/layout/HalfCircleOrganizationChart"/>
    <dgm:cxn modelId="{B76640FA-B33F-2E4F-9B48-2AED21A43302}" type="presParOf" srcId="{7E5C1479-82F3-1F4A-B055-903DCAD23337}" destId="{C1E529D7-2870-6548-B06C-F9C0EC611DB8}" srcOrd="0" destOrd="0" presId="urn:microsoft.com/office/officeart/2008/layout/HalfCircleOrganizationChart"/>
    <dgm:cxn modelId="{D21FF2B8-A9B4-C348-A9D2-D465F9707075}" type="presParOf" srcId="{7E5C1479-82F3-1F4A-B055-903DCAD23337}" destId="{C3CD61CE-393C-1746-96CB-BF41019F687B}" srcOrd="1" destOrd="0" presId="urn:microsoft.com/office/officeart/2008/layout/HalfCircleOrganizationChart"/>
    <dgm:cxn modelId="{3EE2F3EE-0EB3-2242-ABE0-12C4BD71773F}" type="presParOf" srcId="{7E5C1479-82F3-1F4A-B055-903DCAD23337}" destId="{DA452E16-E082-1842-86CE-5EFE3D5F65AA}" srcOrd="2" destOrd="0" presId="urn:microsoft.com/office/officeart/2008/layout/HalfCircleOrganizationChart"/>
    <dgm:cxn modelId="{CB377C98-D55A-BC4A-814D-EF15E329DFDE}" type="presParOf" srcId="{7E5C1479-82F3-1F4A-B055-903DCAD23337}" destId="{9083FA76-2326-5448-ACEA-9F9F309B1D4C}" srcOrd="3" destOrd="0" presId="urn:microsoft.com/office/officeart/2008/layout/HalfCircleOrganizationChart"/>
    <dgm:cxn modelId="{3A3BFBB4-D782-5445-B8ED-2F3C14CD5D89}" type="presParOf" srcId="{2871C1E5-7C15-894F-8538-A1F8A9239172}" destId="{E221E62C-9729-A544-B980-8BDFBFA3C8D4}" srcOrd="1" destOrd="0" presId="urn:microsoft.com/office/officeart/2008/layout/HalfCircleOrganizationChart"/>
    <dgm:cxn modelId="{627241EF-7180-274B-A515-E347AC08F449}" type="presParOf" srcId="{E221E62C-9729-A544-B980-8BDFBFA3C8D4}" destId="{5DD78401-1585-D645-B38D-AB80E4BED284}" srcOrd="0" destOrd="0" presId="urn:microsoft.com/office/officeart/2008/layout/HalfCircleOrganizationChart"/>
    <dgm:cxn modelId="{BD4DE9CD-00FF-9F4D-A9CF-A44D09D91638}" type="presParOf" srcId="{E221E62C-9729-A544-B980-8BDFBFA3C8D4}" destId="{94264A2D-2F5F-C34E-89FC-6AF664A2E23C}" srcOrd="1" destOrd="0" presId="urn:microsoft.com/office/officeart/2008/layout/HalfCircleOrganizationChart"/>
    <dgm:cxn modelId="{EC143447-86E9-CC42-BF18-F89B4B98F91E}" type="presParOf" srcId="{94264A2D-2F5F-C34E-89FC-6AF664A2E23C}" destId="{B18FD98D-FC8B-3444-9FF7-55DC792C8907}" srcOrd="0" destOrd="0" presId="urn:microsoft.com/office/officeart/2008/layout/HalfCircleOrganizationChart"/>
    <dgm:cxn modelId="{25F832A5-CEBD-DF4C-B207-FE6DDBBF8D5B}" type="presParOf" srcId="{B18FD98D-FC8B-3444-9FF7-55DC792C8907}" destId="{CEDEB9ED-67DE-C940-B7A8-A3B150C7D33A}" srcOrd="0" destOrd="0" presId="urn:microsoft.com/office/officeart/2008/layout/HalfCircleOrganizationChart"/>
    <dgm:cxn modelId="{3E2A23D2-BD6C-FB4D-B24A-05DF113A01B3}" type="presParOf" srcId="{B18FD98D-FC8B-3444-9FF7-55DC792C8907}" destId="{76EA4D30-08DE-0444-AF65-5BEF265E093E}" srcOrd="1" destOrd="0" presId="urn:microsoft.com/office/officeart/2008/layout/HalfCircleOrganizationChart"/>
    <dgm:cxn modelId="{B1672BE9-AF77-A94B-BD33-BFA189F451EE}" type="presParOf" srcId="{B18FD98D-FC8B-3444-9FF7-55DC792C8907}" destId="{3C2AB28C-8B09-404A-ADCC-5FAD1BFD9146}" srcOrd="2" destOrd="0" presId="urn:microsoft.com/office/officeart/2008/layout/HalfCircleOrganizationChart"/>
    <dgm:cxn modelId="{5805C592-5F4D-5D4C-8685-FDBE1CC886B0}" type="presParOf" srcId="{B18FD98D-FC8B-3444-9FF7-55DC792C8907}" destId="{61AD2CB2-4D43-2A44-A28E-4B2097C8F2CD}" srcOrd="3" destOrd="0" presId="urn:microsoft.com/office/officeart/2008/layout/HalfCircleOrganizationChart"/>
    <dgm:cxn modelId="{BD8F5178-4EF6-A94C-BA0E-941F545C7CDA}" type="presParOf" srcId="{94264A2D-2F5F-C34E-89FC-6AF664A2E23C}" destId="{5A07B6EC-0A9F-5347-93BA-63BBA740DF49}" srcOrd="1" destOrd="0" presId="urn:microsoft.com/office/officeart/2008/layout/HalfCircleOrganizationChart"/>
    <dgm:cxn modelId="{9C443349-B2E7-4149-8F53-7F96D5051E1C}" type="presParOf" srcId="{94264A2D-2F5F-C34E-89FC-6AF664A2E23C}" destId="{11569063-E148-3D46-B849-1CF68876CC9D}" srcOrd="2" destOrd="0" presId="urn:microsoft.com/office/officeart/2008/layout/HalfCircleOrganizationChart"/>
    <dgm:cxn modelId="{3D8E9D82-478B-7942-8515-D8D05891D640}" type="presParOf" srcId="{E221E62C-9729-A544-B980-8BDFBFA3C8D4}" destId="{C3DC0B2B-EFEB-2A4F-B38F-B45B6320C186}" srcOrd="2" destOrd="0" presId="urn:microsoft.com/office/officeart/2008/layout/HalfCircleOrganizationChart"/>
    <dgm:cxn modelId="{BBAEF03D-DF1C-414B-8735-4816531D32EE}" type="presParOf" srcId="{E221E62C-9729-A544-B980-8BDFBFA3C8D4}" destId="{43B1AFD4-9744-A94E-A2DA-8026927CF707}" srcOrd="3" destOrd="0" presId="urn:microsoft.com/office/officeart/2008/layout/HalfCircleOrganizationChart"/>
    <dgm:cxn modelId="{087B161F-F54E-2941-88A5-96A9A5890F1A}" type="presParOf" srcId="{43B1AFD4-9744-A94E-A2DA-8026927CF707}" destId="{27680AF0-C12D-BE42-916C-53279B951C28}" srcOrd="0" destOrd="0" presId="urn:microsoft.com/office/officeart/2008/layout/HalfCircleOrganizationChart"/>
    <dgm:cxn modelId="{338FDA43-3C2E-CD4B-AEB1-37CA617BB489}" type="presParOf" srcId="{27680AF0-C12D-BE42-916C-53279B951C28}" destId="{060D3E7B-D9E6-8E47-9F3F-F3C6F9DCF48C}" srcOrd="0" destOrd="0" presId="urn:microsoft.com/office/officeart/2008/layout/HalfCircleOrganizationChart"/>
    <dgm:cxn modelId="{EB7F289F-50B5-A64F-BEE4-E69A66A9E13E}" type="presParOf" srcId="{27680AF0-C12D-BE42-916C-53279B951C28}" destId="{6766C4B1-A7E6-F140-80D9-84E1C833AC2A}" srcOrd="1" destOrd="0" presId="urn:microsoft.com/office/officeart/2008/layout/HalfCircleOrganizationChart"/>
    <dgm:cxn modelId="{A3D08DBB-8DA8-DB40-9988-48F0CC94CCB3}" type="presParOf" srcId="{27680AF0-C12D-BE42-916C-53279B951C28}" destId="{FD7AD144-49BD-E445-9DB1-3F554E189052}" srcOrd="2" destOrd="0" presId="urn:microsoft.com/office/officeart/2008/layout/HalfCircleOrganizationChart"/>
    <dgm:cxn modelId="{3A52902E-95C8-794A-AD9D-08FAA9AA3CDE}" type="presParOf" srcId="{27680AF0-C12D-BE42-916C-53279B951C28}" destId="{46501BD5-443A-9445-89E4-1D5A2D0C0C9C}" srcOrd="3" destOrd="0" presId="urn:microsoft.com/office/officeart/2008/layout/HalfCircleOrganizationChart"/>
    <dgm:cxn modelId="{7B5D56F2-6AEC-F14D-8DC2-B1071821F766}" type="presParOf" srcId="{43B1AFD4-9744-A94E-A2DA-8026927CF707}" destId="{3D6B4C3D-EC5C-0343-9F3A-E3189E5F02D9}" srcOrd="1" destOrd="0" presId="urn:microsoft.com/office/officeart/2008/layout/HalfCircleOrganizationChart"/>
    <dgm:cxn modelId="{A3950926-D273-E24D-912B-DEEABCD1D385}" type="presParOf" srcId="{43B1AFD4-9744-A94E-A2DA-8026927CF707}" destId="{D573F80E-572F-C849-B5C1-412B57959CF6}" srcOrd="2" destOrd="0" presId="urn:microsoft.com/office/officeart/2008/layout/HalfCircleOrganizationChart"/>
    <dgm:cxn modelId="{C849F84B-13FC-9741-A5E3-DB6CCE0485F5}" type="presParOf" srcId="{2871C1E5-7C15-894F-8538-A1F8A9239172}" destId="{990579E2-C450-5743-AE8C-868A4540EA77}" srcOrd="2" destOrd="0" presId="urn:microsoft.com/office/officeart/2008/layout/HalfCircleOrganizationChart"/>
    <dgm:cxn modelId="{38B23A96-A611-5046-963C-3FEDEFC9A866}" type="presParOf" srcId="{990579E2-C450-5743-AE8C-868A4540EA77}" destId="{C5D3D9E4-DB4D-0440-9B55-24DFABD0F3CF}" srcOrd="0" destOrd="0" presId="urn:microsoft.com/office/officeart/2008/layout/HalfCircleOrganizationChart"/>
    <dgm:cxn modelId="{01AB5DE6-6606-8642-ACA3-C0BBE8724B28}" type="presParOf" srcId="{990579E2-C450-5743-AE8C-868A4540EA77}" destId="{91F8FEAF-7379-0847-A564-0CBA212FCDA6}" srcOrd="1" destOrd="0" presId="urn:microsoft.com/office/officeart/2008/layout/HalfCircleOrganizationChart"/>
    <dgm:cxn modelId="{35F5113B-FF84-8F40-B22C-431E911B329B}" type="presParOf" srcId="{91F8FEAF-7379-0847-A564-0CBA212FCDA6}" destId="{AA634CF8-B126-4041-8DF9-AE9BEF07AB8B}" srcOrd="0" destOrd="0" presId="urn:microsoft.com/office/officeart/2008/layout/HalfCircleOrganizationChart"/>
    <dgm:cxn modelId="{C3DA803A-A974-FF4B-9BD1-7F92EBA171A5}" type="presParOf" srcId="{AA634CF8-B126-4041-8DF9-AE9BEF07AB8B}" destId="{BF82C6E9-7878-9341-85BC-3526FEFEC76B}" srcOrd="0" destOrd="0" presId="urn:microsoft.com/office/officeart/2008/layout/HalfCircleOrganizationChart"/>
    <dgm:cxn modelId="{99720D67-A840-0F45-88D8-F565FFDFA527}" type="presParOf" srcId="{AA634CF8-B126-4041-8DF9-AE9BEF07AB8B}" destId="{CC5981AD-A633-D64D-8289-E942ACE019D8}" srcOrd="1" destOrd="0" presId="urn:microsoft.com/office/officeart/2008/layout/HalfCircleOrganizationChart"/>
    <dgm:cxn modelId="{A50DFB7F-102D-B545-B1CC-B69218D8A81B}" type="presParOf" srcId="{AA634CF8-B126-4041-8DF9-AE9BEF07AB8B}" destId="{DC13DAFA-7D1E-AD42-A22F-CA7A614647EE}" srcOrd="2" destOrd="0" presId="urn:microsoft.com/office/officeart/2008/layout/HalfCircleOrganizationChart"/>
    <dgm:cxn modelId="{AD209FDA-B526-4F41-BEE6-39B250B7AB93}" type="presParOf" srcId="{AA634CF8-B126-4041-8DF9-AE9BEF07AB8B}" destId="{0C472D1D-CAAC-BF41-93BB-117F5356F26D}" srcOrd="3" destOrd="0" presId="urn:microsoft.com/office/officeart/2008/layout/HalfCircleOrganizationChart"/>
    <dgm:cxn modelId="{A8B36D90-8BB6-9947-BE3D-C87E8DC41E61}" type="presParOf" srcId="{91F8FEAF-7379-0847-A564-0CBA212FCDA6}" destId="{9489FB67-2331-0145-9101-4C3621AF35AD}" srcOrd="1" destOrd="0" presId="urn:microsoft.com/office/officeart/2008/layout/HalfCircleOrganizationChart"/>
    <dgm:cxn modelId="{9650B84F-CB67-4441-B660-9D9D7388D4CF}" type="presParOf" srcId="{91F8FEAF-7379-0847-A564-0CBA212FCDA6}" destId="{A56092D7-F2B1-394B-8DE7-72C478180805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54E0CD-EB3F-6F4B-91A5-7F26DE5DF895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23BD0C-C437-A14F-988F-161E441A0D68}">
      <dgm:prSet phldrT="[Text]"/>
      <dgm:spPr/>
      <dgm:t>
        <a:bodyPr/>
        <a:lstStyle/>
        <a:p>
          <a:r>
            <a:rPr lang="en-US" dirty="0" smtClean="0"/>
            <a:t>Data Team</a:t>
          </a:r>
          <a:endParaRPr lang="en-US" dirty="0"/>
        </a:p>
      </dgm:t>
    </dgm:pt>
    <dgm:pt modelId="{1D480D88-BB4D-BC44-A869-A13438F1DEFB}" type="parTrans" cxnId="{E072BCFB-F25A-0B40-8FD7-A24CB6EB8CE9}">
      <dgm:prSet/>
      <dgm:spPr/>
      <dgm:t>
        <a:bodyPr/>
        <a:lstStyle/>
        <a:p>
          <a:endParaRPr lang="en-US"/>
        </a:p>
      </dgm:t>
    </dgm:pt>
    <dgm:pt modelId="{CA55D531-9094-974F-AC05-A5AF79E15679}" type="sibTrans" cxnId="{E072BCFB-F25A-0B40-8FD7-A24CB6EB8CE9}">
      <dgm:prSet/>
      <dgm:spPr/>
      <dgm:t>
        <a:bodyPr/>
        <a:lstStyle/>
        <a:p>
          <a:endParaRPr lang="en-US"/>
        </a:p>
      </dgm:t>
    </dgm:pt>
    <dgm:pt modelId="{2BF3790C-2BF5-0B40-83AA-AF3FBF4F3EB1}">
      <dgm:prSet phldrT="[Text]"/>
      <dgm:spPr/>
      <dgm:t>
        <a:bodyPr/>
        <a:lstStyle/>
        <a:p>
          <a:r>
            <a:rPr lang="en-US" dirty="0" smtClean="0"/>
            <a:t>Event Management</a:t>
          </a:r>
        </a:p>
        <a:p>
          <a:endParaRPr lang="en-US" dirty="0"/>
        </a:p>
      </dgm:t>
    </dgm:pt>
    <dgm:pt modelId="{200517C2-6FC7-C945-BCBD-338FCF7024DB}" type="parTrans" cxnId="{4433D12D-FA46-F348-A9CE-79CBC9D6BDAB}">
      <dgm:prSet/>
      <dgm:spPr/>
      <dgm:t>
        <a:bodyPr/>
        <a:lstStyle/>
        <a:p>
          <a:endParaRPr lang="en-US"/>
        </a:p>
      </dgm:t>
    </dgm:pt>
    <dgm:pt modelId="{19877F07-6D8B-3446-90D1-FECB9D82CC9E}" type="sibTrans" cxnId="{4433D12D-FA46-F348-A9CE-79CBC9D6BDAB}">
      <dgm:prSet/>
      <dgm:spPr/>
      <dgm:t>
        <a:bodyPr/>
        <a:lstStyle/>
        <a:p>
          <a:endParaRPr lang="en-US"/>
        </a:p>
      </dgm:t>
    </dgm:pt>
    <dgm:pt modelId="{BD9CF5E4-9D02-7041-9CD3-305E9B103A89}">
      <dgm:prSet/>
      <dgm:spPr/>
      <dgm:t>
        <a:bodyPr/>
        <a:lstStyle/>
        <a:p>
          <a:endParaRPr lang="en-US"/>
        </a:p>
      </dgm:t>
    </dgm:pt>
    <dgm:pt modelId="{1981BBD1-7EB1-2142-8677-8339EF1D6440}" type="parTrans" cxnId="{C1A95370-EB82-2443-83C5-72CDD14584F3}">
      <dgm:prSet/>
      <dgm:spPr/>
      <dgm:t>
        <a:bodyPr/>
        <a:lstStyle/>
        <a:p>
          <a:endParaRPr lang="en-US"/>
        </a:p>
      </dgm:t>
    </dgm:pt>
    <dgm:pt modelId="{690A8B30-AC7E-1C47-89CD-2A9F1803A53F}" type="sibTrans" cxnId="{C1A95370-EB82-2443-83C5-72CDD14584F3}">
      <dgm:prSet/>
      <dgm:spPr/>
      <dgm:t>
        <a:bodyPr/>
        <a:lstStyle/>
        <a:p>
          <a:endParaRPr lang="en-US"/>
        </a:p>
      </dgm:t>
    </dgm:pt>
    <dgm:pt modelId="{23B89804-51FF-D94B-BF54-0C4F686DB102}">
      <dgm:prSet/>
      <dgm:spPr/>
      <dgm:t>
        <a:bodyPr/>
        <a:lstStyle/>
        <a:p>
          <a:endParaRPr lang="en-US"/>
        </a:p>
      </dgm:t>
    </dgm:pt>
    <dgm:pt modelId="{89D3374C-E36D-B848-9E49-F8948895F19E}" type="parTrans" cxnId="{E81ABBFF-62D7-AE48-9CC8-F75095D24063}">
      <dgm:prSet/>
      <dgm:spPr/>
      <dgm:t>
        <a:bodyPr/>
        <a:lstStyle/>
        <a:p>
          <a:endParaRPr lang="en-US"/>
        </a:p>
      </dgm:t>
    </dgm:pt>
    <dgm:pt modelId="{17382922-FB89-CD4C-90B9-C5C993352990}" type="sibTrans" cxnId="{E81ABBFF-62D7-AE48-9CC8-F75095D24063}">
      <dgm:prSet/>
      <dgm:spPr/>
      <dgm:t>
        <a:bodyPr/>
        <a:lstStyle/>
        <a:p>
          <a:endParaRPr lang="en-US"/>
        </a:p>
      </dgm:t>
    </dgm:pt>
    <dgm:pt modelId="{A8BAAC45-9522-DA4A-A234-3898E737CCBB}" type="pres">
      <dgm:prSet presAssocID="{3354E0CD-EB3F-6F4B-91A5-7F26DE5DF89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5B5558-5D19-E347-8A88-DDBD33688F39}" type="pres">
      <dgm:prSet presAssocID="{3823BD0C-C437-A14F-988F-161E441A0D68}" presName="Accent1" presStyleCnt="0"/>
      <dgm:spPr/>
    </dgm:pt>
    <dgm:pt modelId="{159F8FC3-BE8E-E647-8A9E-0134E75C0F73}" type="pres">
      <dgm:prSet presAssocID="{3823BD0C-C437-A14F-988F-161E441A0D68}" presName="Accent" presStyleLbl="node1" presStyleIdx="0" presStyleCnt="2" custLinFactX="-36791" custLinFactNeighborX="-100000" custLinFactNeighborY="-7062"/>
      <dgm:spPr/>
    </dgm:pt>
    <dgm:pt modelId="{4D2C132E-48A5-E449-8115-F9A7703AA8B0}" type="pres">
      <dgm:prSet presAssocID="{3823BD0C-C437-A14F-988F-161E441A0D68}" presName="Child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250CF-5579-734C-936A-1A861AAE950C}" type="pres">
      <dgm:prSet presAssocID="{3823BD0C-C437-A14F-988F-161E441A0D68}" presName="Parent1" presStyleLbl="revTx" presStyleIdx="1" presStyleCnt="4" custLinFactX="-100000" custLinFactNeighborX="-145179" custLinFactNeighborY="-25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D5DA47-A342-CC47-B44A-F88D295E3421}" type="pres">
      <dgm:prSet presAssocID="{2BF3790C-2BF5-0B40-83AA-AF3FBF4F3EB1}" presName="Accent2" presStyleCnt="0"/>
      <dgm:spPr/>
    </dgm:pt>
    <dgm:pt modelId="{A8F75BF5-B89D-0C4D-B74D-7FA37BD09928}" type="pres">
      <dgm:prSet presAssocID="{2BF3790C-2BF5-0B40-83AA-AF3FBF4F3EB1}" presName="Accent" presStyleLbl="node1" presStyleIdx="1" presStyleCnt="2" custLinFactX="-59230" custLinFactNeighborX="-100000" custLinFactNeighborY="-8217"/>
      <dgm:spPr/>
    </dgm:pt>
    <dgm:pt modelId="{5BF8D8C8-22C8-9447-88D7-6323357183DD}" type="pres">
      <dgm:prSet presAssocID="{2BF3790C-2BF5-0B40-83AA-AF3FBF4F3EB1}" presName="Child2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2C6A5-649F-E44B-9F26-29D93464681E}" type="pres">
      <dgm:prSet presAssocID="{2BF3790C-2BF5-0B40-83AA-AF3FBF4F3EB1}" presName="Parent2" presStyleLbl="revTx" presStyleIdx="3" presStyleCnt="4" custLinFactX="-100000" custLinFactNeighborX="-145179" custLinFactNeighborY="-25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72BCFB-F25A-0B40-8FD7-A24CB6EB8CE9}" srcId="{3354E0CD-EB3F-6F4B-91A5-7F26DE5DF895}" destId="{3823BD0C-C437-A14F-988F-161E441A0D68}" srcOrd="0" destOrd="0" parTransId="{1D480D88-BB4D-BC44-A869-A13438F1DEFB}" sibTransId="{CA55D531-9094-974F-AC05-A5AF79E15679}"/>
    <dgm:cxn modelId="{D6FFFCA6-26DB-D24F-AE04-1B28706A2CA2}" type="presOf" srcId="{3823BD0C-C437-A14F-988F-161E441A0D68}" destId="{1F5250CF-5579-734C-936A-1A861AAE950C}" srcOrd="0" destOrd="0" presId="urn:microsoft.com/office/officeart/2009/layout/CircleArrowProcess"/>
    <dgm:cxn modelId="{4433D12D-FA46-F348-A9CE-79CBC9D6BDAB}" srcId="{3354E0CD-EB3F-6F4B-91A5-7F26DE5DF895}" destId="{2BF3790C-2BF5-0B40-83AA-AF3FBF4F3EB1}" srcOrd="1" destOrd="0" parTransId="{200517C2-6FC7-C945-BCBD-338FCF7024DB}" sibTransId="{19877F07-6D8B-3446-90D1-FECB9D82CC9E}"/>
    <dgm:cxn modelId="{5AE00169-864C-9447-AC3E-D3F357C561DA}" type="presOf" srcId="{2BF3790C-2BF5-0B40-83AA-AF3FBF4F3EB1}" destId="{48A2C6A5-649F-E44B-9F26-29D93464681E}" srcOrd="0" destOrd="0" presId="urn:microsoft.com/office/officeart/2009/layout/CircleArrowProcess"/>
    <dgm:cxn modelId="{E81ABBFF-62D7-AE48-9CC8-F75095D24063}" srcId="{3823BD0C-C437-A14F-988F-161E441A0D68}" destId="{23B89804-51FF-D94B-BF54-0C4F686DB102}" srcOrd="0" destOrd="0" parTransId="{89D3374C-E36D-B848-9E49-F8948895F19E}" sibTransId="{17382922-FB89-CD4C-90B9-C5C993352990}"/>
    <dgm:cxn modelId="{C1A95370-EB82-2443-83C5-72CDD14584F3}" srcId="{2BF3790C-2BF5-0B40-83AA-AF3FBF4F3EB1}" destId="{BD9CF5E4-9D02-7041-9CD3-305E9B103A89}" srcOrd="0" destOrd="0" parTransId="{1981BBD1-7EB1-2142-8677-8339EF1D6440}" sibTransId="{690A8B30-AC7E-1C47-89CD-2A9F1803A53F}"/>
    <dgm:cxn modelId="{3A30D071-EB03-BE40-8F18-4D443EB64234}" type="presOf" srcId="{3354E0CD-EB3F-6F4B-91A5-7F26DE5DF895}" destId="{A8BAAC45-9522-DA4A-A234-3898E737CCBB}" srcOrd="0" destOrd="0" presId="urn:microsoft.com/office/officeart/2009/layout/CircleArrowProcess"/>
    <dgm:cxn modelId="{1067DFBF-3187-C044-ACE0-8B4CB9D4B6A4}" type="presOf" srcId="{BD9CF5E4-9D02-7041-9CD3-305E9B103A89}" destId="{5BF8D8C8-22C8-9447-88D7-6323357183DD}" srcOrd="0" destOrd="0" presId="urn:microsoft.com/office/officeart/2009/layout/CircleArrowProcess"/>
    <dgm:cxn modelId="{0D7EAE4B-3AD0-A346-9DDD-D21806472020}" type="presOf" srcId="{23B89804-51FF-D94B-BF54-0C4F686DB102}" destId="{4D2C132E-48A5-E449-8115-F9A7703AA8B0}" srcOrd="0" destOrd="0" presId="urn:microsoft.com/office/officeart/2009/layout/CircleArrowProcess"/>
    <dgm:cxn modelId="{944AC5BB-BE61-094B-92BC-E907E06EE9A2}" type="presParOf" srcId="{A8BAAC45-9522-DA4A-A234-3898E737CCBB}" destId="{6B5B5558-5D19-E347-8A88-DDBD33688F39}" srcOrd="0" destOrd="0" presId="urn:microsoft.com/office/officeart/2009/layout/CircleArrowProcess"/>
    <dgm:cxn modelId="{6E9452D0-6AEE-B34B-87F0-35D1F5507702}" type="presParOf" srcId="{6B5B5558-5D19-E347-8A88-DDBD33688F39}" destId="{159F8FC3-BE8E-E647-8A9E-0134E75C0F73}" srcOrd="0" destOrd="0" presId="urn:microsoft.com/office/officeart/2009/layout/CircleArrowProcess"/>
    <dgm:cxn modelId="{DEE8C62E-4311-A142-837C-B1A333F777E7}" type="presParOf" srcId="{A8BAAC45-9522-DA4A-A234-3898E737CCBB}" destId="{4D2C132E-48A5-E449-8115-F9A7703AA8B0}" srcOrd="1" destOrd="0" presId="urn:microsoft.com/office/officeart/2009/layout/CircleArrowProcess"/>
    <dgm:cxn modelId="{138C493F-B93F-1A47-AA49-89696697631D}" type="presParOf" srcId="{A8BAAC45-9522-DA4A-A234-3898E737CCBB}" destId="{1F5250CF-5579-734C-936A-1A861AAE950C}" srcOrd="2" destOrd="0" presId="urn:microsoft.com/office/officeart/2009/layout/CircleArrowProcess"/>
    <dgm:cxn modelId="{908F37E3-F21D-8048-8FE9-89B44139F2BF}" type="presParOf" srcId="{A8BAAC45-9522-DA4A-A234-3898E737CCBB}" destId="{BDD5DA47-A342-CC47-B44A-F88D295E3421}" srcOrd="3" destOrd="0" presId="urn:microsoft.com/office/officeart/2009/layout/CircleArrowProcess"/>
    <dgm:cxn modelId="{DEC4B93C-7DC2-BC47-AEFB-ABFABE65FF0E}" type="presParOf" srcId="{BDD5DA47-A342-CC47-B44A-F88D295E3421}" destId="{A8F75BF5-B89D-0C4D-B74D-7FA37BD09928}" srcOrd="0" destOrd="0" presId="urn:microsoft.com/office/officeart/2009/layout/CircleArrowProcess"/>
    <dgm:cxn modelId="{9A42BE3B-C49A-6D4B-BABC-488364E64220}" type="presParOf" srcId="{A8BAAC45-9522-DA4A-A234-3898E737CCBB}" destId="{5BF8D8C8-22C8-9447-88D7-6323357183DD}" srcOrd="4" destOrd="0" presId="urn:microsoft.com/office/officeart/2009/layout/CircleArrowProcess"/>
    <dgm:cxn modelId="{9C95F85E-C402-424A-8AAA-B518F5B1A1D8}" type="presParOf" srcId="{A8BAAC45-9522-DA4A-A234-3898E737CCBB}" destId="{48A2C6A5-649F-E44B-9F26-29D93464681E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6C33CC-2189-3C4A-8B03-78A90B33DEB9}" type="doc">
      <dgm:prSet loTypeId="urn:microsoft.com/office/officeart/2005/8/layout/cycle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81E797-3469-9044-99A2-B3C175F66F40}">
      <dgm:prSet phldrT="[Text]"/>
      <dgm:spPr/>
      <dgm:t>
        <a:bodyPr/>
        <a:lstStyle/>
        <a:p>
          <a:r>
            <a:rPr lang="en-US" dirty="0" smtClean="0"/>
            <a:t>NGO</a:t>
          </a:r>
          <a:r>
            <a:rPr lang="en-US" baseline="0" dirty="0" smtClean="0"/>
            <a:t> Admin</a:t>
          </a:r>
          <a:endParaRPr lang="en-US" dirty="0"/>
        </a:p>
      </dgm:t>
    </dgm:pt>
    <dgm:pt modelId="{77F3C4D0-5755-9541-921E-1054D01B4A76}" type="parTrans" cxnId="{A9C682F4-02C3-5941-8618-AFE87CCC021A}">
      <dgm:prSet/>
      <dgm:spPr/>
      <dgm:t>
        <a:bodyPr/>
        <a:lstStyle/>
        <a:p>
          <a:endParaRPr lang="en-US"/>
        </a:p>
      </dgm:t>
    </dgm:pt>
    <dgm:pt modelId="{E988CA8A-33DE-8C46-8169-F003F17002BF}" type="sibTrans" cxnId="{A9C682F4-02C3-5941-8618-AFE87CCC021A}">
      <dgm:prSet/>
      <dgm:spPr/>
      <dgm:t>
        <a:bodyPr/>
        <a:lstStyle/>
        <a:p>
          <a:endParaRPr lang="en-US"/>
        </a:p>
      </dgm:t>
    </dgm:pt>
    <dgm:pt modelId="{D8A6D20E-D1E4-F44B-912C-80AE14696D64}">
      <dgm:prSet phldrT="[Text]"/>
      <dgm:spPr/>
      <dgm:t>
        <a:bodyPr/>
        <a:lstStyle/>
        <a:p>
          <a:r>
            <a:rPr lang="en-US" dirty="0" smtClean="0"/>
            <a:t>Organization details , Data Team </a:t>
          </a:r>
          <a:r>
            <a:rPr lang="mr-IN" dirty="0" smtClean="0"/>
            <a:t>–</a:t>
          </a:r>
          <a:r>
            <a:rPr lang="en-US" dirty="0" smtClean="0"/>
            <a:t> Data</a:t>
          </a:r>
          <a:r>
            <a:rPr lang="en-US" baseline="0" dirty="0" smtClean="0"/>
            <a:t> </a:t>
          </a:r>
        </a:p>
        <a:p>
          <a:r>
            <a:rPr lang="en-US" baseline="0" dirty="0" smtClean="0"/>
            <a:t>Financial Expenditure</a:t>
          </a:r>
          <a:r>
            <a:rPr lang="en-US" dirty="0" smtClean="0"/>
            <a:t> </a:t>
          </a:r>
        </a:p>
        <a:p>
          <a:endParaRPr lang="en-US" dirty="0"/>
        </a:p>
      </dgm:t>
    </dgm:pt>
    <dgm:pt modelId="{09DD2DBA-1BBE-884F-B6D9-9F62F8335823}" type="parTrans" cxnId="{64990098-A62F-FA44-9A05-FA84740A831E}">
      <dgm:prSet/>
      <dgm:spPr/>
      <dgm:t>
        <a:bodyPr/>
        <a:lstStyle/>
        <a:p>
          <a:endParaRPr lang="en-US"/>
        </a:p>
      </dgm:t>
    </dgm:pt>
    <dgm:pt modelId="{BEE2FFE0-C336-A445-9443-5DAF25E28AB6}" type="sibTrans" cxnId="{64990098-A62F-FA44-9A05-FA84740A831E}">
      <dgm:prSet/>
      <dgm:spPr/>
      <dgm:t>
        <a:bodyPr/>
        <a:lstStyle/>
        <a:p>
          <a:endParaRPr lang="en-US"/>
        </a:p>
      </dgm:t>
    </dgm:pt>
    <dgm:pt modelId="{A151A157-B7DA-E04A-99C8-A4F808A5A2F8}">
      <dgm:prSet phldrT="[Text]"/>
      <dgm:spPr/>
      <dgm:t>
        <a:bodyPr/>
        <a:lstStyle/>
        <a:p>
          <a:r>
            <a:rPr lang="en-US" dirty="0" smtClean="0"/>
            <a:t>Data Team</a:t>
          </a:r>
          <a:endParaRPr lang="en-US" dirty="0"/>
        </a:p>
      </dgm:t>
    </dgm:pt>
    <dgm:pt modelId="{70CC2390-BBAF-0E46-978D-2F0121B930F2}" type="parTrans" cxnId="{38D229F2-ED74-3640-BBA0-6C5C8B4ECEBE}">
      <dgm:prSet/>
      <dgm:spPr/>
      <dgm:t>
        <a:bodyPr/>
        <a:lstStyle/>
        <a:p>
          <a:endParaRPr lang="en-US"/>
        </a:p>
      </dgm:t>
    </dgm:pt>
    <dgm:pt modelId="{643110A2-9C1E-4949-BFE9-96A9C47BE302}" type="sibTrans" cxnId="{38D229F2-ED74-3640-BBA0-6C5C8B4ECEBE}">
      <dgm:prSet/>
      <dgm:spPr/>
      <dgm:t>
        <a:bodyPr/>
        <a:lstStyle/>
        <a:p>
          <a:endParaRPr lang="en-US"/>
        </a:p>
      </dgm:t>
    </dgm:pt>
    <dgm:pt modelId="{F260E5B8-0C40-164A-882A-51C16307C104}">
      <dgm:prSet phldrT="[Text]"/>
      <dgm:spPr/>
      <dgm:t>
        <a:bodyPr/>
        <a:lstStyle/>
        <a:p>
          <a:r>
            <a:rPr lang="en-US" dirty="0" smtClean="0"/>
            <a:t>Count</a:t>
          </a:r>
          <a:r>
            <a:rPr lang="en-US" baseline="0" dirty="0" smtClean="0"/>
            <a:t> of Homeless , Reason and Age Group</a:t>
          </a:r>
        </a:p>
        <a:p>
          <a:endParaRPr lang="en-US" baseline="0" dirty="0" smtClean="0"/>
        </a:p>
        <a:p>
          <a:endParaRPr lang="en-US" dirty="0"/>
        </a:p>
      </dgm:t>
    </dgm:pt>
    <dgm:pt modelId="{2B893272-D612-7D49-ADFD-2905C8CB05ED}" type="parTrans" cxnId="{C7ECEDB5-9EBF-754A-9CEB-419FDC8DF438}">
      <dgm:prSet/>
      <dgm:spPr/>
      <dgm:t>
        <a:bodyPr/>
        <a:lstStyle/>
        <a:p>
          <a:endParaRPr lang="en-US"/>
        </a:p>
      </dgm:t>
    </dgm:pt>
    <dgm:pt modelId="{4A78A986-D308-CC45-9223-8CA41AC466A7}" type="sibTrans" cxnId="{C7ECEDB5-9EBF-754A-9CEB-419FDC8DF438}">
      <dgm:prSet/>
      <dgm:spPr/>
      <dgm:t>
        <a:bodyPr/>
        <a:lstStyle/>
        <a:p>
          <a:endParaRPr lang="en-US"/>
        </a:p>
      </dgm:t>
    </dgm:pt>
    <dgm:pt modelId="{30C7BFD7-E818-AE43-806C-E1845C627EB5}">
      <dgm:prSet phldrT="[Text]"/>
      <dgm:spPr/>
      <dgm:t>
        <a:bodyPr/>
        <a:lstStyle/>
        <a:p>
          <a:r>
            <a:rPr lang="en-US" dirty="0" smtClean="0"/>
            <a:t>Finance</a:t>
          </a:r>
          <a:endParaRPr lang="en-US" dirty="0"/>
        </a:p>
      </dgm:t>
    </dgm:pt>
    <dgm:pt modelId="{69956EBA-D9A2-B245-A49A-91E1A1F2FE64}" type="parTrans" cxnId="{CE5F1309-E8E4-5948-BDF7-2D4687D36691}">
      <dgm:prSet/>
      <dgm:spPr/>
      <dgm:t>
        <a:bodyPr/>
        <a:lstStyle/>
        <a:p>
          <a:endParaRPr lang="en-US"/>
        </a:p>
      </dgm:t>
    </dgm:pt>
    <dgm:pt modelId="{E247AEE3-0BB0-CC48-A429-C4FA713803CA}" type="sibTrans" cxnId="{CE5F1309-E8E4-5948-BDF7-2D4687D36691}">
      <dgm:prSet/>
      <dgm:spPr/>
      <dgm:t>
        <a:bodyPr/>
        <a:lstStyle/>
        <a:p>
          <a:endParaRPr lang="en-US"/>
        </a:p>
      </dgm:t>
    </dgm:pt>
    <dgm:pt modelId="{BF47C23D-1D06-A043-9CA7-C3AE7167F7D4}">
      <dgm:prSet phldrT="[Text]"/>
      <dgm:spPr/>
      <dgm:t>
        <a:bodyPr/>
        <a:lstStyle/>
        <a:p>
          <a:r>
            <a:rPr lang="en-US" dirty="0" smtClean="0"/>
            <a:t>Debit and</a:t>
          </a:r>
          <a:r>
            <a:rPr lang="en-US" baseline="0" dirty="0" smtClean="0"/>
            <a:t> Credit </a:t>
          </a:r>
        </a:p>
        <a:p>
          <a:r>
            <a:rPr lang="en-US" baseline="0" dirty="0" smtClean="0"/>
            <a:t>Source of Income</a:t>
          </a:r>
          <a:endParaRPr lang="en-US" dirty="0"/>
        </a:p>
      </dgm:t>
    </dgm:pt>
    <dgm:pt modelId="{31CE360D-CBBD-7841-A707-49E34A29C103}" type="parTrans" cxnId="{C49F1C3C-F4D6-6F49-B506-09B30367C99A}">
      <dgm:prSet/>
      <dgm:spPr/>
      <dgm:t>
        <a:bodyPr/>
        <a:lstStyle/>
        <a:p>
          <a:endParaRPr lang="en-US"/>
        </a:p>
      </dgm:t>
    </dgm:pt>
    <dgm:pt modelId="{051E556E-6703-3645-AD39-A1F9D3874481}" type="sibTrans" cxnId="{C49F1C3C-F4D6-6F49-B506-09B30367C99A}">
      <dgm:prSet/>
      <dgm:spPr/>
      <dgm:t>
        <a:bodyPr/>
        <a:lstStyle/>
        <a:p>
          <a:endParaRPr lang="en-US"/>
        </a:p>
      </dgm:t>
    </dgm:pt>
    <dgm:pt modelId="{5B37E052-E73C-7F43-AB1B-6EA8C2D2E892}">
      <dgm:prSet phldrT="[Text]"/>
      <dgm:spPr/>
      <dgm:t>
        <a:bodyPr/>
        <a:lstStyle/>
        <a:p>
          <a:r>
            <a:rPr lang="en-US" dirty="0" smtClean="0"/>
            <a:t>Event and Lab assistant </a:t>
          </a:r>
        </a:p>
        <a:p>
          <a:endParaRPr lang="en-US" dirty="0"/>
        </a:p>
      </dgm:t>
    </dgm:pt>
    <dgm:pt modelId="{A295F33C-1176-C348-AFD4-721AFA8A8E37}" type="parTrans" cxnId="{5027D05C-D86D-8944-ACCF-B330E4163DBD}">
      <dgm:prSet/>
      <dgm:spPr/>
      <dgm:t>
        <a:bodyPr/>
        <a:lstStyle/>
        <a:p>
          <a:endParaRPr lang="en-US"/>
        </a:p>
      </dgm:t>
    </dgm:pt>
    <dgm:pt modelId="{61D82CCB-614C-C946-B59F-6F16F1586528}" type="sibTrans" cxnId="{5027D05C-D86D-8944-ACCF-B330E4163DBD}">
      <dgm:prSet/>
      <dgm:spPr/>
      <dgm:t>
        <a:bodyPr/>
        <a:lstStyle/>
        <a:p>
          <a:endParaRPr lang="en-US"/>
        </a:p>
      </dgm:t>
    </dgm:pt>
    <dgm:pt modelId="{1E1FF448-AA2E-1B40-A9AD-277B477AACDA}">
      <dgm:prSet phldrT="[Text]"/>
      <dgm:spPr/>
      <dgm:t>
        <a:bodyPr/>
        <a:lstStyle/>
        <a:p>
          <a:r>
            <a:rPr lang="en-US" dirty="0" smtClean="0"/>
            <a:t>No of participants / event </a:t>
          </a:r>
        </a:p>
        <a:p>
          <a:r>
            <a:rPr lang="en-US" dirty="0" smtClean="0"/>
            <a:t>Blood Group availability</a:t>
          </a:r>
          <a:endParaRPr lang="en-US" dirty="0"/>
        </a:p>
      </dgm:t>
    </dgm:pt>
    <dgm:pt modelId="{33808BBB-EF25-7F4B-AD55-3D82538EEBAA}" type="parTrans" cxnId="{D6DC806E-3D9C-2D4B-B5B0-44E086462CB0}">
      <dgm:prSet/>
      <dgm:spPr/>
      <dgm:t>
        <a:bodyPr/>
        <a:lstStyle/>
        <a:p>
          <a:endParaRPr lang="en-US"/>
        </a:p>
      </dgm:t>
    </dgm:pt>
    <dgm:pt modelId="{1D2B8E81-33BC-1548-BBD2-0EB4FA377ADD}" type="sibTrans" cxnId="{D6DC806E-3D9C-2D4B-B5B0-44E086462CB0}">
      <dgm:prSet/>
      <dgm:spPr/>
      <dgm:t>
        <a:bodyPr/>
        <a:lstStyle/>
        <a:p>
          <a:endParaRPr lang="en-US"/>
        </a:p>
      </dgm:t>
    </dgm:pt>
    <dgm:pt modelId="{08045C47-CD88-094F-A4A8-B11683B5E306}" type="pres">
      <dgm:prSet presAssocID="{956C33CC-2189-3C4A-8B03-78A90B33DEB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6443A7-B050-4347-B5F3-D715B58AD0A5}" type="pres">
      <dgm:prSet presAssocID="{956C33CC-2189-3C4A-8B03-78A90B33DEB9}" presName="children" presStyleCnt="0"/>
      <dgm:spPr/>
    </dgm:pt>
    <dgm:pt modelId="{103CD337-6BB3-804F-8131-071125FCD39E}" type="pres">
      <dgm:prSet presAssocID="{956C33CC-2189-3C4A-8B03-78A90B33DEB9}" presName="child1group" presStyleCnt="0"/>
      <dgm:spPr/>
    </dgm:pt>
    <dgm:pt modelId="{D08259B4-E64B-2E4C-B20C-0D7B8088010F}" type="pres">
      <dgm:prSet presAssocID="{956C33CC-2189-3C4A-8B03-78A90B33DEB9}" presName="child1" presStyleLbl="bgAcc1" presStyleIdx="0" presStyleCnt="4"/>
      <dgm:spPr/>
      <dgm:t>
        <a:bodyPr/>
        <a:lstStyle/>
        <a:p>
          <a:endParaRPr lang="en-US"/>
        </a:p>
      </dgm:t>
    </dgm:pt>
    <dgm:pt modelId="{01A23015-EB80-094B-984F-2808D4DE4834}" type="pres">
      <dgm:prSet presAssocID="{956C33CC-2189-3C4A-8B03-78A90B33DEB9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2FA4D-9FC9-A54E-8235-81BA8140F325}" type="pres">
      <dgm:prSet presAssocID="{956C33CC-2189-3C4A-8B03-78A90B33DEB9}" presName="child2group" presStyleCnt="0"/>
      <dgm:spPr/>
    </dgm:pt>
    <dgm:pt modelId="{FC8EB54B-249B-DA44-BC6A-0C1701CD5704}" type="pres">
      <dgm:prSet presAssocID="{956C33CC-2189-3C4A-8B03-78A90B33DEB9}" presName="child2" presStyleLbl="bgAcc1" presStyleIdx="1" presStyleCnt="4"/>
      <dgm:spPr/>
      <dgm:t>
        <a:bodyPr/>
        <a:lstStyle/>
        <a:p>
          <a:endParaRPr lang="en-US"/>
        </a:p>
      </dgm:t>
    </dgm:pt>
    <dgm:pt modelId="{AA7515E9-4519-0740-86E0-395BA99F3959}" type="pres">
      <dgm:prSet presAssocID="{956C33CC-2189-3C4A-8B03-78A90B33DEB9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03DCBA-0CC7-D24E-8EE9-A9AA10A6A0ED}" type="pres">
      <dgm:prSet presAssocID="{956C33CC-2189-3C4A-8B03-78A90B33DEB9}" presName="child3group" presStyleCnt="0"/>
      <dgm:spPr/>
    </dgm:pt>
    <dgm:pt modelId="{ABE584D1-F03F-454D-93D0-7507D1E3BFA6}" type="pres">
      <dgm:prSet presAssocID="{956C33CC-2189-3C4A-8B03-78A90B33DEB9}" presName="child3" presStyleLbl="bgAcc1" presStyleIdx="2" presStyleCnt="4"/>
      <dgm:spPr/>
      <dgm:t>
        <a:bodyPr/>
        <a:lstStyle/>
        <a:p>
          <a:endParaRPr lang="en-US"/>
        </a:p>
      </dgm:t>
    </dgm:pt>
    <dgm:pt modelId="{B3035F53-C91C-4144-A942-C8A5776E9267}" type="pres">
      <dgm:prSet presAssocID="{956C33CC-2189-3C4A-8B03-78A90B33DEB9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AF737B-2378-CA4A-AC63-90DB655BADB3}" type="pres">
      <dgm:prSet presAssocID="{956C33CC-2189-3C4A-8B03-78A90B33DEB9}" presName="child4group" presStyleCnt="0"/>
      <dgm:spPr/>
    </dgm:pt>
    <dgm:pt modelId="{D056E8A2-6A26-4D4F-BA5F-32C551BA8234}" type="pres">
      <dgm:prSet presAssocID="{956C33CC-2189-3C4A-8B03-78A90B33DEB9}" presName="child4" presStyleLbl="bgAcc1" presStyleIdx="3" presStyleCnt="4"/>
      <dgm:spPr/>
      <dgm:t>
        <a:bodyPr/>
        <a:lstStyle/>
        <a:p>
          <a:endParaRPr lang="en-US"/>
        </a:p>
      </dgm:t>
    </dgm:pt>
    <dgm:pt modelId="{90AEF850-D677-8B48-9A11-0D6BA8FB798A}" type="pres">
      <dgm:prSet presAssocID="{956C33CC-2189-3C4A-8B03-78A90B33DEB9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60044-D5B7-2147-8FB0-D0AB29A320C8}" type="pres">
      <dgm:prSet presAssocID="{956C33CC-2189-3C4A-8B03-78A90B33DEB9}" presName="childPlaceholder" presStyleCnt="0"/>
      <dgm:spPr/>
    </dgm:pt>
    <dgm:pt modelId="{62120594-21AA-4C4C-8AEC-9AAFBD766CD7}" type="pres">
      <dgm:prSet presAssocID="{956C33CC-2189-3C4A-8B03-78A90B33DEB9}" presName="circle" presStyleCnt="0"/>
      <dgm:spPr/>
    </dgm:pt>
    <dgm:pt modelId="{5D66F4B2-1741-614B-86AE-0C1A14A1C794}" type="pres">
      <dgm:prSet presAssocID="{956C33CC-2189-3C4A-8B03-78A90B33DEB9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2E0FA-A1B7-3A48-8150-D30DC3230EDA}" type="pres">
      <dgm:prSet presAssocID="{956C33CC-2189-3C4A-8B03-78A90B33DEB9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9F9DAA-81E6-2D42-ACD9-8F9D661D60D5}" type="pres">
      <dgm:prSet presAssocID="{956C33CC-2189-3C4A-8B03-78A90B33DEB9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03B6D0-6AA2-A34C-A5F7-73743F2375AD}" type="pres">
      <dgm:prSet presAssocID="{956C33CC-2189-3C4A-8B03-78A90B33DEB9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D765E-31B4-CE4F-9E36-D0001EBE3C7E}" type="pres">
      <dgm:prSet presAssocID="{956C33CC-2189-3C4A-8B03-78A90B33DEB9}" presName="quadrantPlaceholder" presStyleCnt="0"/>
      <dgm:spPr/>
    </dgm:pt>
    <dgm:pt modelId="{C2D8FD4F-AED5-FD41-9BCB-CA2C06FFCBBA}" type="pres">
      <dgm:prSet presAssocID="{956C33CC-2189-3C4A-8B03-78A90B33DEB9}" presName="center1" presStyleLbl="fgShp" presStyleIdx="0" presStyleCnt="2"/>
      <dgm:spPr/>
    </dgm:pt>
    <dgm:pt modelId="{072F8BD9-BE3B-5542-B7FF-83D707EBC216}" type="pres">
      <dgm:prSet presAssocID="{956C33CC-2189-3C4A-8B03-78A90B33DEB9}" presName="center2" presStyleLbl="fgShp" presStyleIdx="1" presStyleCnt="2"/>
      <dgm:spPr/>
    </dgm:pt>
  </dgm:ptLst>
  <dgm:cxnLst>
    <dgm:cxn modelId="{C7ECEDB5-9EBF-754A-9CEB-419FDC8DF438}" srcId="{A151A157-B7DA-E04A-99C8-A4F808A5A2F8}" destId="{F260E5B8-0C40-164A-882A-51C16307C104}" srcOrd="0" destOrd="0" parTransId="{2B893272-D612-7D49-ADFD-2905C8CB05ED}" sibTransId="{4A78A986-D308-CC45-9223-8CA41AC466A7}"/>
    <dgm:cxn modelId="{64990098-A62F-FA44-9A05-FA84740A831E}" srcId="{6281E797-3469-9044-99A2-B3C175F66F40}" destId="{D8A6D20E-D1E4-F44B-912C-80AE14696D64}" srcOrd="0" destOrd="0" parTransId="{09DD2DBA-1BBE-884F-B6D9-9F62F8335823}" sibTransId="{BEE2FFE0-C336-A445-9443-5DAF25E28AB6}"/>
    <dgm:cxn modelId="{9C9CCE36-6968-3046-9D7B-E68058453A7C}" type="presOf" srcId="{5B37E052-E73C-7F43-AB1B-6EA8C2D2E892}" destId="{7E03B6D0-6AA2-A34C-A5F7-73743F2375AD}" srcOrd="0" destOrd="0" presId="urn:microsoft.com/office/officeart/2005/8/layout/cycle4"/>
    <dgm:cxn modelId="{5027D05C-D86D-8944-ACCF-B330E4163DBD}" srcId="{956C33CC-2189-3C4A-8B03-78A90B33DEB9}" destId="{5B37E052-E73C-7F43-AB1B-6EA8C2D2E892}" srcOrd="3" destOrd="0" parTransId="{A295F33C-1176-C348-AFD4-721AFA8A8E37}" sibTransId="{61D82CCB-614C-C946-B59F-6F16F1586528}"/>
    <dgm:cxn modelId="{9F71A987-F1A3-984B-8A84-6DECA2A5B1B2}" type="presOf" srcId="{1E1FF448-AA2E-1B40-A9AD-277B477AACDA}" destId="{D056E8A2-6A26-4D4F-BA5F-32C551BA8234}" srcOrd="0" destOrd="0" presId="urn:microsoft.com/office/officeart/2005/8/layout/cycle4"/>
    <dgm:cxn modelId="{47FA10A9-9418-484A-ADEB-9DB97AFF016D}" type="presOf" srcId="{F260E5B8-0C40-164A-882A-51C16307C104}" destId="{AA7515E9-4519-0740-86E0-395BA99F3959}" srcOrd="1" destOrd="0" presId="urn:microsoft.com/office/officeart/2005/8/layout/cycle4"/>
    <dgm:cxn modelId="{D6DC806E-3D9C-2D4B-B5B0-44E086462CB0}" srcId="{5B37E052-E73C-7F43-AB1B-6EA8C2D2E892}" destId="{1E1FF448-AA2E-1B40-A9AD-277B477AACDA}" srcOrd="0" destOrd="0" parTransId="{33808BBB-EF25-7F4B-AD55-3D82538EEBAA}" sibTransId="{1D2B8E81-33BC-1548-BBD2-0EB4FA377ADD}"/>
    <dgm:cxn modelId="{A7328AB4-8CE2-3A4E-A30C-4E46570847FA}" type="presOf" srcId="{30C7BFD7-E818-AE43-806C-E1845C627EB5}" destId="{B89F9DAA-81E6-2D42-ACD9-8F9D661D60D5}" srcOrd="0" destOrd="0" presId="urn:microsoft.com/office/officeart/2005/8/layout/cycle4"/>
    <dgm:cxn modelId="{AA4CD44D-826E-224E-82D2-0BE6DC09C948}" type="presOf" srcId="{BF47C23D-1D06-A043-9CA7-C3AE7167F7D4}" destId="{B3035F53-C91C-4144-A942-C8A5776E9267}" srcOrd="1" destOrd="0" presId="urn:microsoft.com/office/officeart/2005/8/layout/cycle4"/>
    <dgm:cxn modelId="{C49F1C3C-F4D6-6F49-B506-09B30367C99A}" srcId="{30C7BFD7-E818-AE43-806C-E1845C627EB5}" destId="{BF47C23D-1D06-A043-9CA7-C3AE7167F7D4}" srcOrd="0" destOrd="0" parTransId="{31CE360D-CBBD-7841-A707-49E34A29C103}" sibTransId="{051E556E-6703-3645-AD39-A1F9D3874481}"/>
    <dgm:cxn modelId="{FBE57E74-BB07-2F4B-B391-164E0B0E87E5}" type="presOf" srcId="{A151A157-B7DA-E04A-99C8-A4F808A5A2F8}" destId="{21B2E0FA-A1B7-3A48-8150-D30DC3230EDA}" srcOrd="0" destOrd="0" presId="urn:microsoft.com/office/officeart/2005/8/layout/cycle4"/>
    <dgm:cxn modelId="{7B5EA35D-14A7-154A-BEC0-AFEA2F6DB62A}" type="presOf" srcId="{D8A6D20E-D1E4-F44B-912C-80AE14696D64}" destId="{D08259B4-E64B-2E4C-B20C-0D7B8088010F}" srcOrd="0" destOrd="0" presId="urn:microsoft.com/office/officeart/2005/8/layout/cycle4"/>
    <dgm:cxn modelId="{A9C682F4-02C3-5941-8618-AFE87CCC021A}" srcId="{956C33CC-2189-3C4A-8B03-78A90B33DEB9}" destId="{6281E797-3469-9044-99A2-B3C175F66F40}" srcOrd="0" destOrd="0" parTransId="{77F3C4D0-5755-9541-921E-1054D01B4A76}" sibTransId="{E988CA8A-33DE-8C46-8169-F003F17002BF}"/>
    <dgm:cxn modelId="{6E6DEC2B-0042-D844-B8DA-A31E449024E1}" type="presOf" srcId="{D8A6D20E-D1E4-F44B-912C-80AE14696D64}" destId="{01A23015-EB80-094B-984F-2808D4DE4834}" srcOrd="1" destOrd="0" presId="urn:microsoft.com/office/officeart/2005/8/layout/cycle4"/>
    <dgm:cxn modelId="{E0D16EDA-B24E-9B43-9886-7F915B8E867E}" type="presOf" srcId="{F260E5B8-0C40-164A-882A-51C16307C104}" destId="{FC8EB54B-249B-DA44-BC6A-0C1701CD5704}" srcOrd="0" destOrd="0" presId="urn:microsoft.com/office/officeart/2005/8/layout/cycle4"/>
    <dgm:cxn modelId="{4E093DBA-936B-694D-831B-94E3F2E131F7}" type="presOf" srcId="{956C33CC-2189-3C4A-8B03-78A90B33DEB9}" destId="{08045C47-CD88-094F-A4A8-B11683B5E306}" srcOrd="0" destOrd="0" presId="urn:microsoft.com/office/officeart/2005/8/layout/cycle4"/>
    <dgm:cxn modelId="{CE5F1309-E8E4-5948-BDF7-2D4687D36691}" srcId="{956C33CC-2189-3C4A-8B03-78A90B33DEB9}" destId="{30C7BFD7-E818-AE43-806C-E1845C627EB5}" srcOrd="2" destOrd="0" parTransId="{69956EBA-D9A2-B245-A49A-91E1A1F2FE64}" sibTransId="{E247AEE3-0BB0-CC48-A429-C4FA713803CA}"/>
    <dgm:cxn modelId="{38D229F2-ED74-3640-BBA0-6C5C8B4ECEBE}" srcId="{956C33CC-2189-3C4A-8B03-78A90B33DEB9}" destId="{A151A157-B7DA-E04A-99C8-A4F808A5A2F8}" srcOrd="1" destOrd="0" parTransId="{70CC2390-BBAF-0E46-978D-2F0121B930F2}" sibTransId="{643110A2-9C1E-4949-BFE9-96A9C47BE302}"/>
    <dgm:cxn modelId="{D54AF659-4DA0-574D-9A89-EDB4188E0349}" type="presOf" srcId="{BF47C23D-1D06-A043-9CA7-C3AE7167F7D4}" destId="{ABE584D1-F03F-454D-93D0-7507D1E3BFA6}" srcOrd="0" destOrd="0" presId="urn:microsoft.com/office/officeart/2005/8/layout/cycle4"/>
    <dgm:cxn modelId="{5331A8F0-FEFC-EA4F-B591-B6C95E4BF2A5}" type="presOf" srcId="{1E1FF448-AA2E-1B40-A9AD-277B477AACDA}" destId="{90AEF850-D677-8B48-9A11-0D6BA8FB798A}" srcOrd="1" destOrd="0" presId="urn:microsoft.com/office/officeart/2005/8/layout/cycle4"/>
    <dgm:cxn modelId="{3F875F6D-B519-D24E-993D-AD98B404C786}" type="presOf" srcId="{6281E797-3469-9044-99A2-B3C175F66F40}" destId="{5D66F4B2-1741-614B-86AE-0C1A14A1C794}" srcOrd="0" destOrd="0" presId="urn:microsoft.com/office/officeart/2005/8/layout/cycle4"/>
    <dgm:cxn modelId="{551FCA33-83A0-FC4D-888D-2197453633AE}" type="presParOf" srcId="{08045C47-CD88-094F-A4A8-B11683B5E306}" destId="{3C6443A7-B050-4347-B5F3-D715B58AD0A5}" srcOrd="0" destOrd="0" presId="urn:microsoft.com/office/officeart/2005/8/layout/cycle4"/>
    <dgm:cxn modelId="{492063FF-9A32-074A-90BD-204E594D7540}" type="presParOf" srcId="{3C6443A7-B050-4347-B5F3-D715B58AD0A5}" destId="{103CD337-6BB3-804F-8131-071125FCD39E}" srcOrd="0" destOrd="0" presId="urn:microsoft.com/office/officeart/2005/8/layout/cycle4"/>
    <dgm:cxn modelId="{8290E311-E2FA-9B42-96B6-C42F96402A8C}" type="presParOf" srcId="{103CD337-6BB3-804F-8131-071125FCD39E}" destId="{D08259B4-E64B-2E4C-B20C-0D7B8088010F}" srcOrd="0" destOrd="0" presId="urn:microsoft.com/office/officeart/2005/8/layout/cycle4"/>
    <dgm:cxn modelId="{995E2BCC-4DE6-3A44-AB33-327046CBE39D}" type="presParOf" srcId="{103CD337-6BB3-804F-8131-071125FCD39E}" destId="{01A23015-EB80-094B-984F-2808D4DE4834}" srcOrd="1" destOrd="0" presId="urn:microsoft.com/office/officeart/2005/8/layout/cycle4"/>
    <dgm:cxn modelId="{4B6CC12E-7977-0D48-822B-FCBE2830DFD3}" type="presParOf" srcId="{3C6443A7-B050-4347-B5F3-D715B58AD0A5}" destId="{65E2FA4D-9FC9-A54E-8235-81BA8140F325}" srcOrd="1" destOrd="0" presId="urn:microsoft.com/office/officeart/2005/8/layout/cycle4"/>
    <dgm:cxn modelId="{3FEA116B-9B65-784A-8575-037659A0C876}" type="presParOf" srcId="{65E2FA4D-9FC9-A54E-8235-81BA8140F325}" destId="{FC8EB54B-249B-DA44-BC6A-0C1701CD5704}" srcOrd="0" destOrd="0" presId="urn:microsoft.com/office/officeart/2005/8/layout/cycle4"/>
    <dgm:cxn modelId="{447A9761-7179-EA44-9543-623B3A3C4F35}" type="presParOf" srcId="{65E2FA4D-9FC9-A54E-8235-81BA8140F325}" destId="{AA7515E9-4519-0740-86E0-395BA99F3959}" srcOrd="1" destOrd="0" presId="urn:microsoft.com/office/officeart/2005/8/layout/cycle4"/>
    <dgm:cxn modelId="{9BD9B09A-2E25-8744-BE56-AAA93E02F807}" type="presParOf" srcId="{3C6443A7-B050-4347-B5F3-D715B58AD0A5}" destId="{AE03DCBA-0CC7-D24E-8EE9-A9AA10A6A0ED}" srcOrd="2" destOrd="0" presId="urn:microsoft.com/office/officeart/2005/8/layout/cycle4"/>
    <dgm:cxn modelId="{54B4CB0B-4A6F-454F-A7E8-F8A0DA29D69A}" type="presParOf" srcId="{AE03DCBA-0CC7-D24E-8EE9-A9AA10A6A0ED}" destId="{ABE584D1-F03F-454D-93D0-7507D1E3BFA6}" srcOrd="0" destOrd="0" presId="urn:microsoft.com/office/officeart/2005/8/layout/cycle4"/>
    <dgm:cxn modelId="{36283572-FD39-3B46-B882-7FD890F3E569}" type="presParOf" srcId="{AE03DCBA-0CC7-D24E-8EE9-A9AA10A6A0ED}" destId="{B3035F53-C91C-4144-A942-C8A5776E9267}" srcOrd="1" destOrd="0" presId="urn:microsoft.com/office/officeart/2005/8/layout/cycle4"/>
    <dgm:cxn modelId="{B07EACDE-0AC6-5B44-AC75-ECAE4B4C1680}" type="presParOf" srcId="{3C6443A7-B050-4347-B5F3-D715B58AD0A5}" destId="{3FAF737B-2378-CA4A-AC63-90DB655BADB3}" srcOrd="3" destOrd="0" presId="urn:microsoft.com/office/officeart/2005/8/layout/cycle4"/>
    <dgm:cxn modelId="{D2811C6B-C5B2-1546-951F-5492DFE939AB}" type="presParOf" srcId="{3FAF737B-2378-CA4A-AC63-90DB655BADB3}" destId="{D056E8A2-6A26-4D4F-BA5F-32C551BA8234}" srcOrd="0" destOrd="0" presId="urn:microsoft.com/office/officeart/2005/8/layout/cycle4"/>
    <dgm:cxn modelId="{7E6FC185-EEA2-B745-BD0B-D54C794A460A}" type="presParOf" srcId="{3FAF737B-2378-CA4A-AC63-90DB655BADB3}" destId="{90AEF850-D677-8B48-9A11-0D6BA8FB798A}" srcOrd="1" destOrd="0" presId="urn:microsoft.com/office/officeart/2005/8/layout/cycle4"/>
    <dgm:cxn modelId="{496EFAEB-654D-ED45-85DE-825F903CAD93}" type="presParOf" srcId="{3C6443A7-B050-4347-B5F3-D715B58AD0A5}" destId="{D9D60044-D5B7-2147-8FB0-D0AB29A320C8}" srcOrd="4" destOrd="0" presId="urn:microsoft.com/office/officeart/2005/8/layout/cycle4"/>
    <dgm:cxn modelId="{B307B907-6972-3D4F-896C-656130116766}" type="presParOf" srcId="{08045C47-CD88-094F-A4A8-B11683B5E306}" destId="{62120594-21AA-4C4C-8AEC-9AAFBD766CD7}" srcOrd="1" destOrd="0" presId="urn:microsoft.com/office/officeart/2005/8/layout/cycle4"/>
    <dgm:cxn modelId="{2A020668-20FE-7B4C-AB4D-63621D891EEB}" type="presParOf" srcId="{62120594-21AA-4C4C-8AEC-9AAFBD766CD7}" destId="{5D66F4B2-1741-614B-86AE-0C1A14A1C794}" srcOrd="0" destOrd="0" presId="urn:microsoft.com/office/officeart/2005/8/layout/cycle4"/>
    <dgm:cxn modelId="{3DF796AD-293F-0E47-B38D-37BF00E7293F}" type="presParOf" srcId="{62120594-21AA-4C4C-8AEC-9AAFBD766CD7}" destId="{21B2E0FA-A1B7-3A48-8150-D30DC3230EDA}" srcOrd="1" destOrd="0" presId="urn:microsoft.com/office/officeart/2005/8/layout/cycle4"/>
    <dgm:cxn modelId="{D2A92C4E-3B1E-F54D-811E-B3AA1882E1C5}" type="presParOf" srcId="{62120594-21AA-4C4C-8AEC-9AAFBD766CD7}" destId="{B89F9DAA-81E6-2D42-ACD9-8F9D661D60D5}" srcOrd="2" destOrd="0" presId="urn:microsoft.com/office/officeart/2005/8/layout/cycle4"/>
    <dgm:cxn modelId="{A2FB800A-C37C-DC43-A201-81B48E22516E}" type="presParOf" srcId="{62120594-21AA-4C4C-8AEC-9AAFBD766CD7}" destId="{7E03B6D0-6AA2-A34C-A5F7-73743F2375AD}" srcOrd="3" destOrd="0" presId="urn:microsoft.com/office/officeart/2005/8/layout/cycle4"/>
    <dgm:cxn modelId="{313B649B-6CE3-DF46-8254-92A70A588B7F}" type="presParOf" srcId="{62120594-21AA-4C4C-8AEC-9AAFBD766CD7}" destId="{532D765E-31B4-CE4F-9E36-D0001EBE3C7E}" srcOrd="4" destOrd="0" presId="urn:microsoft.com/office/officeart/2005/8/layout/cycle4"/>
    <dgm:cxn modelId="{0FC6FCCF-683E-A44A-8334-5DCF9FE03203}" type="presParOf" srcId="{08045C47-CD88-094F-A4A8-B11683B5E306}" destId="{C2D8FD4F-AED5-FD41-9BCB-CA2C06FFCBBA}" srcOrd="2" destOrd="0" presId="urn:microsoft.com/office/officeart/2005/8/layout/cycle4"/>
    <dgm:cxn modelId="{5F8FEF41-3007-394E-9216-B30D8849B852}" type="presParOf" srcId="{08045C47-CD88-094F-A4A8-B11683B5E306}" destId="{072F8BD9-BE3B-5542-B7FF-83D707EBC21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6356A-E996-634A-8BFB-5350178EF929}">
      <dsp:nvSpPr>
        <dsp:cNvPr id="0" name=""/>
        <dsp:cNvSpPr/>
      </dsp:nvSpPr>
      <dsp:spPr>
        <a:xfrm>
          <a:off x="5087493" y="2437577"/>
          <a:ext cx="1197227" cy="2848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141"/>
              </a:lnTo>
              <a:lnTo>
                <a:pt x="1197227" y="194141"/>
              </a:lnTo>
              <a:lnTo>
                <a:pt x="1197227" y="28488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5897F-F0F8-0F4C-BE46-FB928E4EDF95}">
      <dsp:nvSpPr>
        <dsp:cNvPr id="0" name=""/>
        <dsp:cNvSpPr/>
      </dsp:nvSpPr>
      <dsp:spPr>
        <a:xfrm>
          <a:off x="5041773" y="2437577"/>
          <a:ext cx="91440" cy="284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88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9555A-DE2A-4349-9D91-F567F382A011}">
      <dsp:nvSpPr>
        <dsp:cNvPr id="0" name=""/>
        <dsp:cNvSpPr/>
      </dsp:nvSpPr>
      <dsp:spPr>
        <a:xfrm>
          <a:off x="3890266" y="2437577"/>
          <a:ext cx="1197227" cy="284885"/>
        </a:xfrm>
        <a:custGeom>
          <a:avLst/>
          <a:gdLst/>
          <a:ahLst/>
          <a:cxnLst/>
          <a:rect l="0" t="0" r="0" b="0"/>
          <a:pathLst>
            <a:path>
              <a:moveTo>
                <a:pt x="1197227" y="0"/>
              </a:moveTo>
              <a:lnTo>
                <a:pt x="1197227" y="194141"/>
              </a:lnTo>
              <a:lnTo>
                <a:pt x="0" y="194141"/>
              </a:lnTo>
              <a:lnTo>
                <a:pt x="0" y="28488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3C9B2-5F3C-704C-B26C-B35C6EE57E8B}">
      <dsp:nvSpPr>
        <dsp:cNvPr id="0" name=""/>
        <dsp:cNvSpPr/>
      </dsp:nvSpPr>
      <dsp:spPr>
        <a:xfrm>
          <a:off x="5041773" y="1530677"/>
          <a:ext cx="91440" cy="284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885"/>
              </a:lnTo>
            </a:path>
          </a:pathLst>
        </a:custGeom>
        <a:noFill/>
        <a:ln w="1587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F916B-6749-6245-AFC6-5F31E2DE4951}">
      <dsp:nvSpPr>
        <dsp:cNvPr id="0" name=""/>
        <dsp:cNvSpPr/>
      </dsp:nvSpPr>
      <dsp:spPr>
        <a:xfrm>
          <a:off x="5041773" y="623778"/>
          <a:ext cx="91440" cy="2848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885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004B5-C645-B54A-BC6B-E6F044063C73}">
      <dsp:nvSpPr>
        <dsp:cNvPr id="0" name=""/>
        <dsp:cNvSpPr/>
      </dsp:nvSpPr>
      <dsp:spPr>
        <a:xfrm>
          <a:off x="4597718" y="1764"/>
          <a:ext cx="979549" cy="6220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BAC10-1AD7-FA4A-B54B-78CAB61BB666}">
      <dsp:nvSpPr>
        <dsp:cNvPr id="0" name=""/>
        <dsp:cNvSpPr/>
      </dsp:nvSpPr>
      <dsp:spPr>
        <a:xfrm>
          <a:off x="4706557" y="105161"/>
          <a:ext cx="979549" cy="6220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SYS</a:t>
          </a:r>
          <a:r>
            <a:rPr lang="en-US" sz="1500" kern="1200" baseline="0" dirty="0" smtClean="0"/>
            <a:t> ADMIN</a:t>
          </a:r>
          <a:endParaRPr lang="en-US" sz="1500" kern="1200" dirty="0"/>
        </a:p>
      </dsp:txBody>
      <dsp:txXfrm>
        <a:off x="4724775" y="123379"/>
        <a:ext cx="943113" cy="585577"/>
      </dsp:txXfrm>
    </dsp:sp>
    <dsp:sp modelId="{7E07DD28-7877-E240-9171-541570F0A8A8}">
      <dsp:nvSpPr>
        <dsp:cNvPr id="0" name=""/>
        <dsp:cNvSpPr/>
      </dsp:nvSpPr>
      <dsp:spPr>
        <a:xfrm>
          <a:off x="4597718" y="908663"/>
          <a:ext cx="979549" cy="6220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C8884-F781-024D-8005-285BC96BE299}">
      <dsp:nvSpPr>
        <dsp:cNvPr id="0" name=""/>
        <dsp:cNvSpPr/>
      </dsp:nvSpPr>
      <dsp:spPr>
        <a:xfrm>
          <a:off x="4706557" y="1012060"/>
          <a:ext cx="979549" cy="6220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Ecosystem</a:t>
          </a:r>
        </a:p>
      </dsp:txBody>
      <dsp:txXfrm>
        <a:off x="4724775" y="1030278"/>
        <a:ext cx="943113" cy="585577"/>
      </dsp:txXfrm>
    </dsp:sp>
    <dsp:sp modelId="{8195A532-0D82-F147-BDCD-C517EC1D2828}">
      <dsp:nvSpPr>
        <dsp:cNvPr id="0" name=""/>
        <dsp:cNvSpPr/>
      </dsp:nvSpPr>
      <dsp:spPr>
        <a:xfrm>
          <a:off x="4597718" y="1815563"/>
          <a:ext cx="979549" cy="6220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5B9E2-A95D-2645-A1A6-CDC124F08B0A}">
      <dsp:nvSpPr>
        <dsp:cNvPr id="0" name=""/>
        <dsp:cNvSpPr/>
      </dsp:nvSpPr>
      <dsp:spPr>
        <a:xfrm>
          <a:off x="4706557" y="1918960"/>
          <a:ext cx="979549" cy="6220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Network</a:t>
          </a:r>
        </a:p>
      </dsp:txBody>
      <dsp:txXfrm>
        <a:off x="4724775" y="1937178"/>
        <a:ext cx="943113" cy="585577"/>
      </dsp:txXfrm>
    </dsp:sp>
    <dsp:sp modelId="{DF5F1B16-E61A-2441-9514-BC79ACA50645}">
      <dsp:nvSpPr>
        <dsp:cNvPr id="0" name=""/>
        <dsp:cNvSpPr/>
      </dsp:nvSpPr>
      <dsp:spPr>
        <a:xfrm>
          <a:off x="3400491" y="2722462"/>
          <a:ext cx="979549" cy="6220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15F31-9130-5C41-90BC-6B8E7CA995EF}">
      <dsp:nvSpPr>
        <dsp:cNvPr id="0" name=""/>
        <dsp:cNvSpPr/>
      </dsp:nvSpPr>
      <dsp:spPr>
        <a:xfrm>
          <a:off x="3509330" y="2825859"/>
          <a:ext cx="979549" cy="6220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NGO</a:t>
          </a:r>
        </a:p>
      </dsp:txBody>
      <dsp:txXfrm>
        <a:off x="3527548" y="2844077"/>
        <a:ext cx="943113" cy="585577"/>
      </dsp:txXfrm>
    </dsp:sp>
    <dsp:sp modelId="{7237D24F-AAC6-8D44-B16B-928F3E040C30}">
      <dsp:nvSpPr>
        <dsp:cNvPr id="0" name=""/>
        <dsp:cNvSpPr/>
      </dsp:nvSpPr>
      <dsp:spPr>
        <a:xfrm>
          <a:off x="4597718" y="2722462"/>
          <a:ext cx="979549" cy="6220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A7FB1-B937-8C4C-87EB-AB26E5AFFB3B}">
      <dsp:nvSpPr>
        <dsp:cNvPr id="0" name=""/>
        <dsp:cNvSpPr/>
      </dsp:nvSpPr>
      <dsp:spPr>
        <a:xfrm>
          <a:off x="4706557" y="2825859"/>
          <a:ext cx="979549" cy="6220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baseline="0" dirty="0" smtClean="0"/>
            <a:t>Hospital</a:t>
          </a:r>
        </a:p>
      </dsp:txBody>
      <dsp:txXfrm>
        <a:off x="4724775" y="2844077"/>
        <a:ext cx="943113" cy="585577"/>
      </dsp:txXfrm>
    </dsp:sp>
    <dsp:sp modelId="{42002BD0-828F-8841-AD9D-020C24003019}">
      <dsp:nvSpPr>
        <dsp:cNvPr id="0" name=""/>
        <dsp:cNvSpPr/>
      </dsp:nvSpPr>
      <dsp:spPr>
        <a:xfrm>
          <a:off x="5794945" y="2722462"/>
          <a:ext cx="979549" cy="6220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E5B8B-6A97-A24B-A46D-3C044D6494C1}">
      <dsp:nvSpPr>
        <dsp:cNvPr id="0" name=""/>
        <dsp:cNvSpPr/>
      </dsp:nvSpPr>
      <dsp:spPr>
        <a:xfrm>
          <a:off x="5903784" y="2825859"/>
          <a:ext cx="979549" cy="6220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Blood Bank</a:t>
          </a:r>
        </a:p>
      </dsp:txBody>
      <dsp:txXfrm>
        <a:off x="5922002" y="2844077"/>
        <a:ext cx="943113" cy="585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B33BC-3F4F-7046-A256-B89CC771908D}">
      <dsp:nvSpPr>
        <dsp:cNvPr id="0" name=""/>
        <dsp:cNvSpPr/>
      </dsp:nvSpPr>
      <dsp:spPr>
        <a:xfrm>
          <a:off x="4411251" y="914930"/>
          <a:ext cx="730660" cy="528188"/>
        </a:xfrm>
        <a:custGeom>
          <a:avLst/>
          <a:gdLst/>
          <a:ahLst/>
          <a:cxnLst/>
          <a:rect l="0" t="0" r="0" b="0"/>
          <a:pathLst>
            <a:path>
              <a:moveTo>
                <a:pt x="730660" y="0"/>
              </a:moveTo>
              <a:lnTo>
                <a:pt x="730660" y="528188"/>
              </a:lnTo>
              <a:lnTo>
                <a:pt x="0" y="52818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BDEFA-514D-A740-9578-8A251161F1E8}">
      <dsp:nvSpPr>
        <dsp:cNvPr id="0" name=""/>
        <dsp:cNvSpPr/>
      </dsp:nvSpPr>
      <dsp:spPr>
        <a:xfrm>
          <a:off x="5141912" y="914930"/>
          <a:ext cx="4260719" cy="1619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911"/>
              </a:lnTo>
              <a:lnTo>
                <a:pt x="4260719" y="1434911"/>
              </a:lnTo>
              <a:lnTo>
                <a:pt x="4260719" y="16197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85752-1750-354B-93DD-35D8FE8D8963}">
      <dsp:nvSpPr>
        <dsp:cNvPr id="0" name=""/>
        <dsp:cNvSpPr/>
      </dsp:nvSpPr>
      <dsp:spPr>
        <a:xfrm>
          <a:off x="5141912" y="914930"/>
          <a:ext cx="2130359" cy="1619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4911"/>
              </a:lnTo>
              <a:lnTo>
                <a:pt x="2130359" y="1434911"/>
              </a:lnTo>
              <a:lnTo>
                <a:pt x="2130359" y="16197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76673-9129-FA4A-B795-7EFBCD05FBD3}">
      <dsp:nvSpPr>
        <dsp:cNvPr id="0" name=""/>
        <dsp:cNvSpPr/>
      </dsp:nvSpPr>
      <dsp:spPr>
        <a:xfrm>
          <a:off x="5096192" y="914930"/>
          <a:ext cx="91440" cy="16197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97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D9D09-D088-2243-B1C6-2B30F8465370}">
      <dsp:nvSpPr>
        <dsp:cNvPr id="0" name=""/>
        <dsp:cNvSpPr/>
      </dsp:nvSpPr>
      <dsp:spPr>
        <a:xfrm>
          <a:off x="3011552" y="914930"/>
          <a:ext cx="2130359" cy="1619777"/>
        </a:xfrm>
        <a:custGeom>
          <a:avLst/>
          <a:gdLst/>
          <a:ahLst/>
          <a:cxnLst/>
          <a:rect l="0" t="0" r="0" b="0"/>
          <a:pathLst>
            <a:path>
              <a:moveTo>
                <a:pt x="2130359" y="0"/>
              </a:moveTo>
              <a:lnTo>
                <a:pt x="2130359" y="1434911"/>
              </a:lnTo>
              <a:lnTo>
                <a:pt x="0" y="1434911"/>
              </a:lnTo>
              <a:lnTo>
                <a:pt x="0" y="16197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CAAD61-E0B2-4942-A4D9-C428F6996073}">
      <dsp:nvSpPr>
        <dsp:cNvPr id="0" name=""/>
        <dsp:cNvSpPr/>
      </dsp:nvSpPr>
      <dsp:spPr>
        <a:xfrm>
          <a:off x="881192" y="914930"/>
          <a:ext cx="4260719" cy="1619777"/>
        </a:xfrm>
        <a:custGeom>
          <a:avLst/>
          <a:gdLst/>
          <a:ahLst/>
          <a:cxnLst/>
          <a:rect l="0" t="0" r="0" b="0"/>
          <a:pathLst>
            <a:path>
              <a:moveTo>
                <a:pt x="4260719" y="0"/>
              </a:moveTo>
              <a:lnTo>
                <a:pt x="4260719" y="1434911"/>
              </a:lnTo>
              <a:lnTo>
                <a:pt x="0" y="1434911"/>
              </a:lnTo>
              <a:lnTo>
                <a:pt x="0" y="161977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A1FA0-2B67-C644-AB56-51F53439A041}">
      <dsp:nvSpPr>
        <dsp:cNvPr id="0" name=""/>
        <dsp:cNvSpPr/>
      </dsp:nvSpPr>
      <dsp:spPr>
        <a:xfrm>
          <a:off x="4701755" y="34616"/>
          <a:ext cx="880313" cy="88031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0A512-E7BF-4344-BE91-A478FD94B31C}">
      <dsp:nvSpPr>
        <dsp:cNvPr id="0" name=""/>
        <dsp:cNvSpPr/>
      </dsp:nvSpPr>
      <dsp:spPr>
        <a:xfrm>
          <a:off x="4701755" y="34616"/>
          <a:ext cx="880313" cy="88031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DD80E-BD3A-4048-A89B-B21E659D2B12}">
      <dsp:nvSpPr>
        <dsp:cNvPr id="0" name=""/>
        <dsp:cNvSpPr/>
      </dsp:nvSpPr>
      <dsp:spPr>
        <a:xfrm>
          <a:off x="4261598" y="193072"/>
          <a:ext cx="1760627" cy="5634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NGO</a:t>
          </a:r>
          <a:endParaRPr lang="en-US" sz="2000" kern="1200" dirty="0"/>
        </a:p>
      </dsp:txBody>
      <dsp:txXfrm>
        <a:off x="4261598" y="193072"/>
        <a:ext cx="1760627" cy="563400"/>
      </dsp:txXfrm>
    </dsp:sp>
    <dsp:sp modelId="{541B5336-1BC9-D54A-8B02-7EF6DBBCFBA4}">
      <dsp:nvSpPr>
        <dsp:cNvPr id="0" name=""/>
        <dsp:cNvSpPr/>
      </dsp:nvSpPr>
      <dsp:spPr>
        <a:xfrm>
          <a:off x="441035" y="2534707"/>
          <a:ext cx="880313" cy="88031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AB7DD-A9DA-3545-AF1B-1DFFB617AE48}">
      <dsp:nvSpPr>
        <dsp:cNvPr id="0" name=""/>
        <dsp:cNvSpPr/>
      </dsp:nvSpPr>
      <dsp:spPr>
        <a:xfrm>
          <a:off x="441035" y="2534707"/>
          <a:ext cx="880313" cy="88031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7D698-1F15-2A42-B8E7-C3BCD7AB1F21}">
      <dsp:nvSpPr>
        <dsp:cNvPr id="0" name=""/>
        <dsp:cNvSpPr/>
      </dsp:nvSpPr>
      <dsp:spPr>
        <a:xfrm>
          <a:off x="878" y="2693164"/>
          <a:ext cx="1760627" cy="5634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Finance</a:t>
          </a:r>
        </a:p>
      </dsp:txBody>
      <dsp:txXfrm>
        <a:off x="878" y="2693164"/>
        <a:ext cx="1760627" cy="563400"/>
      </dsp:txXfrm>
    </dsp:sp>
    <dsp:sp modelId="{BDF0D9D3-B38E-BF48-AF80-1EBA1FA8D919}">
      <dsp:nvSpPr>
        <dsp:cNvPr id="0" name=""/>
        <dsp:cNvSpPr/>
      </dsp:nvSpPr>
      <dsp:spPr>
        <a:xfrm>
          <a:off x="2571395" y="2534707"/>
          <a:ext cx="880313" cy="88031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52F90-2C83-0A4B-AC94-B9C504BDCBB1}">
      <dsp:nvSpPr>
        <dsp:cNvPr id="0" name=""/>
        <dsp:cNvSpPr/>
      </dsp:nvSpPr>
      <dsp:spPr>
        <a:xfrm>
          <a:off x="2571395" y="2534707"/>
          <a:ext cx="880313" cy="88031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21B847-D7A4-0B4F-BC84-C9019586DF3E}">
      <dsp:nvSpPr>
        <dsp:cNvPr id="0" name=""/>
        <dsp:cNvSpPr/>
      </dsp:nvSpPr>
      <dsp:spPr>
        <a:xfrm>
          <a:off x="2131238" y="2693164"/>
          <a:ext cx="1760627" cy="5634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Fundraising	</a:t>
          </a:r>
          <a:endParaRPr lang="en-US" sz="2000" kern="1200" dirty="0"/>
        </a:p>
      </dsp:txBody>
      <dsp:txXfrm>
        <a:off x="2131238" y="2693164"/>
        <a:ext cx="1760627" cy="563400"/>
      </dsp:txXfrm>
    </dsp:sp>
    <dsp:sp modelId="{0AAE3366-0AA3-834B-9AFE-331A610278E1}">
      <dsp:nvSpPr>
        <dsp:cNvPr id="0" name=""/>
        <dsp:cNvSpPr/>
      </dsp:nvSpPr>
      <dsp:spPr>
        <a:xfrm>
          <a:off x="4701755" y="2534707"/>
          <a:ext cx="880313" cy="88031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48425-4D23-8141-951A-3314920A524D}">
      <dsp:nvSpPr>
        <dsp:cNvPr id="0" name=""/>
        <dsp:cNvSpPr/>
      </dsp:nvSpPr>
      <dsp:spPr>
        <a:xfrm>
          <a:off x="4701755" y="2534707"/>
          <a:ext cx="880313" cy="88031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50C34D-DB3E-9E4E-8F00-2AC5417C0214}">
      <dsp:nvSpPr>
        <dsp:cNvPr id="0" name=""/>
        <dsp:cNvSpPr/>
      </dsp:nvSpPr>
      <dsp:spPr>
        <a:xfrm>
          <a:off x="4261598" y="2693164"/>
          <a:ext cx="1760627" cy="5634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 Data</a:t>
          </a:r>
          <a:r>
            <a:rPr lang="en-US" sz="2000" kern="1200" baseline="0" dirty="0" smtClean="0"/>
            <a:t> collection</a:t>
          </a:r>
        </a:p>
      </dsp:txBody>
      <dsp:txXfrm>
        <a:off x="4261598" y="2693164"/>
        <a:ext cx="1760627" cy="563400"/>
      </dsp:txXfrm>
    </dsp:sp>
    <dsp:sp modelId="{71DF8B07-4AD4-294A-BCCA-278FF6B41D7E}">
      <dsp:nvSpPr>
        <dsp:cNvPr id="0" name=""/>
        <dsp:cNvSpPr/>
      </dsp:nvSpPr>
      <dsp:spPr>
        <a:xfrm>
          <a:off x="6832115" y="2534707"/>
          <a:ext cx="880313" cy="88031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49BB9D-06E6-084B-B21E-EDE583ABC5A8}">
      <dsp:nvSpPr>
        <dsp:cNvPr id="0" name=""/>
        <dsp:cNvSpPr/>
      </dsp:nvSpPr>
      <dsp:spPr>
        <a:xfrm>
          <a:off x="6832115" y="2534707"/>
          <a:ext cx="880313" cy="88031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A62CA-F26F-944A-9BD4-65FB1E62DF83}">
      <dsp:nvSpPr>
        <dsp:cNvPr id="0" name=""/>
        <dsp:cNvSpPr/>
      </dsp:nvSpPr>
      <dsp:spPr>
        <a:xfrm>
          <a:off x="6391958" y="2693164"/>
          <a:ext cx="1760627" cy="5634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Event</a:t>
          </a:r>
          <a:r>
            <a:rPr lang="en-US" sz="2000" kern="1200" baseline="0" dirty="0" smtClean="0"/>
            <a:t> Management</a:t>
          </a:r>
          <a:endParaRPr lang="en-US" sz="2000" kern="1200" dirty="0"/>
        </a:p>
      </dsp:txBody>
      <dsp:txXfrm>
        <a:off x="6391958" y="2693164"/>
        <a:ext cx="1760627" cy="563400"/>
      </dsp:txXfrm>
    </dsp:sp>
    <dsp:sp modelId="{FDC2C573-AD98-D04B-9F94-AF9F246719C7}">
      <dsp:nvSpPr>
        <dsp:cNvPr id="0" name=""/>
        <dsp:cNvSpPr/>
      </dsp:nvSpPr>
      <dsp:spPr>
        <a:xfrm>
          <a:off x="8962475" y="2534707"/>
          <a:ext cx="880313" cy="88031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A0C17-0A9A-1048-ACDC-3B48EDBEB46C}">
      <dsp:nvSpPr>
        <dsp:cNvPr id="0" name=""/>
        <dsp:cNvSpPr/>
      </dsp:nvSpPr>
      <dsp:spPr>
        <a:xfrm>
          <a:off x="8962475" y="2534707"/>
          <a:ext cx="880313" cy="88031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DDD5D-0595-FA47-94EB-AFE37D660272}">
      <dsp:nvSpPr>
        <dsp:cNvPr id="0" name=""/>
        <dsp:cNvSpPr/>
      </dsp:nvSpPr>
      <dsp:spPr>
        <a:xfrm>
          <a:off x="8522318" y="2693164"/>
          <a:ext cx="1760627" cy="5634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Volunteer</a:t>
          </a:r>
          <a:endParaRPr lang="en-US" sz="2000" kern="1200" dirty="0"/>
        </a:p>
      </dsp:txBody>
      <dsp:txXfrm>
        <a:off x="8522318" y="2693164"/>
        <a:ext cx="1760627" cy="563400"/>
      </dsp:txXfrm>
    </dsp:sp>
    <dsp:sp modelId="{0687C4CC-EFD6-964F-9C3E-F79A0AED1867}">
      <dsp:nvSpPr>
        <dsp:cNvPr id="0" name=""/>
        <dsp:cNvSpPr/>
      </dsp:nvSpPr>
      <dsp:spPr>
        <a:xfrm>
          <a:off x="3636575" y="1284662"/>
          <a:ext cx="880313" cy="88031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8277A-8CB9-7F47-8D7D-9CE1708A2D02}">
      <dsp:nvSpPr>
        <dsp:cNvPr id="0" name=""/>
        <dsp:cNvSpPr/>
      </dsp:nvSpPr>
      <dsp:spPr>
        <a:xfrm>
          <a:off x="3636575" y="1284662"/>
          <a:ext cx="880313" cy="88031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48D71-31F8-B547-ABC7-A2155C369DCE}">
      <dsp:nvSpPr>
        <dsp:cNvPr id="0" name=""/>
        <dsp:cNvSpPr/>
      </dsp:nvSpPr>
      <dsp:spPr>
        <a:xfrm>
          <a:off x="3196418" y="1443118"/>
          <a:ext cx="1760627" cy="56340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ADMIN</a:t>
          </a:r>
          <a:endParaRPr lang="en-US" sz="2000" kern="1200" dirty="0"/>
        </a:p>
      </dsp:txBody>
      <dsp:txXfrm>
        <a:off x="3196418" y="1443118"/>
        <a:ext cx="1760627" cy="563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D9E4-DB4D-0440-9B55-24DFABD0F3CF}">
      <dsp:nvSpPr>
        <dsp:cNvPr id="0" name=""/>
        <dsp:cNvSpPr/>
      </dsp:nvSpPr>
      <dsp:spPr>
        <a:xfrm>
          <a:off x="4057766" y="899677"/>
          <a:ext cx="744421" cy="538135"/>
        </a:xfrm>
        <a:custGeom>
          <a:avLst/>
          <a:gdLst/>
          <a:ahLst/>
          <a:cxnLst/>
          <a:rect l="0" t="0" r="0" b="0"/>
          <a:pathLst>
            <a:path>
              <a:moveTo>
                <a:pt x="744421" y="0"/>
              </a:moveTo>
              <a:lnTo>
                <a:pt x="744421" y="538135"/>
              </a:lnTo>
              <a:lnTo>
                <a:pt x="0" y="5381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C0B2B-EFEB-2A4F-B38F-B45B6320C186}">
      <dsp:nvSpPr>
        <dsp:cNvPr id="0" name=""/>
        <dsp:cNvSpPr/>
      </dsp:nvSpPr>
      <dsp:spPr>
        <a:xfrm>
          <a:off x="4802187" y="899677"/>
          <a:ext cx="1085240" cy="165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935"/>
              </a:lnTo>
              <a:lnTo>
                <a:pt x="1085240" y="1461935"/>
              </a:lnTo>
              <a:lnTo>
                <a:pt x="1085240" y="16502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78401-1585-D645-B38D-AB80E4BED284}">
      <dsp:nvSpPr>
        <dsp:cNvPr id="0" name=""/>
        <dsp:cNvSpPr/>
      </dsp:nvSpPr>
      <dsp:spPr>
        <a:xfrm>
          <a:off x="3716947" y="899677"/>
          <a:ext cx="1085240" cy="1650282"/>
        </a:xfrm>
        <a:custGeom>
          <a:avLst/>
          <a:gdLst/>
          <a:ahLst/>
          <a:cxnLst/>
          <a:rect l="0" t="0" r="0" b="0"/>
          <a:pathLst>
            <a:path>
              <a:moveTo>
                <a:pt x="1085240" y="0"/>
              </a:moveTo>
              <a:lnTo>
                <a:pt x="1085240" y="1461935"/>
              </a:lnTo>
              <a:lnTo>
                <a:pt x="0" y="1461935"/>
              </a:lnTo>
              <a:lnTo>
                <a:pt x="0" y="16502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D61CE-393C-1746-96CB-BF41019F687B}">
      <dsp:nvSpPr>
        <dsp:cNvPr id="0" name=""/>
        <dsp:cNvSpPr/>
      </dsp:nvSpPr>
      <dsp:spPr>
        <a:xfrm>
          <a:off x="4353741" y="2784"/>
          <a:ext cx="896892" cy="8968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52E16-E082-1842-86CE-5EFE3D5F65AA}">
      <dsp:nvSpPr>
        <dsp:cNvPr id="0" name=""/>
        <dsp:cNvSpPr/>
      </dsp:nvSpPr>
      <dsp:spPr>
        <a:xfrm>
          <a:off x="4353741" y="2784"/>
          <a:ext cx="896892" cy="8968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529D7-2870-6548-B06C-F9C0EC611DB8}">
      <dsp:nvSpPr>
        <dsp:cNvPr id="0" name=""/>
        <dsp:cNvSpPr/>
      </dsp:nvSpPr>
      <dsp:spPr>
        <a:xfrm>
          <a:off x="3905294" y="164225"/>
          <a:ext cx="1793785" cy="5740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HOSPITAL</a:t>
          </a:r>
        </a:p>
      </dsp:txBody>
      <dsp:txXfrm>
        <a:off x="3905294" y="164225"/>
        <a:ext cx="1793785" cy="574011"/>
      </dsp:txXfrm>
    </dsp:sp>
    <dsp:sp modelId="{76EA4D30-08DE-0444-AF65-5BEF265E093E}">
      <dsp:nvSpPr>
        <dsp:cNvPr id="0" name=""/>
        <dsp:cNvSpPr/>
      </dsp:nvSpPr>
      <dsp:spPr>
        <a:xfrm>
          <a:off x="3268500" y="2549960"/>
          <a:ext cx="896892" cy="8968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AB28C-8B09-404A-ADCC-5FAD1BFD9146}">
      <dsp:nvSpPr>
        <dsp:cNvPr id="0" name=""/>
        <dsp:cNvSpPr/>
      </dsp:nvSpPr>
      <dsp:spPr>
        <a:xfrm>
          <a:off x="3268500" y="2549960"/>
          <a:ext cx="896892" cy="8968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EB9ED-67DE-C940-B7A8-A3B150C7D33A}">
      <dsp:nvSpPr>
        <dsp:cNvPr id="0" name=""/>
        <dsp:cNvSpPr/>
      </dsp:nvSpPr>
      <dsp:spPr>
        <a:xfrm>
          <a:off x="2820054" y="2711401"/>
          <a:ext cx="1793785" cy="5740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Assistant</a:t>
          </a:r>
          <a:endParaRPr lang="en-US" sz="3100" kern="1200" dirty="0"/>
        </a:p>
      </dsp:txBody>
      <dsp:txXfrm>
        <a:off x="2820054" y="2711401"/>
        <a:ext cx="1793785" cy="574011"/>
      </dsp:txXfrm>
    </dsp:sp>
    <dsp:sp modelId="{6766C4B1-A7E6-F140-80D9-84E1C833AC2A}">
      <dsp:nvSpPr>
        <dsp:cNvPr id="0" name=""/>
        <dsp:cNvSpPr/>
      </dsp:nvSpPr>
      <dsp:spPr>
        <a:xfrm>
          <a:off x="5438981" y="2549960"/>
          <a:ext cx="896892" cy="8968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AD144-49BD-E445-9DB1-3F554E189052}">
      <dsp:nvSpPr>
        <dsp:cNvPr id="0" name=""/>
        <dsp:cNvSpPr/>
      </dsp:nvSpPr>
      <dsp:spPr>
        <a:xfrm>
          <a:off x="5438981" y="2549960"/>
          <a:ext cx="896892" cy="8968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D3E7B-D9E6-8E47-9F3F-F3C6F9DCF48C}">
      <dsp:nvSpPr>
        <dsp:cNvPr id="0" name=""/>
        <dsp:cNvSpPr/>
      </dsp:nvSpPr>
      <dsp:spPr>
        <a:xfrm>
          <a:off x="4990535" y="2711401"/>
          <a:ext cx="1793785" cy="5740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Doctor</a:t>
          </a:r>
          <a:endParaRPr lang="en-US" sz="3100" kern="1200" dirty="0"/>
        </a:p>
      </dsp:txBody>
      <dsp:txXfrm>
        <a:off x="4990535" y="2711401"/>
        <a:ext cx="1793785" cy="574011"/>
      </dsp:txXfrm>
    </dsp:sp>
    <dsp:sp modelId="{CC5981AD-A633-D64D-8289-E942ACE019D8}">
      <dsp:nvSpPr>
        <dsp:cNvPr id="0" name=""/>
        <dsp:cNvSpPr/>
      </dsp:nvSpPr>
      <dsp:spPr>
        <a:xfrm>
          <a:off x="3268500" y="1276372"/>
          <a:ext cx="896892" cy="8968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3DAFA-7D1E-AD42-A22F-CA7A614647EE}">
      <dsp:nvSpPr>
        <dsp:cNvPr id="0" name=""/>
        <dsp:cNvSpPr/>
      </dsp:nvSpPr>
      <dsp:spPr>
        <a:xfrm>
          <a:off x="3268500" y="1276372"/>
          <a:ext cx="896892" cy="8968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2C6E9-7878-9341-85BC-3526FEFEC76B}">
      <dsp:nvSpPr>
        <dsp:cNvPr id="0" name=""/>
        <dsp:cNvSpPr/>
      </dsp:nvSpPr>
      <dsp:spPr>
        <a:xfrm>
          <a:off x="2820054" y="1437813"/>
          <a:ext cx="1793785" cy="5740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ADMIN</a:t>
          </a:r>
          <a:endParaRPr lang="en-US" sz="3100" kern="1200" dirty="0"/>
        </a:p>
      </dsp:txBody>
      <dsp:txXfrm>
        <a:off x="2820054" y="1437813"/>
        <a:ext cx="1793785" cy="5740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3D9E4-DB4D-0440-9B55-24DFABD0F3CF}">
      <dsp:nvSpPr>
        <dsp:cNvPr id="0" name=""/>
        <dsp:cNvSpPr/>
      </dsp:nvSpPr>
      <dsp:spPr>
        <a:xfrm>
          <a:off x="4057766" y="899677"/>
          <a:ext cx="744421" cy="538135"/>
        </a:xfrm>
        <a:custGeom>
          <a:avLst/>
          <a:gdLst/>
          <a:ahLst/>
          <a:cxnLst/>
          <a:rect l="0" t="0" r="0" b="0"/>
          <a:pathLst>
            <a:path>
              <a:moveTo>
                <a:pt x="744421" y="0"/>
              </a:moveTo>
              <a:lnTo>
                <a:pt x="744421" y="538135"/>
              </a:lnTo>
              <a:lnTo>
                <a:pt x="0" y="53813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C0B2B-EFEB-2A4F-B38F-B45B6320C186}">
      <dsp:nvSpPr>
        <dsp:cNvPr id="0" name=""/>
        <dsp:cNvSpPr/>
      </dsp:nvSpPr>
      <dsp:spPr>
        <a:xfrm>
          <a:off x="4802187" y="899677"/>
          <a:ext cx="1085240" cy="16502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1935"/>
              </a:lnTo>
              <a:lnTo>
                <a:pt x="1085240" y="1461935"/>
              </a:lnTo>
              <a:lnTo>
                <a:pt x="1085240" y="16502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78401-1585-D645-B38D-AB80E4BED284}">
      <dsp:nvSpPr>
        <dsp:cNvPr id="0" name=""/>
        <dsp:cNvSpPr/>
      </dsp:nvSpPr>
      <dsp:spPr>
        <a:xfrm>
          <a:off x="3716947" y="899677"/>
          <a:ext cx="1085240" cy="1650282"/>
        </a:xfrm>
        <a:custGeom>
          <a:avLst/>
          <a:gdLst/>
          <a:ahLst/>
          <a:cxnLst/>
          <a:rect l="0" t="0" r="0" b="0"/>
          <a:pathLst>
            <a:path>
              <a:moveTo>
                <a:pt x="1085240" y="0"/>
              </a:moveTo>
              <a:lnTo>
                <a:pt x="1085240" y="1461935"/>
              </a:lnTo>
              <a:lnTo>
                <a:pt x="0" y="1461935"/>
              </a:lnTo>
              <a:lnTo>
                <a:pt x="0" y="165028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D61CE-393C-1746-96CB-BF41019F687B}">
      <dsp:nvSpPr>
        <dsp:cNvPr id="0" name=""/>
        <dsp:cNvSpPr/>
      </dsp:nvSpPr>
      <dsp:spPr>
        <a:xfrm>
          <a:off x="4353741" y="2784"/>
          <a:ext cx="896892" cy="8968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52E16-E082-1842-86CE-5EFE3D5F65AA}">
      <dsp:nvSpPr>
        <dsp:cNvPr id="0" name=""/>
        <dsp:cNvSpPr/>
      </dsp:nvSpPr>
      <dsp:spPr>
        <a:xfrm>
          <a:off x="4353741" y="2784"/>
          <a:ext cx="896892" cy="8968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529D7-2870-6548-B06C-F9C0EC611DB8}">
      <dsp:nvSpPr>
        <dsp:cNvPr id="0" name=""/>
        <dsp:cNvSpPr/>
      </dsp:nvSpPr>
      <dsp:spPr>
        <a:xfrm>
          <a:off x="3905294" y="164225"/>
          <a:ext cx="1793785" cy="5740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BLOOD</a:t>
          </a:r>
          <a:r>
            <a:rPr lang="en-US" sz="2100" kern="1200" baseline="0" dirty="0" smtClean="0"/>
            <a:t> BANK</a:t>
          </a:r>
        </a:p>
      </dsp:txBody>
      <dsp:txXfrm>
        <a:off x="3905294" y="164225"/>
        <a:ext cx="1793785" cy="574011"/>
      </dsp:txXfrm>
    </dsp:sp>
    <dsp:sp modelId="{76EA4D30-08DE-0444-AF65-5BEF265E093E}">
      <dsp:nvSpPr>
        <dsp:cNvPr id="0" name=""/>
        <dsp:cNvSpPr/>
      </dsp:nvSpPr>
      <dsp:spPr>
        <a:xfrm>
          <a:off x="3268500" y="2549960"/>
          <a:ext cx="896892" cy="8968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2AB28C-8B09-404A-ADCC-5FAD1BFD9146}">
      <dsp:nvSpPr>
        <dsp:cNvPr id="0" name=""/>
        <dsp:cNvSpPr/>
      </dsp:nvSpPr>
      <dsp:spPr>
        <a:xfrm>
          <a:off x="3268500" y="2549960"/>
          <a:ext cx="896892" cy="8968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DEB9ED-67DE-C940-B7A8-A3B150C7D33A}">
      <dsp:nvSpPr>
        <dsp:cNvPr id="0" name=""/>
        <dsp:cNvSpPr/>
      </dsp:nvSpPr>
      <dsp:spPr>
        <a:xfrm>
          <a:off x="2820054" y="2711401"/>
          <a:ext cx="1793785" cy="5740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Receptionist</a:t>
          </a:r>
          <a:endParaRPr lang="en-US" sz="2100" kern="1200" dirty="0"/>
        </a:p>
      </dsp:txBody>
      <dsp:txXfrm>
        <a:off x="2820054" y="2711401"/>
        <a:ext cx="1793785" cy="574011"/>
      </dsp:txXfrm>
    </dsp:sp>
    <dsp:sp modelId="{6766C4B1-A7E6-F140-80D9-84E1C833AC2A}">
      <dsp:nvSpPr>
        <dsp:cNvPr id="0" name=""/>
        <dsp:cNvSpPr/>
      </dsp:nvSpPr>
      <dsp:spPr>
        <a:xfrm>
          <a:off x="5438981" y="2549960"/>
          <a:ext cx="896892" cy="8968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AD144-49BD-E445-9DB1-3F554E189052}">
      <dsp:nvSpPr>
        <dsp:cNvPr id="0" name=""/>
        <dsp:cNvSpPr/>
      </dsp:nvSpPr>
      <dsp:spPr>
        <a:xfrm>
          <a:off x="5438981" y="2549960"/>
          <a:ext cx="896892" cy="8968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D3E7B-D9E6-8E47-9F3F-F3C6F9DCF48C}">
      <dsp:nvSpPr>
        <dsp:cNvPr id="0" name=""/>
        <dsp:cNvSpPr/>
      </dsp:nvSpPr>
      <dsp:spPr>
        <a:xfrm>
          <a:off x="4990535" y="2711401"/>
          <a:ext cx="1793785" cy="5740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Lab Assistant</a:t>
          </a:r>
        </a:p>
      </dsp:txBody>
      <dsp:txXfrm>
        <a:off x="4990535" y="2711401"/>
        <a:ext cx="1793785" cy="574011"/>
      </dsp:txXfrm>
    </dsp:sp>
    <dsp:sp modelId="{CC5981AD-A633-D64D-8289-E942ACE019D8}">
      <dsp:nvSpPr>
        <dsp:cNvPr id="0" name=""/>
        <dsp:cNvSpPr/>
      </dsp:nvSpPr>
      <dsp:spPr>
        <a:xfrm>
          <a:off x="3268500" y="1276372"/>
          <a:ext cx="896892" cy="896892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3DAFA-7D1E-AD42-A22F-CA7A614647EE}">
      <dsp:nvSpPr>
        <dsp:cNvPr id="0" name=""/>
        <dsp:cNvSpPr/>
      </dsp:nvSpPr>
      <dsp:spPr>
        <a:xfrm>
          <a:off x="3268500" y="1276372"/>
          <a:ext cx="896892" cy="896892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2C6E9-7878-9341-85BC-3526FEFEC76B}">
      <dsp:nvSpPr>
        <dsp:cNvPr id="0" name=""/>
        <dsp:cNvSpPr/>
      </dsp:nvSpPr>
      <dsp:spPr>
        <a:xfrm>
          <a:off x="2820054" y="1437813"/>
          <a:ext cx="1793785" cy="57401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ADMIN</a:t>
          </a:r>
          <a:endParaRPr lang="en-US" sz="2100" kern="1200" dirty="0"/>
        </a:p>
      </dsp:txBody>
      <dsp:txXfrm>
        <a:off x="2820054" y="1437813"/>
        <a:ext cx="1793785" cy="5740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F8FC3-BE8E-E647-8A9E-0134E75C0F73}">
      <dsp:nvSpPr>
        <dsp:cNvPr id="0" name=""/>
        <dsp:cNvSpPr/>
      </dsp:nvSpPr>
      <dsp:spPr>
        <a:xfrm>
          <a:off x="-179877" y="-162368"/>
          <a:ext cx="2299117" cy="229918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C132E-48A5-E449-8115-F9A7703AA8B0}">
      <dsp:nvSpPr>
        <dsp:cNvPr id="0" name=""/>
        <dsp:cNvSpPr/>
      </dsp:nvSpPr>
      <dsp:spPr>
        <a:xfrm>
          <a:off x="5260908" y="682338"/>
          <a:ext cx="1378143" cy="9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/>
        </a:p>
      </dsp:txBody>
      <dsp:txXfrm>
        <a:off x="5260908" y="682338"/>
        <a:ext cx="1378143" cy="914154"/>
      </dsp:txXfrm>
    </dsp:sp>
    <dsp:sp modelId="{1F5250CF-5579-734C-936A-1A861AAE950C}">
      <dsp:nvSpPr>
        <dsp:cNvPr id="0" name=""/>
        <dsp:cNvSpPr/>
      </dsp:nvSpPr>
      <dsp:spPr>
        <a:xfrm>
          <a:off x="327912" y="670023"/>
          <a:ext cx="1282726" cy="64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Team</a:t>
          </a:r>
          <a:endParaRPr lang="en-US" sz="1300" kern="1200" dirty="0"/>
        </a:p>
      </dsp:txBody>
      <dsp:txXfrm>
        <a:off x="327912" y="670023"/>
        <a:ext cx="1282726" cy="641287"/>
      </dsp:txXfrm>
    </dsp:sp>
    <dsp:sp modelId="{A8F75BF5-B89D-0C4D-B74D-7FA37BD09928}">
      <dsp:nvSpPr>
        <dsp:cNvPr id="0" name=""/>
        <dsp:cNvSpPr/>
      </dsp:nvSpPr>
      <dsp:spPr>
        <a:xfrm>
          <a:off x="-654462" y="1311321"/>
          <a:ext cx="1975117" cy="1975952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8D8C8-22C8-9447-88D7-6323357183DD}">
      <dsp:nvSpPr>
        <dsp:cNvPr id="0" name=""/>
        <dsp:cNvSpPr/>
      </dsp:nvSpPr>
      <dsp:spPr>
        <a:xfrm>
          <a:off x="4632819" y="2019763"/>
          <a:ext cx="1378143" cy="91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/>
        </a:p>
      </dsp:txBody>
      <dsp:txXfrm>
        <a:off x="4632819" y="2019763"/>
        <a:ext cx="1378143" cy="914154"/>
      </dsp:txXfrm>
    </dsp:sp>
    <dsp:sp modelId="{48A2C6A5-649F-E44B-9F26-29D93464681E}">
      <dsp:nvSpPr>
        <dsp:cNvPr id="0" name=""/>
        <dsp:cNvSpPr/>
      </dsp:nvSpPr>
      <dsp:spPr>
        <a:xfrm>
          <a:off x="0" y="1993649"/>
          <a:ext cx="1282726" cy="641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Event Management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>
        <a:off x="0" y="1993649"/>
        <a:ext cx="1282726" cy="641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584D1-F03F-454D-93D0-7507D1E3BFA6}">
      <dsp:nvSpPr>
        <dsp:cNvPr id="0" name=""/>
        <dsp:cNvSpPr/>
      </dsp:nvSpPr>
      <dsp:spPr>
        <a:xfrm>
          <a:off x="5340331" y="2345753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Debit and</a:t>
          </a:r>
          <a:r>
            <a:rPr lang="en-US" sz="900" kern="1200" baseline="0" dirty="0" smtClean="0"/>
            <a:t> Credit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baseline="0" dirty="0" smtClean="0"/>
            <a:t>Source of Income</a:t>
          </a:r>
          <a:endParaRPr lang="en-US" sz="900" kern="1200" dirty="0"/>
        </a:p>
      </dsp:txBody>
      <dsp:txXfrm>
        <a:off x="5875816" y="2645973"/>
        <a:ext cx="1144386" cy="779415"/>
      </dsp:txXfrm>
    </dsp:sp>
    <dsp:sp modelId="{D056E8A2-6A26-4D4F-BA5F-32C551BA8234}">
      <dsp:nvSpPr>
        <dsp:cNvPr id="0" name=""/>
        <dsp:cNvSpPr/>
      </dsp:nvSpPr>
      <dsp:spPr>
        <a:xfrm>
          <a:off x="2559922" y="2345753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No of participants / event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Blood Group availability</a:t>
          </a:r>
          <a:endParaRPr lang="en-US" sz="900" kern="1200" dirty="0"/>
        </a:p>
      </dsp:txBody>
      <dsp:txXfrm>
        <a:off x="2584171" y="2645973"/>
        <a:ext cx="1144386" cy="779415"/>
      </dsp:txXfrm>
    </dsp:sp>
    <dsp:sp modelId="{FC8EB54B-249B-DA44-BC6A-0C1701CD5704}">
      <dsp:nvSpPr>
        <dsp:cNvPr id="0" name=""/>
        <dsp:cNvSpPr/>
      </dsp:nvSpPr>
      <dsp:spPr>
        <a:xfrm>
          <a:off x="5340331" y="0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Count</a:t>
          </a:r>
          <a:r>
            <a:rPr lang="en-US" sz="900" kern="1200" baseline="0" dirty="0" smtClean="0"/>
            <a:t> of Homeless , Reason and Age Group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baseline="0" dirty="0" smtClean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5875816" y="24249"/>
        <a:ext cx="1144386" cy="779415"/>
      </dsp:txXfrm>
    </dsp:sp>
    <dsp:sp modelId="{D08259B4-E64B-2E4C-B20C-0D7B8088010F}">
      <dsp:nvSpPr>
        <dsp:cNvPr id="0" name=""/>
        <dsp:cNvSpPr/>
      </dsp:nvSpPr>
      <dsp:spPr>
        <a:xfrm>
          <a:off x="2559922" y="0"/>
          <a:ext cx="1704121" cy="11038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 smtClean="0"/>
            <a:t>Organization details , Data Team </a:t>
          </a:r>
          <a:r>
            <a:rPr lang="mr-IN" sz="900" kern="1200" dirty="0" smtClean="0"/>
            <a:t>–</a:t>
          </a:r>
          <a:r>
            <a:rPr lang="en-US" sz="900" kern="1200" dirty="0" smtClean="0"/>
            <a:t> Data</a:t>
          </a:r>
          <a:r>
            <a:rPr lang="en-US" sz="900" kern="1200" baseline="0" dirty="0" smtClean="0"/>
            <a:t>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baseline="0" dirty="0" smtClean="0"/>
            <a:t>Financial Expenditure</a:t>
          </a:r>
          <a:r>
            <a:rPr lang="en-US" sz="900" kern="1200" dirty="0" smtClean="0"/>
            <a:t>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2584171" y="24249"/>
        <a:ext cx="1144386" cy="779415"/>
      </dsp:txXfrm>
    </dsp:sp>
    <dsp:sp modelId="{5D66F4B2-1741-614B-86AE-0C1A14A1C794}">
      <dsp:nvSpPr>
        <dsp:cNvPr id="0" name=""/>
        <dsp:cNvSpPr/>
      </dsp:nvSpPr>
      <dsp:spPr>
        <a:xfrm>
          <a:off x="3273997" y="196629"/>
          <a:ext cx="1493693" cy="149369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NGO</a:t>
          </a:r>
          <a:r>
            <a:rPr lang="en-US" sz="1400" kern="1200" baseline="0" dirty="0" smtClean="0"/>
            <a:t> Admin</a:t>
          </a:r>
          <a:endParaRPr lang="en-US" sz="1400" kern="1200" dirty="0"/>
        </a:p>
      </dsp:txBody>
      <dsp:txXfrm>
        <a:off x="3711490" y="634122"/>
        <a:ext cx="1056200" cy="1056200"/>
      </dsp:txXfrm>
    </dsp:sp>
    <dsp:sp modelId="{21B2E0FA-A1B7-3A48-8150-D30DC3230EDA}">
      <dsp:nvSpPr>
        <dsp:cNvPr id="0" name=""/>
        <dsp:cNvSpPr/>
      </dsp:nvSpPr>
      <dsp:spPr>
        <a:xfrm rot="5400000">
          <a:off x="4836683" y="196629"/>
          <a:ext cx="1493693" cy="149369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Team</a:t>
          </a:r>
          <a:endParaRPr lang="en-US" sz="1400" kern="1200" dirty="0"/>
        </a:p>
      </dsp:txBody>
      <dsp:txXfrm rot="-5400000">
        <a:off x="4836683" y="634122"/>
        <a:ext cx="1056200" cy="1056200"/>
      </dsp:txXfrm>
    </dsp:sp>
    <dsp:sp modelId="{B89F9DAA-81E6-2D42-ACD9-8F9D661D60D5}">
      <dsp:nvSpPr>
        <dsp:cNvPr id="0" name=""/>
        <dsp:cNvSpPr/>
      </dsp:nvSpPr>
      <dsp:spPr>
        <a:xfrm rot="10800000">
          <a:off x="4836683" y="1759315"/>
          <a:ext cx="1493693" cy="149369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Finance</a:t>
          </a:r>
          <a:endParaRPr lang="en-US" sz="1400" kern="1200" dirty="0"/>
        </a:p>
      </dsp:txBody>
      <dsp:txXfrm rot="10800000">
        <a:off x="4836683" y="1759315"/>
        <a:ext cx="1056200" cy="1056200"/>
      </dsp:txXfrm>
    </dsp:sp>
    <dsp:sp modelId="{7E03B6D0-6AA2-A34C-A5F7-73743F2375AD}">
      <dsp:nvSpPr>
        <dsp:cNvPr id="0" name=""/>
        <dsp:cNvSpPr/>
      </dsp:nvSpPr>
      <dsp:spPr>
        <a:xfrm rot="16200000">
          <a:off x="3273997" y="1759315"/>
          <a:ext cx="1493693" cy="1493693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Event and Lab assistant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5400000">
        <a:off x="3711490" y="1759315"/>
        <a:ext cx="1056200" cy="1056200"/>
      </dsp:txXfrm>
    </dsp:sp>
    <dsp:sp modelId="{C2D8FD4F-AED5-FD41-9BCB-CA2C06FFCBBA}">
      <dsp:nvSpPr>
        <dsp:cNvPr id="0" name=""/>
        <dsp:cNvSpPr/>
      </dsp:nvSpPr>
      <dsp:spPr>
        <a:xfrm>
          <a:off x="4544327" y="1414351"/>
          <a:ext cx="515720" cy="44845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72F8BD9-BE3B-5542-B7FF-83D707EBC216}">
      <dsp:nvSpPr>
        <dsp:cNvPr id="0" name=""/>
        <dsp:cNvSpPr/>
      </dsp:nvSpPr>
      <dsp:spPr>
        <a:xfrm rot="10800000">
          <a:off x="4544327" y="1586833"/>
          <a:ext cx="515720" cy="448452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2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8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7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4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6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8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89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3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0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1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655DA-11FF-7445-91C8-8F80EA29EA48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900719C-EF76-524E-BA04-18EEF136296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0770" y="1206059"/>
            <a:ext cx="1971304" cy="2541431"/>
          </a:xfrm>
        </p:spPr>
        <p:txBody>
          <a:bodyPr>
            <a:normAutofit/>
          </a:bodyPr>
          <a:lstStyle/>
          <a:p>
            <a:r>
              <a:rPr lang="en-US" dirty="0" smtClean="0"/>
              <a:t>H2O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7208" y="3747490"/>
            <a:ext cx="8637072" cy="977621"/>
          </a:xfrm>
        </p:spPr>
        <p:txBody>
          <a:bodyPr/>
          <a:lstStyle/>
          <a:p>
            <a:r>
              <a:rPr lang="en-US" dirty="0"/>
              <a:t>Helping Hands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190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(NGO </a:t>
            </a:r>
            <a:r>
              <a:rPr lang="mr-IN" dirty="0" smtClean="0"/>
              <a:t>–</a:t>
            </a:r>
            <a:r>
              <a:rPr lang="en-US" dirty="0" smtClean="0"/>
              <a:t> BLOOD BANK - HOSPI) </a:t>
            </a:r>
            <a:r>
              <a:rPr lang="en-US" dirty="0"/>
              <a:t>Level Communication</a:t>
            </a:r>
          </a:p>
        </p:txBody>
      </p:sp>
      <p:sp>
        <p:nvSpPr>
          <p:cNvPr id="21" name="Circular Arrow 20"/>
          <p:cNvSpPr/>
          <p:nvPr/>
        </p:nvSpPr>
        <p:spPr>
          <a:xfrm>
            <a:off x="1926164" y="1963721"/>
            <a:ext cx="2299117" cy="2299183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/>
          <p:cNvGrpSpPr/>
          <p:nvPr/>
        </p:nvGrpSpPr>
        <p:grpSpPr>
          <a:xfrm>
            <a:off x="7366949" y="2808427"/>
            <a:ext cx="1378143" cy="914154"/>
            <a:chOff x="5260908" y="682338"/>
            <a:chExt cx="1378143" cy="914154"/>
          </a:xfrm>
        </p:grpSpPr>
        <p:sp>
          <p:nvSpPr>
            <p:cNvPr id="33" name="Rectangle 32"/>
            <p:cNvSpPr/>
            <p:nvPr/>
          </p:nvSpPr>
          <p:spPr>
            <a:xfrm>
              <a:off x="5260908" y="682338"/>
              <a:ext cx="1378143" cy="9141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Rectangle 33"/>
            <p:cNvSpPr/>
            <p:nvPr/>
          </p:nvSpPr>
          <p:spPr>
            <a:xfrm>
              <a:off x="5260908" y="682338"/>
              <a:ext cx="1378143" cy="914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33953" y="2796112"/>
            <a:ext cx="1282726" cy="641287"/>
            <a:chOff x="327912" y="670023"/>
            <a:chExt cx="1282726" cy="641287"/>
          </a:xfrm>
        </p:grpSpPr>
        <p:sp>
          <p:nvSpPr>
            <p:cNvPr id="31" name="Rectangle 30"/>
            <p:cNvSpPr/>
            <p:nvPr/>
          </p:nvSpPr>
          <p:spPr>
            <a:xfrm>
              <a:off x="327912" y="670023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327912" y="670023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NGO (Volunteer)</a:t>
              </a:r>
              <a:endParaRPr lang="en-US" sz="1300" kern="1200" dirty="0"/>
            </a:p>
          </p:txBody>
        </p:sp>
      </p:grpSp>
      <p:sp>
        <p:nvSpPr>
          <p:cNvPr id="24" name="Block Arc 23"/>
          <p:cNvSpPr/>
          <p:nvPr/>
        </p:nvSpPr>
        <p:spPr>
          <a:xfrm>
            <a:off x="1451579" y="3437410"/>
            <a:ext cx="1975117" cy="197595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5" name="Group 24"/>
          <p:cNvGrpSpPr/>
          <p:nvPr/>
        </p:nvGrpSpPr>
        <p:grpSpPr>
          <a:xfrm>
            <a:off x="6738860" y="4145852"/>
            <a:ext cx="1378143" cy="914154"/>
            <a:chOff x="4632819" y="2019763"/>
            <a:chExt cx="1378143" cy="914154"/>
          </a:xfrm>
        </p:grpSpPr>
        <p:sp>
          <p:nvSpPr>
            <p:cNvPr id="29" name="Rectangle 28"/>
            <p:cNvSpPr/>
            <p:nvPr/>
          </p:nvSpPr>
          <p:spPr>
            <a:xfrm>
              <a:off x="4632819" y="2019763"/>
              <a:ext cx="1378143" cy="9141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4632819" y="2019763"/>
              <a:ext cx="1378143" cy="914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92590" y="4262904"/>
            <a:ext cx="1282726" cy="641287"/>
            <a:chOff x="0" y="1993649"/>
            <a:chExt cx="1282726" cy="641287"/>
          </a:xfrm>
        </p:grpSpPr>
        <p:sp>
          <p:nvSpPr>
            <p:cNvPr id="27" name="Rectangle 26"/>
            <p:cNvSpPr/>
            <p:nvPr/>
          </p:nvSpPr>
          <p:spPr>
            <a:xfrm>
              <a:off x="0" y="1993649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0" y="1993649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Blood Bank</a:t>
              </a:r>
              <a:endParaRPr lang="en-US" sz="1300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sp>
        <p:nvSpPr>
          <p:cNvPr id="35" name="Circular Arrow 34"/>
          <p:cNvSpPr/>
          <p:nvPr/>
        </p:nvSpPr>
        <p:spPr>
          <a:xfrm>
            <a:off x="5454724" y="1963721"/>
            <a:ext cx="2299117" cy="2299183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6" name="Group 35"/>
          <p:cNvGrpSpPr/>
          <p:nvPr/>
        </p:nvGrpSpPr>
        <p:grpSpPr>
          <a:xfrm>
            <a:off x="10715545" y="1797045"/>
            <a:ext cx="1378143" cy="914154"/>
            <a:chOff x="5260908" y="682338"/>
            <a:chExt cx="1378143" cy="914154"/>
          </a:xfrm>
        </p:grpSpPr>
        <p:sp>
          <p:nvSpPr>
            <p:cNvPr id="47" name="Rectangle 46"/>
            <p:cNvSpPr/>
            <p:nvPr/>
          </p:nvSpPr>
          <p:spPr>
            <a:xfrm>
              <a:off x="5260908" y="682338"/>
              <a:ext cx="1378143" cy="9141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Rectangle 47"/>
            <p:cNvSpPr/>
            <p:nvPr/>
          </p:nvSpPr>
          <p:spPr>
            <a:xfrm>
              <a:off x="5260908" y="682338"/>
              <a:ext cx="1378143" cy="914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62513" y="2796112"/>
            <a:ext cx="1282726" cy="641287"/>
            <a:chOff x="327912" y="670023"/>
            <a:chExt cx="1282726" cy="641287"/>
          </a:xfrm>
        </p:grpSpPr>
        <p:sp>
          <p:nvSpPr>
            <p:cNvPr id="45" name="Rectangle 44"/>
            <p:cNvSpPr/>
            <p:nvPr/>
          </p:nvSpPr>
          <p:spPr>
            <a:xfrm>
              <a:off x="327912" y="670023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Rectangle 45"/>
            <p:cNvSpPr/>
            <p:nvPr/>
          </p:nvSpPr>
          <p:spPr>
            <a:xfrm>
              <a:off x="327912" y="670023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NGO (Volunteer)</a:t>
              </a:r>
              <a:endParaRPr lang="en-US" sz="1300" kern="1200" dirty="0"/>
            </a:p>
          </p:txBody>
        </p:sp>
      </p:grpSp>
      <p:sp>
        <p:nvSpPr>
          <p:cNvPr id="38" name="Block Arc 37"/>
          <p:cNvSpPr/>
          <p:nvPr/>
        </p:nvSpPr>
        <p:spPr>
          <a:xfrm>
            <a:off x="4980139" y="3437410"/>
            <a:ext cx="1975117" cy="197595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9" name="Group 38"/>
          <p:cNvGrpSpPr/>
          <p:nvPr/>
        </p:nvGrpSpPr>
        <p:grpSpPr>
          <a:xfrm>
            <a:off x="10087456" y="3134470"/>
            <a:ext cx="1378143" cy="914154"/>
            <a:chOff x="4632819" y="2019763"/>
            <a:chExt cx="1378143" cy="914154"/>
          </a:xfrm>
        </p:grpSpPr>
        <p:sp>
          <p:nvSpPr>
            <p:cNvPr id="43" name="Rectangle 42"/>
            <p:cNvSpPr/>
            <p:nvPr/>
          </p:nvSpPr>
          <p:spPr>
            <a:xfrm>
              <a:off x="4632819" y="2019763"/>
              <a:ext cx="1378143" cy="9141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4632819" y="2019763"/>
              <a:ext cx="1378143" cy="914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58278" y="4205459"/>
            <a:ext cx="1282726" cy="641287"/>
            <a:chOff x="0" y="1993649"/>
            <a:chExt cx="1282726" cy="641287"/>
          </a:xfrm>
        </p:grpSpPr>
        <p:sp>
          <p:nvSpPr>
            <p:cNvPr id="41" name="Rectangle 40"/>
            <p:cNvSpPr/>
            <p:nvPr/>
          </p:nvSpPr>
          <p:spPr>
            <a:xfrm>
              <a:off x="0" y="1993649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Rectangle 41"/>
            <p:cNvSpPr/>
            <p:nvPr/>
          </p:nvSpPr>
          <p:spPr>
            <a:xfrm>
              <a:off x="0" y="1993649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smtClean="0"/>
                <a:t>Hospital</a:t>
              </a:r>
              <a:endParaRPr lang="en-US" sz="1300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  <p:sp>
        <p:nvSpPr>
          <p:cNvPr id="49" name="Circular Arrow 48"/>
          <p:cNvSpPr/>
          <p:nvPr/>
        </p:nvSpPr>
        <p:spPr>
          <a:xfrm>
            <a:off x="8866050" y="1963721"/>
            <a:ext cx="2299117" cy="2299183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0" name="Group 49"/>
          <p:cNvGrpSpPr/>
          <p:nvPr/>
        </p:nvGrpSpPr>
        <p:grpSpPr>
          <a:xfrm>
            <a:off x="14705124" y="2622550"/>
            <a:ext cx="1378143" cy="914154"/>
            <a:chOff x="5260908" y="682338"/>
            <a:chExt cx="1378143" cy="914154"/>
          </a:xfrm>
        </p:grpSpPr>
        <p:sp>
          <p:nvSpPr>
            <p:cNvPr id="61" name="Rectangle 60"/>
            <p:cNvSpPr/>
            <p:nvPr/>
          </p:nvSpPr>
          <p:spPr>
            <a:xfrm>
              <a:off x="5260908" y="682338"/>
              <a:ext cx="1378143" cy="9141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5260908" y="682338"/>
              <a:ext cx="1378143" cy="914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373839" y="2796112"/>
            <a:ext cx="1282726" cy="641287"/>
            <a:chOff x="327912" y="670023"/>
            <a:chExt cx="1282726" cy="641287"/>
          </a:xfrm>
        </p:grpSpPr>
        <p:sp>
          <p:nvSpPr>
            <p:cNvPr id="59" name="Rectangle 58"/>
            <p:cNvSpPr/>
            <p:nvPr/>
          </p:nvSpPr>
          <p:spPr>
            <a:xfrm>
              <a:off x="327912" y="670023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Rectangle 59"/>
            <p:cNvSpPr/>
            <p:nvPr/>
          </p:nvSpPr>
          <p:spPr>
            <a:xfrm>
              <a:off x="327912" y="670023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Hospital</a:t>
              </a:r>
              <a:endParaRPr lang="en-US" sz="1300" kern="1200" dirty="0"/>
            </a:p>
          </p:txBody>
        </p:sp>
      </p:grpSp>
      <p:sp>
        <p:nvSpPr>
          <p:cNvPr id="52" name="Block Arc 51"/>
          <p:cNvSpPr/>
          <p:nvPr/>
        </p:nvSpPr>
        <p:spPr>
          <a:xfrm>
            <a:off x="8391465" y="3437410"/>
            <a:ext cx="1975117" cy="197595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3" name="Group 52"/>
          <p:cNvGrpSpPr/>
          <p:nvPr/>
        </p:nvGrpSpPr>
        <p:grpSpPr>
          <a:xfrm>
            <a:off x="14077035" y="3959975"/>
            <a:ext cx="1378143" cy="914154"/>
            <a:chOff x="4632819" y="2019763"/>
            <a:chExt cx="1378143" cy="914154"/>
          </a:xfrm>
        </p:grpSpPr>
        <p:sp>
          <p:nvSpPr>
            <p:cNvPr id="57" name="Rectangle 56"/>
            <p:cNvSpPr/>
            <p:nvPr/>
          </p:nvSpPr>
          <p:spPr>
            <a:xfrm>
              <a:off x="4632819" y="2019763"/>
              <a:ext cx="1378143" cy="9141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8" name="Rectangle 57"/>
            <p:cNvSpPr/>
            <p:nvPr/>
          </p:nvSpPr>
          <p:spPr>
            <a:xfrm>
              <a:off x="4632819" y="2019763"/>
              <a:ext cx="1378143" cy="914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1000" kern="120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045927" y="4119738"/>
            <a:ext cx="1282726" cy="641287"/>
            <a:chOff x="0" y="1993649"/>
            <a:chExt cx="1282726" cy="641287"/>
          </a:xfrm>
        </p:grpSpPr>
        <p:sp>
          <p:nvSpPr>
            <p:cNvPr id="55" name="Rectangle 54"/>
            <p:cNvSpPr/>
            <p:nvPr/>
          </p:nvSpPr>
          <p:spPr>
            <a:xfrm>
              <a:off x="0" y="1993649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6" name="Rectangle 55"/>
            <p:cNvSpPr/>
            <p:nvPr/>
          </p:nvSpPr>
          <p:spPr>
            <a:xfrm>
              <a:off x="0" y="1993649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dirty="0" smtClean="0"/>
                <a:t>Blood Bank</a:t>
              </a:r>
              <a:endParaRPr lang="en-US" sz="1300" kern="1200" dirty="0" smtClean="0"/>
            </a:p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80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/ Report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514650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INFO5100 Application Engineer &amp; Development</a:t>
            </a:r>
            <a:endParaRPr lang="en-US" sz="2500" dirty="0"/>
          </a:p>
        </p:txBody>
      </p:sp>
      <p:sp>
        <p:nvSpPr>
          <p:cNvPr id="4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Team Members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1. </a:t>
            </a:r>
            <a:r>
              <a:rPr lang="en-US" dirty="0" err="1" smtClean="0"/>
              <a:t>Dishank</a:t>
            </a:r>
            <a:r>
              <a:rPr lang="en-US" dirty="0" smtClean="0"/>
              <a:t> Shah (NUID : 001255016)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2.  Vinoth Punniyamoorthy (NUID:001225656)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  </a:t>
            </a:r>
            <a:r>
              <a:rPr lang="en-US" dirty="0" err="1" smtClean="0"/>
              <a:t>Virag</a:t>
            </a:r>
            <a:r>
              <a:rPr lang="en-US" dirty="0" smtClean="0"/>
              <a:t> </a:t>
            </a:r>
            <a:r>
              <a:rPr lang="en-US" dirty="0" err="1" smtClean="0"/>
              <a:t>Zaveri</a:t>
            </a:r>
            <a:r>
              <a:rPr lang="en-US" dirty="0" smtClean="0"/>
              <a:t> (NUID:001280778)</a:t>
            </a:r>
          </a:p>
        </p:txBody>
      </p:sp>
    </p:spTree>
    <p:extLst>
      <p:ext uri="{BB962C8B-B14F-4D97-AF65-F5344CB8AC3E}">
        <p14:creationId xmlns:p14="http://schemas.microsoft.com/office/powerpoint/2010/main" val="127381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Domain 		: HealthCare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Social Cause 	:  Addressing the </a:t>
            </a:r>
            <a:r>
              <a:rPr lang="en-US" b="1" dirty="0" smtClean="0"/>
              <a:t>Homeless.</a:t>
            </a:r>
            <a:r>
              <a:rPr lang="en-US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Object Centric	: NGO</a:t>
            </a:r>
            <a:r>
              <a:rPr lang="en-US" dirty="0"/>
              <a:t>	</a:t>
            </a:r>
            <a:r>
              <a:rPr lang="en-US" dirty="0" smtClean="0"/>
              <a:t>	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4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- Hierarchy Overview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320381"/>
              </p:ext>
            </p:extLst>
          </p:nvPr>
        </p:nvGraphicFramePr>
        <p:xfrm>
          <a:off x="1450975" y="2016125"/>
          <a:ext cx="1028382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2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NGO Enterprise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672357"/>
              </p:ext>
            </p:extLst>
          </p:nvPr>
        </p:nvGraphicFramePr>
        <p:xfrm>
          <a:off x="1450975" y="2016125"/>
          <a:ext cx="1028382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16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enterprise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287913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Bank Enterprise</a:t>
            </a:r>
            <a:endParaRPr lang="en-US" dirty="0"/>
          </a:p>
        </p:txBody>
      </p:sp>
      <p:graphicFrame>
        <p:nvGraphicFramePr>
          <p:cNvPr id="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874147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9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(NGO) Level Communication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026066"/>
              </p:ext>
            </p:extLst>
          </p:nvPr>
        </p:nvGraphicFramePr>
        <p:xfrm>
          <a:off x="1925782" y="2016125"/>
          <a:ext cx="912956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ircular Arrow 4"/>
          <p:cNvSpPr/>
          <p:nvPr/>
        </p:nvSpPr>
        <p:spPr>
          <a:xfrm>
            <a:off x="4382875" y="1853754"/>
            <a:ext cx="2299117" cy="2299183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" name="Group 5"/>
          <p:cNvGrpSpPr/>
          <p:nvPr/>
        </p:nvGrpSpPr>
        <p:grpSpPr>
          <a:xfrm>
            <a:off x="4890656" y="2686151"/>
            <a:ext cx="1282726" cy="641287"/>
            <a:chOff x="4397705" y="832397"/>
            <a:chExt cx="1282726" cy="641287"/>
          </a:xfrm>
        </p:grpSpPr>
        <p:sp>
          <p:nvSpPr>
            <p:cNvPr id="11" name="Rectangle 10"/>
            <p:cNvSpPr/>
            <p:nvPr/>
          </p:nvSpPr>
          <p:spPr>
            <a:xfrm>
              <a:off x="4397705" y="832397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4397705" y="832397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dirty="0" smtClean="0"/>
                <a:t>Fundraising</a:t>
              </a:r>
              <a:endParaRPr lang="en-US" sz="2100" kern="1200" dirty="0"/>
            </a:p>
          </p:txBody>
        </p:sp>
      </p:grpSp>
      <p:sp>
        <p:nvSpPr>
          <p:cNvPr id="7" name="Block Arc 6"/>
          <p:cNvSpPr/>
          <p:nvPr/>
        </p:nvSpPr>
        <p:spPr>
          <a:xfrm>
            <a:off x="3908283" y="3327439"/>
            <a:ext cx="1975117" cy="197595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/>
          <p:cNvGrpSpPr/>
          <p:nvPr/>
        </p:nvGrpSpPr>
        <p:grpSpPr>
          <a:xfrm>
            <a:off x="4249292" y="4009777"/>
            <a:ext cx="1282726" cy="641287"/>
            <a:chOff x="3756341" y="2156023"/>
            <a:chExt cx="1282726" cy="641287"/>
          </a:xfrm>
        </p:grpSpPr>
        <p:sp>
          <p:nvSpPr>
            <p:cNvPr id="9" name="Rectangle 8"/>
            <p:cNvSpPr/>
            <p:nvPr/>
          </p:nvSpPr>
          <p:spPr>
            <a:xfrm>
              <a:off x="3756341" y="2156023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3756341" y="2156023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" tIns="13335" rIns="13335" bIns="13335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kern="1200" smtClean="0"/>
                <a:t>Finance</a:t>
              </a:r>
              <a:endParaRPr lang="en-US" sz="2100" kern="1200"/>
            </a:p>
          </p:txBody>
        </p:sp>
      </p:grpSp>
      <p:sp>
        <p:nvSpPr>
          <p:cNvPr id="13" name="Circular Arrow 12"/>
          <p:cNvSpPr/>
          <p:nvPr/>
        </p:nvSpPr>
        <p:spPr>
          <a:xfrm>
            <a:off x="6832584" y="1853754"/>
            <a:ext cx="2299117" cy="2299183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4" name="Group 13"/>
          <p:cNvGrpSpPr/>
          <p:nvPr/>
        </p:nvGrpSpPr>
        <p:grpSpPr>
          <a:xfrm>
            <a:off x="7340365" y="2686151"/>
            <a:ext cx="1282726" cy="641287"/>
            <a:chOff x="4397705" y="832397"/>
            <a:chExt cx="1282726" cy="641287"/>
          </a:xfrm>
        </p:grpSpPr>
        <p:sp>
          <p:nvSpPr>
            <p:cNvPr id="19" name="Rectangle 18"/>
            <p:cNvSpPr/>
            <p:nvPr/>
          </p:nvSpPr>
          <p:spPr>
            <a:xfrm>
              <a:off x="4397705" y="832397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397705" y="832397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smtClean="0"/>
                <a:t>EventManagement</a:t>
              </a:r>
              <a:endParaRPr lang="en-US" sz="1300" kern="1200" dirty="0"/>
            </a:p>
          </p:txBody>
        </p:sp>
      </p:grpSp>
      <p:sp>
        <p:nvSpPr>
          <p:cNvPr id="15" name="Block Arc 14"/>
          <p:cNvSpPr/>
          <p:nvPr/>
        </p:nvSpPr>
        <p:spPr>
          <a:xfrm>
            <a:off x="6357992" y="3327439"/>
            <a:ext cx="1975117" cy="197595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6" name="Group 15"/>
          <p:cNvGrpSpPr/>
          <p:nvPr/>
        </p:nvGrpSpPr>
        <p:grpSpPr>
          <a:xfrm>
            <a:off x="6699001" y="4009777"/>
            <a:ext cx="1282726" cy="641287"/>
            <a:chOff x="3756341" y="2156023"/>
            <a:chExt cx="1282726" cy="641287"/>
          </a:xfrm>
        </p:grpSpPr>
        <p:sp>
          <p:nvSpPr>
            <p:cNvPr id="17" name="Rectangle 16"/>
            <p:cNvSpPr/>
            <p:nvPr/>
          </p:nvSpPr>
          <p:spPr>
            <a:xfrm>
              <a:off x="3756341" y="2156023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3756341" y="2156023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Finance</a:t>
              </a:r>
              <a:endParaRPr lang="en-US" sz="1300" kern="1200" dirty="0"/>
            </a:p>
          </p:txBody>
        </p:sp>
      </p:grpSp>
      <p:sp>
        <p:nvSpPr>
          <p:cNvPr id="21" name="Circular Arrow 20"/>
          <p:cNvSpPr/>
          <p:nvPr/>
        </p:nvSpPr>
        <p:spPr>
          <a:xfrm>
            <a:off x="9559844" y="1855996"/>
            <a:ext cx="1660403" cy="1660655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Group 21"/>
          <p:cNvGrpSpPr/>
          <p:nvPr/>
        </p:nvGrpSpPr>
        <p:grpSpPr>
          <a:xfrm>
            <a:off x="9926848" y="2455543"/>
            <a:ext cx="922654" cy="461216"/>
            <a:chOff x="4569575" y="599547"/>
            <a:chExt cx="922654" cy="461216"/>
          </a:xfrm>
        </p:grpSpPr>
        <p:sp>
          <p:nvSpPr>
            <p:cNvPr id="31" name="Rectangle 30"/>
            <p:cNvSpPr/>
            <p:nvPr/>
          </p:nvSpPr>
          <p:spPr>
            <a:xfrm>
              <a:off x="4569575" y="599547"/>
              <a:ext cx="922654" cy="461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4569575" y="599547"/>
              <a:ext cx="922654" cy="46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smtClean="0"/>
                <a:t>Event Management</a:t>
              </a:r>
              <a:endParaRPr lang="en-US" sz="1300" kern="1200" dirty="0" smtClean="0"/>
            </a:p>
          </p:txBody>
        </p:sp>
      </p:grpSp>
      <p:sp>
        <p:nvSpPr>
          <p:cNvPr id="23" name="Shape 22"/>
          <p:cNvSpPr/>
          <p:nvPr/>
        </p:nvSpPr>
        <p:spPr>
          <a:xfrm>
            <a:off x="9098673" y="2810165"/>
            <a:ext cx="1660403" cy="1660655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4" name="Group 23"/>
          <p:cNvGrpSpPr/>
          <p:nvPr/>
        </p:nvGrpSpPr>
        <p:grpSpPr>
          <a:xfrm>
            <a:off x="9467547" y="3415232"/>
            <a:ext cx="922654" cy="461216"/>
            <a:chOff x="4110274" y="1559236"/>
            <a:chExt cx="922654" cy="461216"/>
          </a:xfrm>
        </p:grpSpPr>
        <p:sp>
          <p:nvSpPr>
            <p:cNvPr id="29" name="Rectangle 28"/>
            <p:cNvSpPr/>
            <p:nvPr/>
          </p:nvSpPr>
          <p:spPr>
            <a:xfrm>
              <a:off x="4110274" y="1559236"/>
              <a:ext cx="922654" cy="461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4110274" y="1559236"/>
              <a:ext cx="922654" cy="46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Volunteer</a:t>
              </a:r>
              <a:endParaRPr lang="en-US" sz="1300" kern="1200" dirty="0"/>
            </a:p>
          </p:txBody>
        </p:sp>
      </p:grpSp>
      <p:sp>
        <p:nvSpPr>
          <p:cNvPr id="25" name="Block Arc 24"/>
          <p:cNvSpPr/>
          <p:nvPr/>
        </p:nvSpPr>
        <p:spPr>
          <a:xfrm>
            <a:off x="9678021" y="3878518"/>
            <a:ext cx="1426543" cy="1427115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6" name="Group 25"/>
          <p:cNvGrpSpPr/>
          <p:nvPr/>
        </p:nvGrpSpPr>
        <p:grpSpPr>
          <a:xfrm>
            <a:off x="9929030" y="4376301"/>
            <a:ext cx="922654" cy="461216"/>
            <a:chOff x="4571757" y="2520305"/>
            <a:chExt cx="922654" cy="461216"/>
          </a:xfrm>
        </p:grpSpPr>
        <p:sp>
          <p:nvSpPr>
            <p:cNvPr id="27" name="Rectangle 26"/>
            <p:cNvSpPr/>
            <p:nvPr/>
          </p:nvSpPr>
          <p:spPr>
            <a:xfrm>
              <a:off x="4571757" y="2520305"/>
              <a:ext cx="922654" cy="46121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4571757" y="2520305"/>
              <a:ext cx="922654" cy="46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Finance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77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</a:t>
            </a:r>
            <a:r>
              <a:rPr lang="en-US" dirty="0" smtClean="0"/>
              <a:t>(HOSPI and BLOOD BANK) </a:t>
            </a:r>
            <a:r>
              <a:rPr lang="en-US" dirty="0"/>
              <a:t>Level Communication</a:t>
            </a:r>
          </a:p>
        </p:txBody>
      </p:sp>
      <p:sp>
        <p:nvSpPr>
          <p:cNvPr id="4" name="Circular Arrow 3"/>
          <p:cNvSpPr/>
          <p:nvPr/>
        </p:nvSpPr>
        <p:spPr>
          <a:xfrm>
            <a:off x="2069166" y="2032987"/>
            <a:ext cx="2299117" cy="2299183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 4"/>
          <p:cNvGrpSpPr/>
          <p:nvPr/>
        </p:nvGrpSpPr>
        <p:grpSpPr>
          <a:xfrm>
            <a:off x="2576947" y="2865384"/>
            <a:ext cx="1282726" cy="641287"/>
            <a:chOff x="4397705" y="832397"/>
            <a:chExt cx="1282726" cy="641287"/>
          </a:xfrm>
        </p:grpSpPr>
        <p:sp>
          <p:nvSpPr>
            <p:cNvPr id="10" name="Rectangle 9"/>
            <p:cNvSpPr/>
            <p:nvPr/>
          </p:nvSpPr>
          <p:spPr>
            <a:xfrm>
              <a:off x="4397705" y="832397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397705" y="832397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 smtClean="0"/>
                <a:t>Doctor</a:t>
              </a:r>
              <a:endParaRPr lang="en-US" sz="1900" kern="1200" dirty="0" smtClean="0"/>
            </a:p>
          </p:txBody>
        </p:sp>
      </p:grpSp>
      <p:sp>
        <p:nvSpPr>
          <p:cNvPr id="6" name="Block Arc 5"/>
          <p:cNvSpPr/>
          <p:nvPr/>
        </p:nvSpPr>
        <p:spPr>
          <a:xfrm>
            <a:off x="1594574" y="3506672"/>
            <a:ext cx="1975117" cy="197595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oup 6"/>
          <p:cNvGrpSpPr/>
          <p:nvPr/>
        </p:nvGrpSpPr>
        <p:grpSpPr>
          <a:xfrm>
            <a:off x="1935583" y="4189010"/>
            <a:ext cx="1282726" cy="641287"/>
            <a:chOff x="3756341" y="2156023"/>
            <a:chExt cx="1282726" cy="641287"/>
          </a:xfrm>
        </p:grpSpPr>
        <p:sp>
          <p:nvSpPr>
            <p:cNvPr id="8" name="Rectangle 7"/>
            <p:cNvSpPr/>
            <p:nvPr/>
          </p:nvSpPr>
          <p:spPr>
            <a:xfrm>
              <a:off x="3756341" y="2156023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3756341" y="2156023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dirty="0" smtClean="0"/>
                <a:t>Assistant</a:t>
              </a:r>
              <a:r>
                <a:rPr lang="en-US" sz="1900" kern="1200" baseline="0" dirty="0" smtClean="0"/>
                <a:t> </a:t>
              </a:r>
              <a:endParaRPr lang="en-US" sz="1900" kern="1200" dirty="0"/>
            </a:p>
          </p:txBody>
        </p:sp>
      </p:grpSp>
      <p:sp>
        <p:nvSpPr>
          <p:cNvPr id="12" name="Circular Arrow 11"/>
          <p:cNvSpPr/>
          <p:nvPr/>
        </p:nvSpPr>
        <p:spPr>
          <a:xfrm>
            <a:off x="6987529" y="1809435"/>
            <a:ext cx="2299117" cy="2299183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3" name="Group 12"/>
          <p:cNvGrpSpPr/>
          <p:nvPr/>
        </p:nvGrpSpPr>
        <p:grpSpPr>
          <a:xfrm>
            <a:off x="7495310" y="2641832"/>
            <a:ext cx="1282726" cy="641287"/>
            <a:chOff x="4397705" y="832397"/>
            <a:chExt cx="1282726" cy="641287"/>
          </a:xfrm>
        </p:grpSpPr>
        <p:sp>
          <p:nvSpPr>
            <p:cNvPr id="18" name="Rectangle 17"/>
            <p:cNvSpPr/>
            <p:nvPr/>
          </p:nvSpPr>
          <p:spPr>
            <a:xfrm>
              <a:off x="4397705" y="832397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4397705" y="832397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Receptionist</a:t>
              </a:r>
            </a:p>
          </p:txBody>
        </p:sp>
      </p:grpSp>
      <p:sp>
        <p:nvSpPr>
          <p:cNvPr id="14" name="Block Arc 13"/>
          <p:cNvSpPr/>
          <p:nvPr/>
        </p:nvSpPr>
        <p:spPr>
          <a:xfrm>
            <a:off x="6512937" y="3283120"/>
            <a:ext cx="1975117" cy="1975952"/>
          </a:xfrm>
          <a:prstGeom prst="blockArc">
            <a:avLst>
              <a:gd name="adj1" fmla="val 0"/>
              <a:gd name="adj2" fmla="val 18900000"/>
              <a:gd name="adj3" fmla="val 1274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oup 14"/>
          <p:cNvGrpSpPr/>
          <p:nvPr/>
        </p:nvGrpSpPr>
        <p:grpSpPr>
          <a:xfrm>
            <a:off x="6853946" y="3965458"/>
            <a:ext cx="1282726" cy="641287"/>
            <a:chOff x="3756341" y="2156023"/>
            <a:chExt cx="1282726" cy="641287"/>
          </a:xfrm>
        </p:grpSpPr>
        <p:sp>
          <p:nvSpPr>
            <p:cNvPr id="16" name="Rectangle 15"/>
            <p:cNvSpPr/>
            <p:nvPr/>
          </p:nvSpPr>
          <p:spPr>
            <a:xfrm>
              <a:off x="3756341" y="2156023"/>
              <a:ext cx="1282726" cy="6412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756341" y="2156023"/>
              <a:ext cx="1282726" cy="6412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smtClean="0"/>
                <a:t>Labassistant</a:t>
              </a:r>
              <a:r>
                <a:rPr lang="en-US" sz="1900" kern="1200" baseline="0" smtClean="0"/>
                <a:t> 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178</Words>
  <Application>Microsoft Macintosh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Mangal</vt:lpstr>
      <vt:lpstr>Gallery</vt:lpstr>
      <vt:lpstr>H2O </vt:lpstr>
      <vt:lpstr>INFO5100 Application Engineer &amp; Development</vt:lpstr>
      <vt:lpstr>Problem statement</vt:lpstr>
      <vt:lpstr>Object Model - Hierarchy Overview</vt:lpstr>
      <vt:lpstr>NGO Enterprise</vt:lpstr>
      <vt:lpstr>Hospital enterprise</vt:lpstr>
      <vt:lpstr>Blood Bank Enterprise</vt:lpstr>
      <vt:lpstr>Organization (NGO) Level Communication</vt:lpstr>
      <vt:lpstr>Organization (HOSPI and BLOOD BANK) Level Communication</vt:lpstr>
      <vt:lpstr>enterprise (NGO – BLOOD BANK - HOSPI) Level Communication</vt:lpstr>
      <vt:lpstr>Data Analysis / Report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</dc:title>
  <dc:creator>Vinoth Punniyamoorthy</dc:creator>
  <cp:lastModifiedBy>Vinoth Punniyamoorthy</cp:lastModifiedBy>
  <cp:revision>19</cp:revision>
  <dcterms:created xsi:type="dcterms:W3CDTF">2016-12-14T05:44:12Z</dcterms:created>
  <dcterms:modified xsi:type="dcterms:W3CDTF">2016-12-14T10:05:22Z</dcterms:modified>
</cp:coreProperties>
</file>