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39C555-25D3-44C4-B0B6-2F862F2FD8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supermarket_sample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1956ED-8301-4654-82A4-2B011FCAEE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8/24/2023 5:26:00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 Plot" id="10" name="slide10">
            <a:extLst>
              <a:ext uri="{FF2B5EF4-FFF2-40B4-BE49-F238E27FC236}">
                <a16:creationId xmlns:a16="http://schemas.microsoft.com/office/drawing/2014/main" id="{AD6F1A8A-7BB4-4B81-8F08-6D6D7F21D6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9" y="0"/>
            <a:ext cx="8239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" id="11" name="slide11">
            <a:extLst>
              <a:ext uri="{FF2B5EF4-FFF2-40B4-BE49-F238E27FC236}">
                <a16:creationId xmlns:a16="http://schemas.microsoft.com/office/drawing/2014/main" id="{8E2563D7-3490-467B-844A-610E7F3A97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1" y="0"/>
            <a:ext cx="11528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gn of profit(calculated field)" id="12" name="slide12">
            <a:extLst>
              <a:ext uri="{FF2B5EF4-FFF2-40B4-BE49-F238E27FC236}">
                <a16:creationId xmlns:a16="http://schemas.microsoft.com/office/drawing/2014/main" id="{D1BB20D8-DF43-45B8-B5F6-31032FFE61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46" y="0"/>
            <a:ext cx="9548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2" name="slide2">
            <a:extLst>
              <a:ext uri="{FF2B5EF4-FFF2-40B4-BE49-F238E27FC236}">
                <a16:creationId xmlns:a16="http://schemas.microsoft.com/office/drawing/2014/main" id="{AF7F13B4-0A90-46D2-BE6F-3ED896AAC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126"/>
            <a:ext cx="12192000" cy="28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" id="3" name="slide3">
            <a:extLst>
              <a:ext uri="{FF2B5EF4-FFF2-40B4-BE49-F238E27FC236}">
                <a16:creationId xmlns:a16="http://schemas.microsoft.com/office/drawing/2014/main" id="{BED02E63-E2A7-4F8E-98F1-11B165C27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20" y="0"/>
            <a:ext cx="3566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" id="4" name="slide4">
            <a:extLst>
              <a:ext uri="{FF2B5EF4-FFF2-40B4-BE49-F238E27FC236}">
                <a16:creationId xmlns:a16="http://schemas.microsoft.com/office/drawing/2014/main" id="{1D54581D-D7CD-43DC-84F6-2731EB397F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63" y="0"/>
            <a:ext cx="9673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 column Bar" id="5" name="slide5">
            <a:extLst>
              <a:ext uri="{FF2B5EF4-FFF2-40B4-BE49-F238E27FC236}">
                <a16:creationId xmlns:a16="http://schemas.microsoft.com/office/drawing/2014/main" id="{95CCE366-5BFC-4308-966C-AC7AB2C01D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783"/>
            <a:ext cx="12192000" cy="38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" id="6" name="slide6">
            <a:extLst>
              <a:ext uri="{FF2B5EF4-FFF2-40B4-BE49-F238E27FC236}">
                <a16:creationId xmlns:a16="http://schemas.microsoft.com/office/drawing/2014/main" id="{C5BCF3F4-9536-4605-8384-EF636FF07D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3" y="0"/>
            <a:ext cx="1141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 Axis Bar" id="7" name="slide7">
            <a:extLst>
              <a:ext uri="{FF2B5EF4-FFF2-40B4-BE49-F238E27FC236}">
                <a16:creationId xmlns:a16="http://schemas.microsoft.com/office/drawing/2014/main" id="{FE224610-3CF5-47A7-9F48-483B1C30A6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4" y="0"/>
            <a:ext cx="10203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rmometer Graph" id="8" name="slide8">
            <a:extLst>
              <a:ext uri="{FF2B5EF4-FFF2-40B4-BE49-F238E27FC236}">
                <a16:creationId xmlns:a16="http://schemas.microsoft.com/office/drawing/2014/main" id="{A8B1832D-0610-4E1A-A56D-506FFC5260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6" y="0"/>
            <a:ext cx="10410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" id="9" name="slide9">
            <a:extLst>
              <a:ext uri="{FF2B5EF4-FFF2-40B4-BE49-F238E27FC236}">
                <a16:creationId xmlns:a16="http://schemas.microsoft.com/office/drawing/2014/main" id="{E4388ACA-37D7-4849-9AD3-960452E730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" y="0"/>
            <a:ext cx="12103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2023-08-24T15:26:01Z</dcterms:created>
  <dcterms:modified xsi:type="dcterms:W3CDTF">2023-08-24T15:26:01Z</dcterms:modified>
</cp:coreProperties>
</file>