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A1A9-4C5F-75F7-7B9E-52AC2379C2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258F96-4CEF-294E-A8DD-58E9E1C90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E4F6AD-81FB-740C-B64B-BF8C757BF189}"/>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5" name="Footer Placeholder 4">
            <a:extLst>
              <a:ext uri="{FF2B5EF4-FFF2-40B4-BE49-F238E27FC236}">
                <a16:creationId xmlns:a16="http://schemas.microsoft.com/office/drawing/2014/main" id="{DE8DD466-00F2-33D3-FCC5-AFF4067BD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94381-443D-44AA-5D39-51A1E34CDDB5}"/>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367291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2F25-79D3-05BB-EFB0-80489A921C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214EA2-E29F-0CD2-F34C-5890DBD40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3F973-BA12-3167-07F3-38576AE31070}"/>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5" name="Footer Placeholder 4">
            <a:extLst>
              <a:ext uri="{FF2B5EF4-FFF2-40B4-BE49-F238E27FC236}">
                <a16:creationId xmlns:a16="http://schemas.microsoft.com/office/drawing/2014/main" id="{47F2C1D5-AD26-6B9E-394F-282FB24E4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57FFE-5350-3611-D21D-932C823446E7}"/>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187413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88792-358B-A229-209B-8C8C3F3D10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3E044-4DF9-1EBD-3A54-8CC0ECF93F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BE132-6797-6825-9CEA-50EEA65C7B39}"/>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5" name="Footer Placeholder 4">
            <a:extLst>
              <a:ext uri="{FF2B5EF4-FFF2-40B4-BE49-F238E27FC236}">
                <a16:creationId xmlns:a16="http://schemas.microsoft.com/office/drawing/2014/main" id="{3DEFCF38-2225-5A37-96A3-F210DDA57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85E6C7-4A21-0DB0-9C2C-DD527D453573}"/>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261550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6D19-E090-E7C9-14FF-20065DCBCA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4B6B5A-908C-5E69-AB43-E968D7FC1B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93DD4-8D97-854A-743A-ACB1B924DE6E}"/>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5" name="Footer Placeholder 4">
            <a:extLst>
              <a:ext uri="{FF2B5EF4-FFF2-40B4-BE49-F238E27FC236}">
                <a16:creationId xmlns:a16="http://schemas.microsoft.com/office/drawing/2014/main" id="{1122899F-EDF3-FCAB-AC03-15FB42405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7A585-C2B9-CA4E-0503-33B148163D71}"/>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37822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6A13-65A9-81CD-9A9E-5C8FD1EFC5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AB78FF-40FD-93BE-F6CE-8043F861B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6507D8-E4BD-89B8-7027-3DB1D5A49F58}"/>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5" name="Footer Placeholder 4">
            <a:extLst>
              <a:ext uri="{FF2B5EF4-FFF2-40B4-BE49-F238E27FC236}">
                <a16:creationId xmlns:a16="http://schemas.microsoft.com/office/drawing/2014/main" id="{63CFC213-ADD3-7E36-FB27-B3360703E5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3495F-8482-A2B3-28F6-8F72E92E1870}"/>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153302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575-1BFA-81C4-2C91-1C780EB33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7B9977-B18C-D29B-C39F-483944E84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493492-5247-A171-CECB-C4064929B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2ED88D-2665-69B2-64F6-013C287F1620}"/>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6" name="Footer Placeholder 5">
            <a:extLst>
              <a:ext uri="{FF2B5EF4-FFF2-40B4-BE49-F238E27FC236}">
                <a16:creationId xmlns:a16="http://schemas.microsoft.com/office/drawing/2014/main" id="{9F8A4F9A-F2DB-1A8A-4406-6AB614D0BB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195804-BA5E-D935-D88A-FAF3396A1AFE}"/>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159931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40FE-C369-4CC6-8F4E-6EC53A9B33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3FC668-7740-6BFF-FD24-32A57ECC6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C7A6AD-1681-F634-9A62-CA9FDC892A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8E92B4-0B0F-716A-B9CC-B5082742B9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2702D8-D8F9-4930-DD79-F707DCC7E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1F7AF7-3C07-5676-79E0-316B9728F113}"/>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8" name="Footer Placeholder 7">
            <a:extLst>
              <a:ext uri="{FF2B5EF4-FFF2-40B4-BE49-F238E27FC236}">
                <a16:creationId xmlns:a16="http://schemas.microsoft.com/office/drawing/2014/main" id="{681C5B1A-622B-1289-4C17-12F5FCF0FD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C3A3C0-6F4E-83C6-27AB-71539117EACE}"/>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419698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8EDB-49F8-B92B-8FA5-0E08418E5D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2DB1EB-1C58-8FFA-7E7E-16363E75BAF0}"/>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4" name="Footer Placeholder 3">
            <a:extLst>
              <a:ext uri="{FF2B5EF4-FFF2-40B4-BE49-F238E27FC236}">
                <a16:creationId xmlns:a16="http://schemas.microsoft.com/office/drawing/2014/main" id="{3EE95679-B2C2-8706-D81D-3B31722B9F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AC4ED7-2A47-E59D-EE93-EE2756CFC991}"/>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17863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209DD-0E2C-3C0F-78D5-07C794A73A69}"/>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3" name="Footer Placeholder 2">
            <a:extLst>
              <a:ext uri="{FF2B5EF4-FFF2-40B4-BE49-F238E27FC236}">
                <a16:creationId xmlns:a16="http://schemas.microsoft.com/office/drawing/2014/main" id="{36569DAA-D675-1065-A2D6-7B1F8E3872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A8DA24-6A98-0A65-E6F2-91E662F91DC7}"/>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310451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24A8-493D-5B32-9D1A-D475ABC24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097A2B-A2BB-32ED-841A-A95D4D427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C7CDF4-8F65-F2AD-26CF-1C98D0498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B9D51-C34B-EBF7-6B4E-08F9C4403701}"/>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6" name="Footer Placeholder 5">
            <a:extLst>
              <a:ext uri="{FF2B5EF4-FFF2-40B4-BE49-F238E27FC236}">
                <a16:creationId xmlns:a16="http://schemas.microsoft.com/office/drawing/2014/main" id="{D96ECAE3-5FF7-573E-77CF-8C5CAE2D5F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19025-F9DF-44A5-E64C-2E359FC36CEC}"/>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173947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F21A-3D89-9BF6-4BD9-E85673DF7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6ABA73-1E84-9B96-674D-FA6F049F18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9AA13E-13F1-2C10-DE89-66C520CD4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8C76B-D583-72EA-941F-58DAAAE3B17A}"/>
              </a:ext>
            </a:extLst>
          </p:cNvPr>
          <p:cNvSpPr>
            <a:spLocks noGrp="1"/>
          </p:cNvSpPr>
          <p:nvPr>
            <p:ph type="dt" sz="half" idx="10"/>
          </p:nvPr>
        </p:nvSpPr>
        <p:spPr/>
        <p:txBody>
          <a:bodyPr/>
          <a:lstStyle/>
          <a:p>
            <a:fld id="{25E20554-2A76-45E8-AFBC-AD0D9F2E69A2}" type="datetimeFigureOut">
              <a:rPr lang="en-IN" smtClean="0"/>
              <a:t>07-03-2023</a:t>
            </a:fld>
            <a:endParaRPr lang="en-IN"/>
          </a:p>
        </p:txBody>
      </p:sp>
      <p:sp>
        <p:nvSpPr>
          <p:cNvPr id="6" name="Footer Placeholder 5">
            <a:extLst>
              <a:ext uri="{FF2B5EF4-FFF2-40B4-BE49-F238E27FC236}">
                <a16:creationId xmlns:a16="http://schemas.microsoft.com/office/drawing/2014/main" id="{4B38763C-35C8-0948-0B03-5B31B4C7D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679C8B-D2E6-0371-52D0-8D8A11F7AD43}"/>
              </a:ext>
            </a:extLst>
          </p:cNvPr>
          <p:cNvSpPr>
            <a:spLocks noGrp="1"/>
          </p:cNvSpPr>
          <p:nvPr>
            <p:ph type="sldNum" sz="quarter" idx="12"/>
          </p:nvPr>
        </p:nvSpPr>
        <p:spPr/>
        <p:txBody>
          <a:bodyPr/>
          <a:lstStyle/>
          <a:p>
            <a:fld id="{1BC3FAA0-EBE3-4AD9-AAAC-05B8EEB7F1A4}" type="slidenum">
              <a:rPr lang="en-IN" smtClean="0"/>
              <a:t>‹#›</a:t>
            </a:fld>
            <a:endParaRPr lang="en-IN"/>
          </a:p>
        </p:txBody>
      </p:sp>
    </p:spTree>
    <p:extLst>
      <p:ext uri="{BB962C8B-B14F-4D97-AF65-F5344CB8AC3E}">
        <p14:creationId xmlns:p14="http://schemas.microsoft.com/office/powerpoint/2010/main" val="269634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F084A-6DA0-4674-8735-68A8C1CFE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743C11-75A3-E489-1A6E-04B7E4095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10C066-C201-93B0-0817-B49CD1FD5B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20554-2A76-45E8-AFBC-AD0D9F2E69A2}" type="datetimeFigureOut">
              <a:rPr lang="en-IN" smtClean="0"/>
              <a:t>07-03-2023</a:t>
            </a:fld>
            <a:endParaRPr lang="en-IN"/>
          </a:p>
        </p:txBody>
      </p:sp>
      <p:sp>
        <p:nvSpPr>
          <p:cNvPr id="5" name="Footer Placeholder 4">
            <a:extLst>
              <a:ext uri="{FF2B5EF4-FFF2-40B4-BE49-F238E27FC236}">
                <a16:creationId xmlns:a16="http://schemas.microsoft.com/office/drawing/2014/main" id="{CB3A1CFD-DF4B-9717-C431-32AABDDD62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0DBA64-0E53-CF1E-10F5-BEF2AAF4E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3FAA0-EBE3-4AD9-AAAC-05B8EEB7F1A4}" type="slidenum">
              <a:rPr lang="en-IN" smtClean="0"/>
              <a:t>‹#›</a:t>
            </a:fld>
            <a:endParaRPr lang="en-IN"/>
          </a:p>
        </p:txBody>
      </p:sp>
    </p:spTree>
    <p:extLst>
      <p:ext uri="{BB962C8B-B14F-4D97-AF65-F5344CB8AC3E}">
        <p14:creationId xmlns:p14="http://schemas.microsoft.com/office/powerpoint/2010/main" val="318592360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A83D-051A-DEA1-E865-9460E82209B4}"/>
              </a:ext>
            </a:extLst>
          </p:cNvPr>
          <p:cNvSpPr>
            <a:spLocks noGrp="1"/>
          </p:cNvSpPr>
          <p:nvPr>
            <p:ph type="ctrTitle"/>
          </p:nvPr>
        </p:nvSpPr>
        <p:spPr>
          <a:xfrm>
            <a:off x="1524000" y="40518"/>
            <a:ext cx="9144000" cy="661847"/>
          </a:xfrm>
        </p:spPr>
        <p:txBody>
          <a:bodyPr>
            <a:normAutofit fontScale="90000"/>
          </a:bodyPr>
          <a:lstStyle/>
          <a:p>
            <a:r>
              <a:rPr lang="en-US" u="sng" dirty="0"/>
              <a:t>TASK-3</a:t>
            </a:r>
            <a:endParaRPr lang="en-IN" u="sng" dirty="0"/>
          </a:p>
        </p:txBody>
      </p:sp>
      <p:sp>
        <p:nvSpPr>
          <p:cNvPr id="3" name="Subtitle 2">
            <a:extLst>
              <a:ext uri="{FF2B5EF4-FFF2-40B4-BE49-F238E27FC236}">
                <a16:creationId xmlns:a16="http://schemas.microsoft.com/office/drawing/2014/main" id="{BD41FBB4-94D5-6AC7-37AD-8D43A5A392D4}"/>
              </a:ext>
            </a:extLst>
          </p:cNvPr>
          <p:cNvSpPr>
            <a:spLocks noGrp="1"/>
          </p:cNvSpPr>
          <p:nvPr>
            <p:ph type="subTitle" idx="1"/>
          </p:nvPr>
        </p:nvSpPr>
        <p:spPr>
          <a:xfrm>
            <a:off x="0" y="702365"/>
            <a:ext cx="12191999" cy="5923721"/>
          </a:xfrm>
          <a:gradFill flip="none" rotWithShape="1">
            <a:gsLst>
              <a:gs pos="90000">
                <a:srgbClr val="5A6A82"/>
              </a:gs>
              <a:gs pos="0">
                <a:schemeClr val="bg2">
                  <a:tint val="93000"/>
                  <a:satMod val="150000"/>
                  <a:shade val="98000"/>
                  <a:lumMod val="102000"/>
                </a:schemeClr>
              </a:gs>
              <a:gs pos="86000">
                <a:schemeClr val="bg2">
                  <a:tint val="98000"/>
                  <a:satMod val="130000"/>
                  <a:shade val="90000"/>
                  <a:lumMod val="103000"/>
                </a:schemeClr>
              </a:gs>
              <a:gs pos="100000">
                <a:schemeClr val="bg2">
                  <a:shade val="63000"/>
                  <a:satMod val="120000"/>
                </a:schemeClr>
              </a:gs>
            </a:gsLst>
            <a:lin ang="5400000" scaled="0"/>
            <a:tileRect/>
          </a:gradFill>
        </p:spPr>
        <p:txBody>
          <a:bodyPr>
            <a:normAutofit lnSpcReduction="10000"/>
          </a:bodyPr>
          <a:lstStyle/>
          <a:p>
            <a:pPr marL="342900" indent="-342900">
              <a:buFont typeface="Arial" panose="020B0604020202020204" pitchFamily="34" charset="0"/>
              <a:buChar char="•"/>
            </a:pPr>
            <a:r>
              <a:rPr lang="en-US" dirty="0"/>
              <a:t>Based on the business problem, I used the same process as the given example but this time I used some additional algorithms. Instead of creating dummy variables, I converted the categorical columns to numerical using Label Encoder. This is because creating dummy variables increases the dimensionality of the data, which can lead to overfitting.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next step was to find the mean unit price for each category by grouping the data based on these columns and calculating the mean values for each category in the dataset. I also explored the data using histograms and </a:t>
            </a:r>
            <a:r>
              <a:rPr lang="en-US" dirty="0" err="1"/>
              <a:t>distplots</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Next, I built a machine learning model using a function to pass the data and train it to obtain the output. As this is a regression problem, I applied different algorithms to find the root mean squared error. The decision tree algorithm resulted in the lowest root mean squared error.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Overall, this approach can help solve the business problem by predicting the unit price based on the categorical variables and identifying any outliers or trends in the data.</a:t>
            </a:r>
          </a:p>
        </p:txBody>
      </p:sp>
    </p:spTree>
    <p:extLst>
      <p:ext uri="{BB962C8B-B14F-4D97-AF65-F5344CB8AC3E}">
        <p14:creationId xmlns:p14="http://schemas.microsoft.com/office/powerpoint/2010/main" val="256692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TASK-3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TASK-3</dc:title>
  <dc:creator>Vinod Kumar</dc:creator>
  <cp:lastModifiedBy>Vinod Kumar</cp:lastModifiedBy>
  <cp:revision>1</cp:revision>
  <dcterms:created xsi:type="dcterms:W3CDTF">2023-03-07T05:10:51Z</dcterms:created>
  <dcterms:modified xsi:type="dcterms:W3CDTF">2023-03-07T05:10:51Z</dcterms:modified>
</cp:coreProperties>
</file>