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86" r:id="rId2"/>
    <p:sldId id="287" r:id="rId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14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99bcdf438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99bcdf438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99bcdf438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99bcdf438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43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78100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spcFirstLastPara="1" wrap="square" lIns="91425" tIns="91425" rIns="78100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118925"/>
            <a:ext cx="82296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spcFirstLastPara="1" wrap="square" lIns="91425" tIns="91425" rIns="78100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spcFirstLastPara="1" wrap="square" lIns="91425" tIns="91425" rIns="78100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78100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78100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78100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78100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78100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18925"/>
            <a:ext cx="8229600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5"/>
          <p:cNvSpPr txBox="1">
            <a:spLocks noGrp="1"/>
          </p:cNvSpPr>
          <p:nvPr>
            <p:ph type="title"/>
          </p:nvPr>
        </p:nvSpPr>
        <p:spPr>
          <a:xfrm>
            <a:off x="368293" y="29642"/>
            <a:ext cx="8229600" cy="457200"/>
          </a:xfrm>
          <a:prstGeom prst="rect">
            <a:avLst/>
          </a:prstGeom>
        </p:spPr>
        <p:txBody>
          <a:bodyPr spcFirstLastPara="1" wrap="square" lIns="91425" tIns="91425" rIns="781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</a:t>
            </a:r>
            <a:endParaRPr dirty="0"/>
          </a:p>
        </p:txBody>
      </p:sp>
      <p:grpSp>
        <p:nvGrpSpPr>
          <p:cNvPr id="2141" name="Google Shape;2141;p45"/>
          <p:cNvGrpSpPr/>
          <p:nvPr/>
        </p:nvGrpSpPr>
        <p:grpSpPr>
          <a:xfrm>
            <a:off x="457227" y="1041210"/>
            <a:ext cx="6007999" cy="4074889"/>
            <a:chOff x="457218" y="922076"/>
            <a:chExt cx="6007999" cy="4074889"/>
          </a:xfrm>
        </p:grpSpPr>
        <p:grpSp>
          <p:nvGrpSpPr>
            <p:cNvPr id="2142" name="Google Shape;2142;p45"/>
            <p:cNvGrpSpPr/>
            <p:nvPr/>
          </p:nvGrpSpPr>
          <p:grpSpPr>
            <a:xfrm>
              <a:off x="457218" y="922076"/>
              <a:ext cx="1578335" cy="573342"/>
              <a:chOff x="696964" y="922063"/>
              <a:chExt cx="1485491" cy="573342"/>
            </a:xfrm>
          </p:grpSpPr>
          <p:sp>
            <p:nvSpPr>
              <p:cNvPr id="2143" name="Google Shape;2143;p45"/>
              <p:cNvSpPr/>
              <p:nvPr/>
            </p:nvSpPr>
            <p:spPr>
              <a:xfrm>
                <a:off x="696964" y="922063"/>
                <a:ext cx="1485491" cy="573342"/>
              </a:xfrm>
              <a:custGeom>
                <a:avLst/>
                <a:gdLst/>
                <a:ahLst/>
                <a:cxnLst/>
                <a:rect l="l" t="t" r="r" b="b"/>
                <a:pathLst>
                  <a:path w="45217" h="17452" fill="none" extrusionOk="0">
                    <a:moveTo>
                      <a:pt x="3254" y="3587"/>
                    </a:moveTo>
                    <a:cubicBezTo>
                      <a:pt x="1" y="8319"/>
                      <a:pt x="1886" y="16749"/>
                      <a:pt x="7654" y="16527"/>
                    </a:cubicBezTo>
                    <a:cubicBezTo>
                      <a:pt x="13458" y="16305"/>
                      <a:pt x="38044" y="17451"/>
                      <a:pt x="40928" y="15935"/>
                    </a:cubicBezTo>
                    <a:cubicBezTo>
                      <a:pt x="43811" y="14457"/>
                      <a:pt x="45216" y="7173"/>
                      <a:pt x="41741" y="3587"/>
                    </a:cubicBezTo>
                    <a:cubicBezTo>
                      <a:pt x="38266" y="1"/>
                      <a:pt x="6730" y="371"/>
                      <a:pt x="4770" y="5103"/>
                    </a:cubicBezTo>
                  </a:path>
                </a:pathLst>
              </a:custGeom>
              <a:noFill/>
              <a:ln w="23100" cap="rnd" cmpd="sng">
                <a:solidFill>
                  <a:schemeClr val="accent4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5"/>
              <p:cNvSpPr/>
              <p:nvPr/>
            </p:nvSpPr>
            <p:spPr>
              <a:xfrm>
                <a:off x="779552" y="1165000"/>
                <a:ext cx="128782" cy="239298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7284" fill="none" extrusionOk="0">
                    <a:moveTo>
                      <a:pt x="1480" y="0"/>
                    </a:moveTo>
                    <a:cubicBezTo>
                      <a:pt x="1" y="1849"/>
                      <a:pt x="1369" y="7062"/>
                      <a:pt x="3920" y="7283"/>
                    </a:cubicBezTo>
                  </a:path>
                </a:pathLst>
              </a:custGeom>
              <a:noFill/>
              <a:ln w="23100" cap="rnd" cmpd="sng">
                <a:solidFill>
                  <a:schemeClr val="accent4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5"/>
              <p:cNvSpPr/>
              <p:nvPr/>
            </p:nvSpPr>
            <p:spPr>
              <a:xfrm>
                <a:off x="988455" y="1411550"/>
                <a:ext cx="60777" cy="3679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12" fill="none" extrusionOk="0">
                    <a:moveTo>
                      <a:pt x="1" y="0"/>
                    </a:moveTo>
                    <a:cubicBezTo>
                      <a:pt x="592" y="111"/>
                      <a:pt x="1221" y="111"/>
                      <a:pt x="1849" y="0"/>
                    </a:cubicBezTo>
                  </a:path>
                </a:pathLst>
              </a:custGeom>
              <a:noFill/>
              <a:ln w="23100" cap="rnd" cmpd="sng">
                <a:solidFill>
                  <a:schemeClr val="accent4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5"/>
              <p:cNvSpPr/>
              <p:nvPr/>
            </p:nvSpPr>
            <p:spPr>
              <a:xfrm>
                <a:off x="1876301" y="1039901"/>
                <a:ext cx="193140" cy="140904"/>
              </a:xfrm>
              <a:custGeom>
                <a:avLst/>
                <a:gdLst/>
                <a:ahLst/>
                <a:cxnLst/>
                <a:rect l="l" t="t" r="r" b="b"/>
                <a:pathLst>
                  <a:path w="5879" h="4289" fill="none" extrusionOk="0">
                    <a:moveTo>
                      <a:pt x="1" y="0"/>
                    </a:moveTo>
                    <a:cubicBezTo>
                      <a:pt x="3476" y="592"/>
                      <a:pt x="5213" y="813"/>
                      <a:pt x="5879" y="4289"/>
                    </a:cubicBezTo>
                  </a:path>
                </a:pathLst>
              </a:custGeom>
              <a:noFill/>
              <a:ln w="23100" cap="rnd" cmpd="sng">
                <a:solidFill>
                  <a:schemeClr val="accent4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5"/>
              <p:cNvSpPr/>
              <p:nvPr/>
            </p:nvSpPr>
            <p:spPr>
              <a:xfrm>
                <a:off x="2060926" y="1271866"/>
                <a:ext cx="12155" cy="102073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107" fill="none" extrusionOk="0">
                    <a:moveTo>
                      <a:pt x="259" y="1"/>
                    </a:moveTo>
                    <a:cubicBezTo>
                      <a:pt x="370" y="1368"/>
                      <a:pt x="0" y="2404"/>
                      <a:pt x="111" y="3106"/>
                    </a:cubicBezTo>
                  </a:path>
                </a:pathLst>
              </a:custGeom>
              <a:noFill/>
              <a:ln w="23100" cap="rnd" cmpd="sng">
                <a:solidFill>
                  <a:schemeClr val="accent4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5"/>
              <p:cNvSpPr txBox="1"/>
              <p:nvPr/>
            </p:nvSpPr>
            <p:spPr>
              <a:xfrm>
                <a:off x="848771" y="1012404"/>
                <a:ext cx="11820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Can Evaluate Policy</a:t>
                </a:r>
                <a:endParaRPr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49" name="Google Shape;2149;p45"/>
            <p:cNvGrpSpPr/>
            <p:nvPr/>
          </p:nvGrpSpPr>
          <p:grpSpPr>
            <a:xfrm>
              <a:off x="549721" y="1857564"/>
              <a:ext cx="625891" cy="573348"/>
              <a:chOff x="784025" y="1857550"/>
              <a:chExt cx="589074" cy="573348"/>
            </a:xfrm>
          </p:grpSpPr>
          <p:sp>
            <p:nvSpPr>
              <p:cNvPr id="2150" name="Google Shape;2150;p45"/>
              <p:cNvSpPr/>
              <p:nvPr/>
            </p:nvSpPr>
            <p:spPr>
              <a:xfrm>
                <a:off x="784025" y="1857550"/>
                <a:ext cx="556458" cy="573348"/>
              </a:xfrm>
              <a:custGeom>
                <a:avLst/>
                <a:gdLst/>
                <a:ahLst/>
                <a:cxnLst/>
                <a:rect l="l" t="t" r="r" b="b"/>
                <a:pathLst>
                  <a:path w="42665" h="43960" fill="none" extrusionOk="0">
                    <a:moveTo>
                      <a:pt x="7838" y="7580"/>
                    </a:moveTo>
                    <a:cubicBezTo>
                      <a:pt x="0" y="19521"/>
                      <a:pt x="7320" y="36676"/>
                      <a:pt x="19373" y="40410"/>
                    </a:cubicBezTo>
                    <a:cubicBezTo>
                      <a:pt x="30760" y="43959"/>
                      <a:pt x="42664" y="33053"/>
                      <a:pt x="41962" y="20926"/>
                    </a:cubicBezTo>
                    <a:cubicBezTo>
                      <a:pt x="41296" y="8800"/>
                      <a:pt x="31240" y="1"/>
                      <a:pt x="19632" y="2293"/>
                    </a:cubicBezTo>
                    <a:cubicBezTo>
                      <a:pt x="8023" y="4585"/>
                      <a:pt x="6285" y="15307"/>
                      <a:pt x="6285" y="15307"/>
                    </a:cubicBezTo>
                  </a:path>
                </a:pathLst>
              </a:custGeom>
              <a:noFill/>
              <a:ln w="23100" cap="rnd" cmpd="sng">
                <a:solidFill>
                  <a:schemeClr val="dk1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45"/>
              <p:cNvSpPr txBox="1"/>
              <p:nvPr/>
            </p:nvSpPr>
            <p:spPr>
              <a:xfrm>
                <a:off x="816599" y="2035175"/>
                <a:ext cx="556500" cy="21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Yes</a:t>
                </a:r>
                <a:endParaRPr sz="16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52" name="Google Shape;2152;p45"/>
            <p:cNvGrpSpPr/>
            <p:nvPr/>
          </p:nvGrpSpPr>
          <p:grpSpPr>
            <a:xfrm>
              <a:off x="679897" y="2881079"/>
              <a:ext cx="1133322" cy="646978"/>
              <a:chOff x="5423338" y="1650745"/>
              <a:chExt cx="1066656" cy="646978"/>
            </a:xfrm>
          </p:grpSpPr>
          <p:sp>
            <p:nvSpPr>
              <p:cNvPr id="2153" name="Google Shape;2153;p45"/>
              <p:cNvSpPr/>
              <p:nvPr/>
            </p:nvSpPr>
            <p:spPr>
              <a:xfrm>
                <a:off x="5423338" y="1650745"/>
                <a:ext cx="1066656" cy="646978"/>
              </a:xfrm>
              <a:custGeom>
                <a:avLst/>
                <a:gdLst/>
                <a:ahLst/>
                <a:cxnLst/>
                <a:rect l="l" t="t" r="r" b="b"/>
                <a:pathLst>
                  <a:path w="55346" h="33570" fill="none" extrusionOk="0">
                    <a:moveTo>
                      <a:pt x="4659" y="4141"/>
                    </a:moveTo>
                    <a:cubicBezTo>
                      <a:pt x="1" y="5213"/>
                      <a:pt x="38" y="17562"/>
                      <a:pt x="2811" y="25547"/>
                    </a:cubicBezTo>
                    <a:cubicBezTo>
                      <a:pt x="5583" y="33570"/>
                      <a:pt x="33792" y="30316"/>
                      <a:pt x="44587" y="29392"/>
                    </a:cubicBezTo>
                    <a:cubicBezTo>
                      <a:pt x="55346" y="28468"/>
                      <a:pt x="51871" y="10907"/>
                      <a:pt x="51057" y="6285"/>
                    </a:cubicBezTo>
                    <a:cubicBezTo>
                      <a:pt x="50207" y="1664"/>
                      <a:pt x="10944" y="0"/>
                      <a:pt x="3809" y="6138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5"/>
              <p:cNvSpPr/>
              <p:nvPr/>
            </p:nvSpPr>
            <p:spPr>
              <a:xfrm>
                <a:off x="5902862" y="1729124"/>
                <a:ext cx="292865" cy="22106"/>
              </a:xfrm>
              <a:custGeom>
                <a:avLst/>
                <a:gdLst/>
                <a:ahLst/>
                <a:cxnLst/>
                <a:rect l="l" t="t" r="r" b="b"/>
                <a:pathLst>
                  <a:path w="15196" h="1147" fill="none" extrusionOk="0">
                    <a:moveTo>
                      <a:pt x="0" y="481"/>
                    </a:moveTo>
                    <a:cubicBezTo>
                      <a:pt x="4732" y="0"/>
                      <a:pt x="12126" y="74"/>
                      <a:pt x="15195" y="1146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5"/>
              <p:cNvSpPr/>
              <p:nvPr/>
            </p:nvSpPr>
            <p:spPr>
              <a:xfrm>
                <a:off x="6234166" y="1754062"/>
                <a:ext cx="65565" cy="6418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33" fill="none" extrusionOk="0">
                    <a:moveTo>
                      <a:pt x="0" y="333"/>
                    </a:moveTo>
                    <a:cubicBezTo>
                      <a:pt x="1110" y="185"/>
                      <a:pt x="2330" y="0"/>
                      <a:pt x="3402" y="333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5"/>
              <p:cNvSpPr/>
              <p:nvPr/>
            </p:nvSpPr>
            <p:spPr>
              <a:xfrm>
                <a:off x="5536637" y="2149484"/>
                <a:ext cx="252238" cy="59167"/>
              </a:xfrm>
              <a:custGeom>
                <a:avLst/>
                <a:gdLst/>
                <a:ahLst/>
                <a:cxnLst/>
                <a:rect l="l" t="t" r="r" b="b"/>
                <a:pathLst>
                  <a:path w="13088" h="3070" fill="none" extrusionOk="0">
                    <a:moveTo>
                      <a:pt x="0" y="1"/>
                    </a:moveTo>
                    <a:cubicBezTo>
                      <a:pt x="1997" y="3070"/>
                      <a:pt x="9871" y="2589"/>
                      <a:pt x="13088" y="2441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5"/>
              <p:cNvSpPr/>
              <p:nvPr/>
            </p:nvSpPr>
            <p:spPr>
              <a:xfrm>
                <a:off x="5830901" y="2207917"/>
                <a:ext cx="53443" cy="358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186" fill="none" extrusionOk="0">
                    <a:moveTo>
                      <a:pt x="0" y="38"/>
                    </a:moveTo>
                    <a:cubicBezTo>
                      <a:pt x="924" y="1"/>
                      <a:pt x="1849" y="38"/>
                      <a:pt x="2773" y="185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5"/>
              <p:cNvSpPr txBox="1"/>
              <p:nvPr/>
            </p:nvSpPr>
            <p:spPr>
              <a:xfrm>
                <a:off x="5506950" y="1824825"/>
                <a:ext cx="899400" cy="2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Biometrics Available</a:t>
                </a:r>
                <a:endParaRPr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59" name="Google Shape;2159;p45"/>
            <p:cNvGrpSpPr/>
            <p:nvPr/>
          </p:nvGrpSpPr>
          <p:grpSpPr>
            <a:xfrm>
              <a:off x="1343912" y="1857564"/>
              <a:ext cx="625891" cy="573348"/>
              <a:chOff x="784025" y="1857550"/>
              <a:chExt cx="589074" cy="573348"/>
            </a:xfrm>
          </p:grpSpPr>
          <p:sp>
            <p:nvSpPr>
              <p:cNvPr id="2160" name="Google Shape;2160;p45"/>
              <p:cNvSpPr/>
              <p:nvPr/>
            </p:nvSpPr>
            <p:spPr>
              <a:xfrm>
                <a:off x="784025" y="1857550"/>
                <a:ext cx="556458" cy="573348"/>
              </a:xfrm>
              <a:custGeom>
                <a:avLst/>
                <a:gdLst/>
                <a:ahLst/>
                <a:cxnLst/>
                <a:rect l="l" t="t" r="r" b="b"/>
                <a:pathLst>
                  <a:path w="42665" h="43960" fill="none" extrusionOk="0">
                    <a:moveTo>
                      <a:pt x="7838" y="7580"/>
                    </a:moveTo>
                    <a:cubicBezTo>
                      <a:pt x="0" y="19521"/>
                      <a:pt x="7320" y="36676"/>
                      <a:pt x="19373" y="40410"/>
                    </a:cubicBezTo>
                    <a:cubicBezTo>
                      <a:pt x="30760" y="43959"/>
                      <a:pt x="42664" y="33053"/>
                      <a:pt x="41962" y="20926"/>
                    </a:cubicBezTo>
                    <a:cubicBezTo>
                      <a:pt x="41296" y="8800"/>
                      <a:pt x="31240" y="1"/>
                      <a:pt x="19632" y="2293"/>
                    </a:cubicBezTo>
                    <a:cubicBezTo>
                      <a:pt x="8023" y="4585"/>
                      <a:pt x="6285" y="15307"/>
                      <a:pt x="6285" y="15307"/>
                    </a:cubicBezTo>
                  </a:path>
                </a:pathLst>
              </a:custGeom>
              <a:noFill/>
              <a:ln w="23100" cap="rnd" cmpd="sng">
                <a:solidFill>
                  <a:schemeClr val="dk1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5"/>
              <p:cNvSpPr txBox="1"/>
              <p:nvPr/>
            </p:nvSpPr>
            <p:spPr>
              <a:xfrm>
                <a:off x="816599" y="2035175"/>
                <a:ext cx="556500" cy="21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No</a:t>
                </a:r>
                <a:endParaRPr sz="16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62" name="Google Shape;2162;p45"/>
            <p:cNvGrpSpPr/>
            <p:nvPr/>
          </p:nvGrpSpPr>
          <p:grpSpPr>
            <a:xfrm>
              <a:off x="542517" y="3730828"/>
              <a:ext cx="619325" cy="573348"/>
              <a:chOff x="777246" y="1610161"/>
              <a:chExt cx="582894" cy="573348"/>
            </a:xfrm>
          </p:grpSpPr>
          <p:sp>
            <p:nvSpPr>
              <p:cNvPr id="2163" name="Google Shape;2163;p45"/>
              <p:cNvSpPr/>
              <p:nvPr/>
            </p:nvSpPr>
            <p:spPr>
              <a:xfrm>
                <a:off x="777246" y="1610161"/>
                <a:ext cx="556458" cy="573348"/>
              </a:xfrm>
              <a:custGeom>
                <a:avLst/>
                <a:gdLst/>
                <a:ahLst/>
                <a:cxnLst/>
                <a:rect l="l" t="t" r="r" b="b"/>
                <a:pathLst>
                  <a:path w="42665" h="43960" fill="none" extrusionOk="0">
                    <a:moveTo>
                      <a:pt x="7838" y="7580"/>
                    </a:moveTo>
                    <a:cubicBezTo>
                      <a:pt x="0" y="19521"/>
                      <a:pt x="7320" y="36676"/>
                      <a:pt x="19373" y="40410"/>
                    </a:cubicBezTo>
                    <a:cubicBezTo>
                      <a:pt x="30760" y="43959"/>
                      <a:pt x="42664" y="33053"/>
                      <a:pt x="41962" y="20926"/>
                    </a:cubicBezTo>
                    <a:cubicBezTo>
                      <a:pt x="41296" y="8800"/>
                      <a:pt x="31240" y="1"/>
                      <a:pt x="19632" y="2293"/>
                    </a:cubicBezTo>
                    <a:cubicBezTo>
                      <a:pt x="8023" y="4585"/>
                      <a:pt x="6285" y="15307"/>
                      <a:pt x="6285" y="15307"/>
                    </a:cubicBezTo>
                  </a:path>
                </a:pathLst>
              </a:custGeom>
              <a:noFill/>
              <a:ln w="23100" cap="rnd" cmpd="sng">
                <a:solidFill>
                  <a:schemeClr val="dk1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5"/>
              <p:cNvSpPr txBox="1"/>
              <p:nvPr/>
            </p:nvSpPr>
            <p:spPr>
              <a:xfrm>
                <a:off x="803640" y="1769803"/>
                <a:ext cx="556500" cy="21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Yes</a:t>
                </a:r>
                <a:endParaRPr sz="16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65" name="Google Shape;2165;p45"/>
            <p:cNvGrpSpPr/>
            <p:nvPr/>
          </p:nvGrpSpPr>
          <p:grpSpPr>
            <a:xfrm>
              <a:off x="1307194" y="3740157"/>
              <a:ext cx="605692" cy="573348"/>
              <a:chOff x="749466" y="1619490"/>
              <a:chExt cx="570063" cy="573348"/>
            </a:xfrm>
          </p:grpSpPr>
          <p:sp>
            <p:nvSpPr>
              <p:cNvPr id="2166" name="Google Shape;2166;p45"/>
              <p:cNvSpPr/>
              <p:nvPr/>
            </p:nvSpPr>
            <p:spPr>
              <a:xfrm>
                <a:off x="749466" y="1619490"/>
                <a:ext cx="556458" cy="573348"/>
              </a:xfrm>
              <a:custGeom>
                <a:avLst/>
                <a:gdLst/>
                <a:ahLst/>
                <a:cxnLst/>
                <a:rect l="l" t="t" r="r" b="b"/>
                <a:pathLst>
                  <a:path w="42665" h="43960" fill="none" extrusionOk="0">
                    <a:moveTo>
                      <a:pt x="7838" y="7580"/>
                    </a:moveTo>
                    <a:cubicBezTo>
                      <a:pt x="0" y="19521"/>
                      <a:pt x="7320" y="36676"/>
                      <a:pt x="19373" y="40410"/>
                    </a:cubicBezTo>
                    <a:cubicBezTo>
                      <a:pt x="30760" y="43959"/>
                      <a:pt x="42664" y="33053"/>
                      <a:pt x="41962" y="20926"/>
                    </a:cubicBezTo>
                    <a:cubicBezTo>
                      <a:pt x="41296" y="8800"/>
                      <a:pt x="31240" y="1"/>
                      <a:pt x="19632" y="2293"/>
                    </a:cubicBezTo>
                    <a:cubicBezTo>
                      <a:pt x="8023" y="4585"/>
                      <a:pt x="6285" y="15307"/>
                      <a:pt x="6285" y="15307"/>
                    </a:cubicBezTo>
                  </a:path>
                </a:pathLst>
              </a:custGeom>
              <a:noFill/>
              <a:ln w="23100" cap="rnd" cmpd="sng">
                <a:solidFill>
                  <a:schemeClr val="dk1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5"/>
              <p:cNvSpPr txBox="1"/>
              <p:nvPr/>
            </p:nvSpPr>
            <p:spPr>
              <a:xfrm>
                <a:off x="763029" y="1797114"/>
                <a:ext cx="556500" cy="21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No</a:t>
                </a:r>
                <a:endParaRPr sz="16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68" name="Google Shape;2168;p45"/>
            <p:cNvGrpSpPr/>
            <p:nvPr/>
          </p:nvGrpSpPr>
          <p:grpSpPr>
            <a:xfrm>
              <a:off x="1716749" y="4347746"/>
              <a:ext cx="1133322" cy="646978"/>
              <a:chOff x="4479716" y="2057091"/>
              <a:chExt cx="1066656" cy="646978"/>
            </a:xfrm>
          </p:grpSpPr>
          <p:sp>
            <p:nvSpPr>
              <p:cNvPr id="2169" name="Google Shape;2169;p45"/>
              <p:cNvSpPr/>
              <p:nvPr/>
            </p:nvSpPr>
            <p:spPr>
              <a:xfrm>
                <a:off x="4479716" y="2057091"/>
                <a:ext cx="1066656" cy="646978"/>
              </a:xfrm>
              <a:custGeom>
                <a:avLst/>
                <a:gdLst/>
                <a:ahLst/>
                <a:cxnLst/>
                <a:rect l="l" t="t" r="r" b="b"/>
                <a:pathLst>
                  <a:path w="55346" h="33570" fill="none" extrusionOk="0">
                    <a:moveTo>
                      <a:pt x="4659" y="4141"/>
                    </a:moveTo>
                    <a:cubicBezTo>
                      <a:pt x="1" y="5213"/>
                      <a:pt x="38" y="17562"/>
                      <a:pt x="2811" y="25547"/>
                    </a:cubicBezTo>
                    <a:cubicBezTo>
                      <a:pt x="5583" y="33570"/>
                      <a:pt x="33792" y="30316"/>
                      <a:pt x="44587" y="29392"/>
                    </a:cubicBezTo>
                    <a:cubicBezTo>
                      <a:pt x="55346" y="28468"/>
                      <a:pt x="51871" y="10907"/>
                      <a:pt x="51057" y="6285"/>
                    </a:cubicBezTo>
                    <a:cubicBezTo>
                      <a:pt x="50207" y="1664"/>
                      <a:pt x="10944" y="0"/>
                      <a:pt x="3809" y="6138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5"/>
              <p:cNvSpPr/>
              <p:nvPr/>
            </p:nvSpPr>
            <p:spPr>
              <a:xfrm>
                <a:off x="4959241" y="2135470"/>
                <a:ext cx="292865" cy="22106"/>
              </a:xfrm>
              <a:custGeom>
                <a:avLst/>
                <a:gdLst/>
                <a:ahLst/>
                <a:cxnLst/>
                <a:rect l="l" t="t" r="r" b="b"/>
                <a:pathLst>
                  <a:path w="15196" h="1147" fill="none" extrusionOk="0">
                    <a:moveTo>
                      <a:pt x="0" y="481"/>
                    </a:moveTo>
                    <a:cubicBezTo>
                      <a:pt x="4732" y="0"/>
                      <a:pt x="12126" y="74"/>
                      <a:pt x="15195" y="1146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5"/>
              <p:cNvSpPr/>
              <p:nvPr/>
            </p:nvSpPr>
            <p:spPr>
              <a:xfrm>
                <a:off x="5290545" y="2160408"/>
                <a:ext cx="65565" cy="6418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33" fill="none" extrusionOk="0">
                    <a:moveTo>
                      <a:pt x="0" y="333"/>
                    </a:moveTo>
                    <a:cubicBezTo>
                      <a:pt x="1110" y="185"/>
                      <a:pt x="2330" y="0"/>
                      <a:pt x="3402" y="333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5"/>
              <p:cNvSpPr/>
              <p:nvPr/>
            </p:nvSpPr>
            <p:spPr>
              <a:xfrm>
                <a:off x="4593016" y="2555830"/>
                <a:ext cx="252238" cy="59167"/>
              </a:xfrm>
              <a:custGeom>
                <a:avLst/>
                <a:gdLst/>
                <a:ahLst/>
                <a:cxnLst/>
                <a:rect l="l" t="t" r="r" b="b"/>
                <a:pathLst>
                  <a:path w="13088" h="3070" fill="none" extrusionOk="0">
                    <a:moveTo>
                      <a:pt x="0" y="1"/>
                    </a:moveTo>
                    <a:cubicBezTo>
                      <a:pt x="1997" y="3070"/>
                      <a:pt x="9871" y="2589"/>
                      <a:pt x="13088" y="2441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5"/>
              <p:cNvSpPr/>
              <p:nvPr/>
            </p:nvSpPr>
            <p:spPr>
              <a:xfrm>
                <a:off x="4887280" y="2614263"/>
                <a:ext cx="53443" cy="358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186" fill="none" extrusionOk="0">
                    <a:moveTo>
                      <a:pt x="0" y="38"/>
                    </a:moveTo>
                    <a:cubicBezTo>
                      <a:pt x="924" y="1"/>
                      <a:pt x="1849" y="38"/>
                      <a:pt x="2773" y="185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5"/>
              <p:cNvSpPr txBox="1"/>
              <p:nvPr/>
            </p:nvSpPr>
            <p:spPr>
              <a:xfrm>
                <a:off x="4563329" y="2231171"/>
                <a:ext cx="899400" cy="2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Passcode Set</a:t>
                </a:r>
                <a:endParaRPr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75" name="Google Shape;2175;p45"/>
            <p:cNvGrpSpPr/>
            <p:nvPr/>
          </p:nvGrpSpPr>
          <p:grpSpPr>
            <a:xfrm>
              <a:off x="2377022" y="3202416"/>
              <a:ext cx="1133321" cy="646978"/>
              <a:chOff x="5101153" y="1972082"/>
              <a:chExt cx="1066656" cy="646978"/>
            </a:xfrm>
          </p:grpSpPr>
          <p:sp>
            <p:nvSpPr>
              <p:cNvPr id="2176" name="Google Shape;2176;p45"/>
              <p:cNvSpPr/>
              <p:nvPr/>
            </p:nvSpPr>
            <p:spPr>
              <a:xfrm>
                <a:off x="5101153" y="1972082"/>
                <a:ext cx="1066656" cy="646978"/>
              </a:xfrm>
              <a:custGeom>
                <a:avLst/>
                <a:gdLst/>
                <a:ahLst/>
                <a:cxnLst/>
                <a:rect l="l" t="t" r="r" b="b"/>
                <a:pathLst>
                  <a:path w="55346" h="33570" fill="none" extrusionOk="0">
                    <a:moveTo>
                      <a:pt x="4659" y="4141"/>
                    </a:moveTo>
                    <a:cubicBezTo>
                      <a:pt x="1" y="5213"/>
                      <a:pt x="38" y="17562"/>
                      <a:pt x="2811" y="25547"/>
                    </a:cubicBezTo>
                    <a:cubicBezTo>
                      <a:pt x="5583" y="33570"/>
                      <a:pt x="33792" y="30316"/>
                      <a:pt x="44587" y="29392"/>
                    </a:cubicBezTo>
                    <a:cubicBezTo>
                      <a:pt x="55346" y="28468"/>
                      <a:pt x="51871" y="10907"/>
                      <a:pt x="51057" y="6285"/>
                    </a:cubicBezTo>
                    <a:cubicBezTo>
                      <a:pt x="50207" y="1664"/>
                      <a:pt x="10944" y="0"/>
                      <a:pt x="3809" y="6138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5"/>
              <p:cNvSpPr/>
              <p:nvPr/>
            </p:nvSpPr>
            <p:spPr>
              <a:xfrm>
                <a:off x="5580678" y="2050461"/>
                <a:ext cx="292865" cy="22106"/>
              </a:xfrm>
              <a:custGeom>
                <a:avLst/>
                <a:gdLst/>
                <a:ahLst/>
                <a:cxnLst/>
                <a:rect l="l" t="t" r="r" b="b"/>
                <a:pathLst>
                  <a:path w="15196" h="1147" fill="none" extrusionOk="0">
                    <a:moveTo>
                      <a:pt x="0" y="481"/>
                    </a:moveTo>
                    <a:cubicBezTo>
                      <a:pt x="4732" y="0"/>
                      <a:pt x="12126" y="74"/>
                      <a:pt x="15195" y="1146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5"/>
              <p:cNvSpPr/>
              <p:nvPr/>
            </p:nvSpPr>
            <p:spPr>
              <a:xfrm>
                <a:off x="5911982" y="2075399"/>
                <a:ext cx="65565" cy="6418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33" fill="none" extrusionOk="0">
                    <a:moveTo>
                      <a:pt x="0" y="333"/>
                    </a:moveTo>
                    <a:cubicBezTo>
                      <a:pt x="1110" y="185"/>
                      <a:pt x="2330" y="0"/>
                      <a:pt x="3402" y="333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5"/>
              <p:cNvSpPr/>
              <p:nvPr/>
            </p:nvSpPr>
            <p:spPr>
              <a:xfrm>
                <a:off x="5214450" y="2470821"/>
                <a:ext cx="252238" cy="59167"/>
              </a:xfrm>
              <a:custGeom>
                <a:avLst/>
                <a:gdLst/>
                <a:ahLst/>
                <a:cxnLst/>
                <a:rect l="l" t="t" r="r" b="b"/>
                <a:pathLst>
                  <a:path w="13088" h="3070" fill="none" extrusionOk="0">
                    <a:moveTo>
                      <a:pt x="0" y="1"/>
                    </a:moveTo>
                    <a:cubicBezTo>
                      <a:pt x="1997" y="3070"/>
                      <a:pt x="9871" y="2589"/>
                      <a:pt x="13088" y="2441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5"/>
              <p:cNvSpPr/>
              <p:nvPr/>
            </p:nvSpPr>
            <p:spPr>
              <a:xfrm>
                <a:off x="5508715" y="2529254"/>
                <a:ext cx="53443" cy="358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186" fill="none" extrusionOk="0">
                    <a:moveTo>
                      <a:pt x="0" y="38"/>
                    </a:moveTo>
                    <a:cubicBezTo>
                      <a:pt x="924" y="1"/>
                      <a:pt x="1849" y="38"/>
                      <a:pt x="2773" y="185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5"/>
              <p:cNvSpPr txBox="1"/>
              <p:nvPr/>
            </p:nvSpPr>
            <p:spPr>
              <a:xfrm>
                <a:off x="5184766" y="2146162"/>
                <a:ext cx="899400" cy="2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Evaluation will fail</a:t>
                </a:r>
                <a:endParaRPr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89" name="Google Shape;2189;p45"/>
            <p:cNvGrpSpPr/>
            <p:nvPr/>
          </p:nvGrpSpPr>
          <p:grpSpPr>
            <a:xfrm>
              <a:off x="2719348" y="1820758"/>
              <a:ext cx="1133322" cy="646978"/>
              <a:chOff x="5423338" y="1650745"/>
              <a:chExt cx="1066656" cy="646978"/>
            </a:xfrm>
          </p:grpSpPr>
          <p:sp>
            <p:nvSpPr>
              <p:cNvPr id="2190" name="Google Shape;2190;p45"/>
              <p:cNvSpPr/>
              <p:nvPr/>
            </p:nvSpPr>
            <p:spPr>
              <a:xfrm>
                <a:off x="5423338" y="1650745"/>
                <a:ext cx="1066656" cy="646978"/>
              </a:xfrm>
              <a:custGeom>
                <a:avLst/>
                <a:gdLst/>
                <a:ahLst/>
                <a:cxnLst/>
                <a:rect l="l" t="t" r="r" b="b"/>
                <a:pathLst>
                  <a:path w="55346" h="33570" fill="none" extrusionOk="0">
                    <a:moveTo>
                      <a:pt x="4659" y="4141"/>
                    </a:moveTo>
                    <a:cubicBezTo>
                      <a:pt x="1" y="5213"/>
                      <a:pt x="38" y="17562"/>
                      <a:pt x="2811" y="25547"/>
                    </a:cubicBezTo>
                    <a:cubicBezTo>
                      <a:pt x="5583" y="33570"/>
                      <a:pt x="33792" y="30316"/>
                      <a:pt x="44587" y="29392"/>
                    </a:cubicBezTo>
                    <a:cubicBezTo>
                      <a:pt x="55346" y="28468"/>
                      <a:pt x="51871" y="10907"/>
                      <a:pt x="51057" y="6285"/>
                    </a:cubicBezTo>
                    <a:cubicBezTo>
                      <a:pt x="50207" y="1664"/>
                      <a:pt x="10944" y="0"/>
                      <a:pt x="3809" y="6138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5"/>
              <p:cNvSpPr/>
              <p:nvPr/>
            </p:nvSpPr>
            <p:spPr>
              <a:xfrm>
                <a:off x="5902862" y="1729124"/>
                <a:ext cx="292865" cy="22106"/>
              </a:xfrm>
              <a:custGeom>
                <a:avLst/>
                <a:gdLst/>
                <a:ahLst/>
                <a:cxnLst/>
                <a:rect l="l" t="t" r="r" b="b"/>
                <a:pathLst>
                  <a:path w="15196" h="1147" fill="none" extrusionOk="0">
                    <a:moveTo>
                      <a:pt x="0" y="481"/>
                    </a:moveTo>
                    <a:cubicBezTo>
                      <a:pt x="4732" y="0"/>
                      <a:pt x="12126" y="74"/>
                      <a:pt x="15195" y="1146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5"/>
              <p:cNvSpPr/>
              <p:nvPr/>
            </p:nvSpPr>
            <p:spPr>
              <a:xfrm>
                <a:off x="6234166" y="1754062"/>
                <a:ext cx="65565" cy="6418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33" fill="none" extrusionOk="0">
                    <a:moveTo>
                      <a:pt x="0" y="333"/>
                    </a:moveTo>
                    <a:cubicBezTo>
                      <a:pt x="1110" y="185"/>
                      <a:pt x="2330" y="0"/>
                      <a:pt x="3402" y="333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5"/>
              <p:cNvSpPr/>
              <p:nvPr/>
            </p:nvSpPr>
            <p:spPr>
              <a:xfrm>
                <a:off x="5536637" y="2149484"/>
                <a:ext cx="252238" cy="59167"/>
              </a:xfrm>
              <a:custGeom>
                <a:avLst/>
                <a:gdLst/>
                <a:ahLst/>
                <a:cxnLst/>
                <a:rect l="l" t="t" r="r" b="b"/>
                <a:pathLst>
                  <a:path w="13088" h="3070" fill="none" extrusionOk="0">
                    <a:moveTo>
                      <a:pt x="0" y="1"/>
                    </a:moveTo>
                    <a:cubicBezTo>
                      <a:pt x="1997" y="3070"/>
                      <a:pt x="9871" y="2589"/>
                      <a:pt x="13088" y="2441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5"/>
              <p:cNvSpPr/>
              <p:nvPr/>
            </p:nvSpPr>
            <p:spPr>
              <a:xfrm>
                <a:off x="5830901" y="2207917"/>
                <a:ext cx="53443" cy="358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186" fill="none" extrusionOk="0">
                    <a:moveTo>
                      <a:pt x="0" y="38"/>
                    </a:moveTo>
                    <a:cubicBezTo>
                      <a:pt x="924" y="1"/>
                      <a:pt x="1849" y="38"/>
                      <a:pt x="2773" y="185"/>
                    </a:cubicBezTo>
                  </a:path>
                </a:pathLst>
              </a:custGeom>
              <a:noFill/>
              <a:ln w="23100" cap="rnd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5"/>
              <p:cNvSpPr txBox="1"/>
              <p:nvPr/>
            </p:nvSpPr>
            <p:spPr>
              <a:xfrm>
                <a:off x="5506950" y="1824825"/>
                <a:ext cx="899400" cy="2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Evaluation will fail</a:t>
                </a:r>
                <a:endParaRPr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196" name="Google Shape;2196;p45"/>
            <p:cNvSpPr/>
            <p:nvPr/>
          </p:nvSpPr>
          <p:spPr>
            <a:xfrm rot="10800000">
              <a:off x="783839" y="3584835"/>
              <a:ext cx="437014" cy="163407"/>
            </a:xfrm>
            <a:custGeom>
              <a:avLst/>
              <a:gdLst/>
              <a:ahLst/>
              <a:cxnLst/>
              <a:rect l="l" t="t" r="r" b="b"/>
              <a:pathLst>
                <a:path w="5694" h="6619" fill="none" extrusionOk="0">
                  <a:moveTo>
                    <a:pt x="0" y="5990"/>
                  </a:moveTo>
                  <a:cubicBezTo>
                    <a:pt x="5694" y="6619"/>
                    <a:pt x="4622" y="3550"/>
                    <a:pt x="5250" y="1"/>
                  </a:cubicBezTo>
                </a:path>
              </a:pathLst>
            </a:custGeom>
            <a:noFill/>
            <a:ln w="23100" cap="rnd" cmpd="sng">
              <a:solidFill>
                <a:schemeClr val="dk1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5"/>
            <p:cNvSpPr/>
            <p:nvPr/>
          </p:nvSpPr>
          <p:spPr>
            <a:xfrm rot="10800000" flipH="1">
              <a:off x="1220865" y="3584835"/>
              <a:ext cx="437014" cy="163407"/>
            </a:xfrm>
            <a:custGeom>
              <a:avLst/>
              <a:gdLst/>
              <a:ahLst/>
              <a:cxnLst/>
              <a:rect l="l" t="t" r="r" b="b"/>
              <a:pathLst>
                <a:path w="5694" h="6619" fill="none" extrusionOk="0">
                  <a:moveTo>
                    <a:pt x="0" y="5990"/>
                  </a:moveTo>
                  <a:cubicBezTo>
                    <a:pt x="5694" y="6619"/>
                    <a:pt x="4622" y="3550"/>
                    <a:pt x="5250" y="1"/>
                  </a:cubicBezTo>
                </a:path>
              </a:pathLst>
            </a:custGeom>
            <a:noFill/>
            <a:ln w="23100" cap="rnd" cmpd="sng">
              <a:solidFill>
                <a:schemeClr val="dk1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45"/>
            <p:cNvSpPr/>
            <p:nvPr/>
          </p:nvSpPr>
          <p:spPr>
            <a:xfrm flipH="1">
              <a:off x="1200602" y="1529071"/>
              <a:ext cx="45719" cy="189634"/>
            </a:xfrm>
            <a:custGeom>
              <a:avLst/>
              <a:gdLst/>
              <a:ahLst/>
              <a:cxnLst/>
              <a:rect l="l" t="t" r="r" b="b"/>
              <a:pathLst>
                <a:path w="1" h="14235" fill="none" extrusionOk="0">
                  <a:moveTo>
                    <a:pt x="1" y="1"/>
                  </a:moveTo>
                  <a:lnTo>
                    <a:pt x="1" y="14234"/>
                  </a:lnTo>
                </a:path>
              </a:pathLst>
            </a:custGeom>
            <a:noFill/>
            <a:ln w="23100" cap="rnd" cmpd="sng">
              <a:solidFill>
                <a:schemeClr val="dk1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5"/>
            <p:cNvSpPr/>
            <p:nvPr/>
          </p:nvSpPr>
          <p:spPr>
            <a:xfrm rot="5400000" flipH="1">
              <a:off x="2314585" y="1871309"/>
              <a:ext cx="45719" cy="618620"/>
            </a:xfrm>
            <a:custGeom>
              <a:avLst/>
              <a:gdLst/>
              <a:ahLst/>
              <a:cxnLst/>
              <a:rect l="l" t="t" r="r" b="b"/>
              <a:pathLst>
                <a:path w="1" h="14235" fill="none" extrusionOk="0">
                  <a:moveTo>
                    <a:pt x="1" y="1"/>
                  </a:moveTo>
                  <a:lnTo>
                    <a:pt x="1" y="14234"/>
                  </a:lnTo>
                </a:path>
              </a:pathLst>
            </a:custGeom>
            <a:noFill/>
            <a:ln w="23100" cap="rnd" cmpd="sng">
              <a:solidFill>
                <a:schemeClr val="dk1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5"/>
            <p:cNvSpPr/>
            <p:nvPr/>
          </p:nvSpPr>
          <p:spPr>
            <a:xfrm rot="-2595843">
              <a:off x="1034360" y="2396693"/>
              <a:ext cx="26" cy="471666"/>
            </a:xfrm>
            <a:custGeom>
              <a:avLst/>
              <a:gdLst/>
              <a:ahLst/>
              <a:cxnLst/>
              <a:rect l="l" t="t" r="r" b="b"/>
              <a:pathLst>
                <a:path w="1" h="14235" fill="none" extrusionOk="0">
                  <a:moveTo>
                    <a:pt x="1" y="1"/>
                  </a:moveTo>
                  <a:lnTo>
                    <a:pt x="1" y="14234"/>
                  </a:lnTo>
                </a:path>
              </a:pathLst>
            </a:custGeom>
            <a:noFill/>
            <a:ln w="23100" cap="rnd" cmpd="sng">
              <a:solidFill>
                <a:schemeClr val="dk1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5"/>
            <p:cNvSpPr/>
            <p:nvPr/>
          </p:nvSpPr>
          <p:spPr>
            <a:xfrm rot="4039819">
              <a:off x="2056336" y="3328474"/>
              <a:ext cx="25" cy="674844"/>
            </a:xfrm>
            <a:custGeom>
              <a:avLst/>
              <a:gdLst/>
              <a:ahLst/>
              <a:cxnLst/>
              <a:rect l="l" t="t" r="r" b="b"/>
              <a:pathLst>
                <a:path w="1" h="14235" fill="none" extrusionOk="0">
                  <a:moveTo>
                    <a:pt x="1" y="1"/>
                  </a:moveTo>
                  <a:lnTo>
                    <a:pt x="1" y="14234"/>
                  </a:lnTo>
                </a:path>
              </a:pathLst>
            </a:custGeom>
            <a:noFill/>
            <a:ln w="23100" cap="rnd" cmpd="sng">
              <a:solidFill>
                <a:schemeClr val="dk1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5"/>
            <p:cNvSpPr/>
            <p:nvPr/>
          </p:nvSpPr>
          <p:spPr>
            <a:xfrm rot="6767120">
              <a:off x="1304097" y="4107036"/>
              <a:ext cx="25" cy="777231"/>
            </a:xfrm>
            <a:custGeom>
              <a:avLst/>
              <a:gdLst/>
              <a:ahLst/>
              <a:cxnLst/>
              <a:rect l="l" t="t" r="r" b="b"/>
              <a:pathLst>
                <a:path w="1" h="14235" fill="none" extrusionOk="0">
                  <a:moveTo>
                    <a:pt x="1" y="1"/>
                  </a:moveTo>
                  <a:lnTo>
                    <a:pt x="1" y="14234"/>
                  </a:lnTo>
                </a:path>
              </a:pathLst>
            </a:custGeom>
            <a:noFill/>
            <a:ln w="23100" cap="rnd" cmpd="sng">
              <a:solidFill>
                <a:schemeClr val="dk1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5"/>
            <p:cNvSpPr/>
            <p:nvPr/>
          </p:nvSpPr>
          <p:spPr>
            <a:xfrm rot="4995070" flipH="1">
              <a:off x="3696037" y="3681850"/>
              <a:ext cx="45719" cy="1744429"/>
            </a:xfrm>
            <a:custGeom>
              <a:avLst/>
              <a:gdLst/>
              <a:ahLst/>
              <a:cxnLst/>
              <a:rect l="l" t="t" r="r" b="b"/>
              <a:pathLst>
                <a:path w="1" h="14235" fill="none" extrusionOk="0">
                  <a:moveTo>
                    <a:pt x="1" y="1"/>
                  </a:moveTo>
                  <a:lnTo>
                    <a:pt x="1" y="14234"/>
                  </a:lnTo>
                </a:path>
              </a:pathLst>
            </a:custGeom>
            <a:noFill/>
            <a:ln w="23100" cap="rnd" cmpd="sng">
              <a:solidFill>
                <a:schemeClr val="dk1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9" name="Google Shape;2249;p45"/>
            <p:cNvGrpSpPr/>
            <p:nvPr/>
          </p:nvGrpSpPr>
          <p:grpSpPr>
            <a:xfrm>
              <a:off x="4649103" y="3624588"/>
              <a:ext cx="625891" cy="573348"/>
              <a:chOff x="-575552" y="1376358"/>
              <a:chExt cx="589074" cy="573348"/>
            </a:xfrm>
          </p:grpSpPr>
          <p:sp>
            <p:nvSpPr>
              <p:cNvPr id="2250" name="Google Shape;2250;p45"/>
              <p:cNvSpPr/>
              <p:nvPr/>
            </p:nvSpPr>
            <p:spPr>
              <a:xfrm>
                <a:off x="-575552" y="1376358"/>
                <a:ext cx="556458" cy="573348"/>
              </a:xfrm>
              <a:custGeom>
                <a:avLst/>
                <a:gdLst/>
                <a:ahLst/>
                <a:cxnLst/>
                <a:rect l="l" t="t" r="r" b="b"/>
                <a:pathLst>
                  <a:path w="42665" h="43960" fill="none" extrusionOk="0">
                    <a:moveTo>
                      <a:pt x="7838" y="7580"/>
                    </a:moveTo>
                    <a:cubicBezTo>
                      <a:pt x="0" y="19521"/>
                      <a:pt x="7320" y="36676"/>
                      <a:pt x="19373" y="40410"/>
                    </a:cubicBezTo>
                    <a:cubicBezTo>
                      <a:pt x="30760" y="43959"/>
                      <a:pt x="42664" y="33053"/>
                      <a:pt x="41962" y="20926"/>
                    </a:cubicBezTo>
                    <a:cubicBezTo>
                      <a:pt x="41296" y="8800"/>
                      <a:pt x="31240" y="1"/>
                      <a:pt x="19632" y="2293"/>
                    </a:cubicBezTo>
                    <a:cubicBezTo>
                      <a:pt x="8023" y="4585"/>
                      <a:pt x="6285" y="15307"/>
                      <a:pt x="6285" y="15307"/>
                    </a:cubicBezTo>
                  </a:path>
                </a:pathLst>
              </a:custGeom>
              <a:noFill/>
              <a:ln w="23100" cap="rnd" cmpd="sng">
                <a:solidFill>
                  <a:schemeClr val="dk1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5"/>
              <p:cNvSpPr txBox="1"/>
              <p:nvPr/>
            </p:nvSpPr>
            <p:spPr>
              <a:xfrm>
                <a:off x="-542978" y="1553983"/>
                <a:ext cx="556500" cy="21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Yes</a:t>
                </a:r>
                <a:endParaRPr sz="16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252" name="Google Shape;2252;p45"/>
            <p:cNvGrpSpPr/>
            <p:nvPr/>
          </p:nvGrpSpPr>
          <p:grpSpPr>
            <a:xfrm>
              <a:off x="4760824" y="4423617"/>
              <a:ext cx="625891" cy="573348"/>
              <a:chOff x="-1217877" y="2175387"/>
              <a:chExt cx="589074" cy="573348"/>
            </a:xfrm>
          </p:grpSpPr>
          <p:sp>
            <p:nvSpPr>
              <p:cNvPr id="2253" name="Google Shape;2253;p45"/>
              <p:cNvSpPr/>
              <p:nvPr/>
            </p:nvSpPr>
            <p:spPr>
              <a:xfrm>
                <a:off x="-1217877" y="2175387"/>
                <a:ext cx="556458" cy="573348"/>
              </a:xfrm>
              <a:custGeom>
                <a:avLst/>
                <a:gdLst/>
                <a:ahLst/>
                <a:cxnLst/>
                <a:rect l="l" t="t" r="r" b="b"/>
                <a:pathLst>
                  <a:path w="42665" h="43960" fill="none" extrusionOk="0">
                    <a:moveTo>
                      <a:pt x="7838" y="7580"/>
                    </a:moveTo>
                    <a:cubicBezTo>
                      <a:pt x="0" y="19521"/>
                      <a:pt x="7320" y="36676"/>
                      <a:pt x="19373" y="40410"/>
                    </a:cubicBezTo>
                    <a:cubicBezTo>
                      <a:pt x="30760" y="43959"/>
                      <a:pt x="42664" y="33053"/>
                      <a:pt x="41962" y="20926"/>
                    </a:cubicBezTo>
                    <a:cubicBezTo>
                      <a:pt x="41296" y="8800"/>
                      <a:pt x="31240" y="1"/>
                      <a:pt x="19632" y="2293"/>
                    </a:cubicBezTo>
                    <a:cubicBezTo>
                      <a:pt x="8023" y="4585"/>
                      <a:pt x="6285" y="15307"/>
                      <a:pt x="6285" y="15307"/>
                    </a:cubicBezTo>
                  </a:path>
                </a:pathLst>
              </a:custGeom>
              <a:noFill/>
              <a:ln w="23100" cap="rnd" cmpd="sng">
                <a:solidFill>
                  <a:schemeClr val="dk1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5"/>
              <p:cNvSpPr txBox="1"/>
              <p:nvPr/>
            </p:nvSpPr>
            <p:spPr>
              <a:xfrm>
                <a:off x="-1185303" y="2353012"/>
                <a:ext cx="556500" cy="21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No</a:t>
                </a:r>
                <a:endParaRPr sz="16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255" name="Google Shape;2255;p45"/>
            <p:cNvGrpSpPr/>
            <p:nvPr/>
          </p:nvGrpSpPr>
          <p:grpSpPr>
            <a:xfrm>
              <a:off x="5213699" y="2940822"/>
              <a:ext cx="1133322" cy="646978"/>
              <a:chOff x="3854686" y="513943"/>
              <a:chExt cx="1066656" cy="646978"/>
            </a:xfrm>
          </p:grpSpPr>
          <p:sp>
            <p:nvSpPr>
              <p:cNvPr id="2256" name="Google Shape;2256;p45"/>
              <p:cNvSpPr/>
              <p:nvPr/>
            </p:nvSpPr>
            <p:spPr>
              <a:xfrm>
                <a:off x="3854686" y="513943"/>
                <a:ext cx="1066656" cy="646978"/>
              </a:xfrm>
              <a:custGeom>
                <a:avLst/>
                <a:gdLst/>
                <a:ahLst/>
                <a:cxnLst/>
                <a:rect l="l" t="t" r="r" b="b"/>
                <a:pathLst>
                  <a:path w="55346" h="33570" fill="none" extrusionOk="0">
                    <a:moveTo>
                      <a:pt x="4659" y="4141"/>
                    </a:moveTo>
                    <a:cubicBezTo>
                      <a:pt x="1" y="5213"/>
                      <a:pt x="38" y="17562"/>
                      <a:pt x="2811" y="25547"/>
                    </a:cubicBezTo>
                    <a:cubicBezTo>
                      <a:pt x="5583" y="33570"/>
                      <a:pt x="33792" y="30316"/>
                      <a:pt x="44587" y="29392"/>
                    </a:cubicBezTo>
                    <a:cubicBezTo>
                      <a:pt x="55346" y="28468"/>
                      <a:pt x="51871" y="10907"/>
                      <a:pt x="51057" y="6285"/>
                    </a:cubicBezTo>
                    <a:cubicBezTo>
                      <a:pt x="50207" y="1664"/>
                      <a:pt x="10944" y="0"/>
                      <a:pt x="3809" y="6138"/>
                    </a:cubicBezTo>
                  </a:path>
                </a:pathLst>
              </a:custGeom>
              <a:noFill/>
              <a:ln w="23100" cap="rnd" cmpd="sng">
                <a:solidFill>
                  <a:srgbClr val="EC7357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7" name="Google Shape;2257;p45"/>
              <p:cNvSpPr/>
              <p:nvPr/>
            </p:nvSpPr>
            <p:spPr>
              <a:xfrm>
                <a:off x="4334208" y="592322"/>
                <a:ext cx="292865" cy="22106"/>
              </a:xfrm>
              <a:custGeom>
                <a:avLst/>
                <a:gdLst/>
                <a:ahLst/>
                <a:cxnLst/>
                <a:rect l="l" t="t" r="r" b="b"/>
                <a:pathLst>
                  <a:path w="15196" h="1147" fill="none" extrusionOk="0">
                    <a:moveTo>
                      <a:pt x="0" y="481"/>
                    </a:moveTo>
                    <a:cubicBezTo>
                      <a:pt x="4732" y="0"/>
                      <a:pt x="12126" y="74"/>
                      <a:pt x="15195" y="1146"/>
                    </a:cubicBezTo>
                  </a:path>
                </a:pathLst>
              </a:custGeom>
              <a:noFill/>
              <a:ln w="23100" cap="rnd" cmpd="sng">
                <a:solidFill>
                  <a:srgbClr val="EC7357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5"/>
              <p:cNvSpPr/>
              <p:nvPr/>
            </p:nvSpPr>
            <p:spPr>
              <a:xfrm>
                <a:off x="4665511" y="617260"/>
                <a:ext cx="65565" cy="6418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33" fill="none" extrusionOk="0">
                    <a:moveTo>
                      <a:pt x="0" y="333"/>
                    </a:moveTo>
                    <a:cubicBezTo>
                      <a:pt x="1110" y="185"/>
                      <a:pt x="2330" y="0"/>
                      <a:pt x="3402" y="333"/>
                    </a:cubicBezTo>
                  </a:path>
                </a:pathLst>
              </a:custGeom>
              <a:noFill/>
              <a:ln w="23100" cap="rnd" cmpd="sng">
                <a:solidFill>
                  <a:srgbClr val="EC7357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5"/>
              <p:cNvSpPr/>
              <p:nvPr/>
            </p:nvSpPr>
            <p:spPr>
              <a:xfrm>
                <a:off x="3967983" y="1012682"/>
                <a:ext cx="252238" cy="59167"/>
              </a:xfrm>
              <a:custGeom>
                <a:avLst/>
                <a:gdLst/>
                <a:ahLst/>
                <a:cxnLst/>
                <a:rect l="l" t="t" r="r" b="b"/>
                <a:pathLst>
                  <a:path w="13088" h="3070" fill="none" extrusionOk="0">
                    <a:moveTo>
                      <a:pt x="0" y="1"/>
                    </a:moveTo>
                    <a:cubicBezTo>
                      <a:pt x="1997" y="3070"/>
                      <a:pt x="9871" y="2589"/>
                      <a:pt x="13088" y="2441"/>
                    </a:cubicBezTo>
                  </a:path>
                </a:pathLst>
              </a:custGeom>
              <a:noFill/>
              <a:ln w="23100" cap="rnd" cmpd="sng">
                <a:solidFill>
                  <a:srgbClr val="EC7357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5"/>
              <p:cNvSpPr/>
              <p:nvPr/>
            </p:nvSpPr>
            <p:spPr>
              <a:xfrm>
                <a:off x="4262249" y="1071115"/>
                <a:ext cx="53443" cy="358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186" fill="none" extrusionOk="0">
                    <a:moveTo>
                      <a:pt x="0" y="38"/>
                    </a:moveTo>
                    <a:cubicBezTo>
                      <a:pt x="924" y="1"/>
                      <a:pt x="1849" y="38"/>
                      <a:pt x="2773" y="185"/>
                    </a:cubicBezTo>
                  </a:path>
                </a:pathLst>
              </a:custGeom>
              <a:noFill/>
              <a:ln w="23100" cap="rnd" cmpd="sng">
                <a:solidFill>
                  <a:srgbClr val="EC7357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5"/>
              <p:cNvSpPr txBox="1"/>
              <p:nvPr/>
            </p:nvSpPr>
            <p:spPr>
              <a:xfrm>
                <a:off x="3938299" y="688023"/>
                <a:ext cx="899400" cy="2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EC735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Evaluate Policy</a:t>
                </a:r>
                <a:endParaRPr dirty="0">
                  <a:solidFill>
                    <a:srgbClr val="EC735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269" name="Google Shape;2269;p45"/>
            <p:cNvSpPr/>
            <p:nvPr/>
          </p:nvSpPr>
          <p:spPr>
            <a:xfrm rot="3050497">
              <a:off x="5130430" y="3408127"/>
              <a:ext cx="62623" cy="295240"/>
            </a:xfrm>
            <a:custGeom>
              <a:avLst/>
              <a:gdLst/>
              <a:ahLst/>
              <a:cxnLst/>
              <a:rect l="l" t="t" r="r" b="b"/>
              <a:pathLst>
                <a:path w="1" h="14235" fill="none" extrusionOk="0">
                  <a:moveTo>
                    <a:pt x="1" y="1"/>
                  </a:moveTo>
                  <a:lnTo>
                    <a:pt x="1" y="14234"/>
                  </a:lnTo>
                </a:path>
              </a:pathLst>
            </a:custGeom>
            <a:noFill/>
            <a:ln w="23100" cap="rnd" cmpd="sng">
              <a:solidFill>
                <a:schemeClr val="dk1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5"/>
            <p:cNvSpPr/>
            <p:nvPr/>
          </p:nvSpPr>
          <p:spPr>
            <a:xfrm rot="2595843" flipH="1">
              <a:off x="6465191" y="2836175"/>
              <a:ext cx="26" cy="377333"/>
            </a:xfrm>
            <a:custGeom>
              <a:avLst/>
              <a:gdLst/>
              <a:ahLst/>
              <a:cxnLst/>
              <a:rect l="l" t="t" r="r" b="b"/>
              <a:pathLst>
                <a:path w="1" h="14235" fill="none" extrusionOk="0">
                  <a:moveTo>
                    <a:pt x="1" y="1"/>
                  </a:moveTo>
                  <a:lnTo>
                    <a:pt x="1" y="14234"/>
                  </a:lnTo>
                </a:path>
              </a:pathLst>
            </a:custGeom>
            <a:noFill/>
            <a:ln w="23100" cap="rnd" cmpd="sng">
              <a:solidFill>
                <a:schemeClr val="dk1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190;p45">
            <a:extLst>
              <a:ext uri="{FF2B5EF4-FFF2-40B4-BE49-F238E27FC236}">
                <a16:creationId xmlns:a16="http://schemas.microsoft.com/office/drawing/2014/main" id="{2AA3995C-CA68-8360-493E-BA2B6FE666BE}"/>
              </a:ext>
            </a:extLst>
          </p:cNvPr>
          <p:cNvSpPr/>
          <p:nvPr/>
        </p:nvSpPr>
        <p:spPr>
          <a:xfrm>
            <a:off x="679661" y="163756"/>
            <a:ext cx="1133322" cy="646978"/>
          </a:xfrm>
          <a:custGeom>
            <a:avLst/>
            <a:gdLst/>
            <a:ahLst/>
            <a:cxnLst/>
            <a:rect l="l" t="t" r="r" b="b"/>
            <a:pathLst>
              <a:path w="55346" h="33570" fill="none" extrusionOk="0">
                <a:moveTo>
                  <a:pt x="4659" y="4141"/>
                </a:moveTo>
                <a:cubicBezTo>
                  <a:pt x="1" y="5213"/>
                  <a:pt x="38" y="17562"/>
                  <a:pt x="2811" y="25547"/>
                </a:cubicBezTo>
                <a:cubicBezTo>
                  <a:pt x="5583" y="33570"/>
                  <a:pt x="33792" y="30316"/>
                  <a:pt x="44587" y="29392"/>
                </a:cubicBezTo>
                <a:cubicBezTo>
                  <a:pt x="55346" y="28468"/>
                  <a:pt x="51871" y="10907"/>
                  <a:pt x="51057" y="6285"/>
                </a:cubicBezTo>
                <a:cubicBezTo>
                  <a:pt x="50207" y="1664"/>
                  <a:pt x="10944" y="0"/>
                  <a:pt x="3809" y="6138"/>
                </a:cubicBezTo>
              </a:path>
            </a:pathLst>
          </a:custGeom>
          <a:noFill/>
          <a:ln w="23100" cap="rnd" cmpd="sng">
            <a:solidFill>
              <a:schemeClr val="accent3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Google Shape;2195;p45">
            <a:extLst>
              <a:ext uri="{FF2B5EF4-FFF2-40B4-BE49-F238E27FC236}">
                <a16:creationId xmlns:a16="http://schemas.microsoft.com/office/drawing/2014/main" id="{15739964-8BD4-BE7B-72FC-4796E0CB2C5C}"/>
              </a:ext>
            </a:extLst>
          </p:cNvPr>
          <p:cNvSpPr txBox="1"/>
          <p:nvPr/>
        </p:nvSpPr>
        <p:spPr>
          <a:xfrm>
            <a:off x="768499" y="337836"/>
            <a:ext cx="95561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Start</a:t>
            </a:r>
            <a:endParaRPr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" name="Google Shape;2198;p45">
            <a:extLst>
              <a:ext uri="{FF2B5EF4-FFF2-40B4-BE49-F238E27FC236}">
                <a16:creationId xmlns:a16="http://schemas.microsoft.com/office/drawing/2014/main" id="{4F3B58D1-41E4-A419-6ABC-4931A20F595E}"/>
              </a:ext>
            </a:extLst>
          </p:cNvPr>
          <p:cNvSpPr/>
          <p:nvPr/>
        </p:nvSpPr>
        <p:spPr>
          <a:xfrm flipH="1">
            <a:off x="1200559" y="791616"/>
            <a:ext cx="45719" cy="260529"/>
          </a:xfrm>
          <a:custGeom>
            <a:avLst/>
            <a:gdLst/>
            <a:ahLst/>
            <a:cxnLst/>
            <a:rect l="l" t="t" r="r" b="b"/>
            <a:pathLst>
              <a:path w="1" h="14235" fill="none" extrusionOk="0">
                <a:moveTo>
                  <a:pt x="1" y="1"/>
                </a:moveTo>
                <a:lnTo>
                  <a:pt x="1" y="14234"/>
                </a:lnTo>
              </a:path>
            </a:pathLst>
          </a:custGeom>
          <a:noFill/>
          <a:ln w="23100" cap="rnd" cmpd="sng">
            <a:solidFill>
              <a:schemeClr val="dk1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198;p45">
            <a:extLst>
              <a:ext uri="{FF2B5EF4-FFF2-40B4-BE49-F238E27FC236}">
                <a16:creationId xmlns:a16="http://schemas.microsoft.com/office/drawing/2014/main" id="{B017E059-310D-0F6B-9E21-6445A623EDBC}"/>
              </a:ext>
            </a:extLst>
          </p:cNvPr>
          <p:cNvSpPr/>
          <p:nvPr/>
        </p:nvSpPr>
        <p:spPr>
          <a:xfrm>
            <a:off x="1220828" y="3621071"/>
            <a:ext cx="27" cy="91424"/>
          </a:xfrm>
          <a:custGeom>
            <a:avLst/>
            <a:gdLst/>
            <a:ahLst/>
            <a:cxnLst/>
            <a:rect l="l" t="t" r="r" b="b"/>
            <a:pathLst>
              <a:path w="1" h="14235" fill="none" extrusionOk="0">
                <a:moveTo>
                  <a:pt x="1" y="1"/>
                </a:moveTo>
                <a:lnTo>
                  <a:pt x="1" y="14234"/>
                </a:lnTo>
              </a:path>
            </a:pathLst>
          </a:custGeom>
          <a:noFill/>
          <a:ln w="23100" cap="rnd" cmpd="sng">
            <a:solidFill>
              <a:schemeClr val="dk1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96;p45">
            <a:extLst>
              <a:ext uri="{FF2B5EF4-FFF2-40B4-BE49-F238E27FC236}">
                <a16:creationId xmlns:a16="http://schemas.microsoft.com/office/drawing/2014/main" id="{3B5DAEEC-1B9C-3EE8-6DEC-D145655A9EE1}"/>
              </a:ext>
            </a:extLst>
          </p:cNvPr>
          <p:cNvSpPr/>
          <p:nvPr/>
        </p:nvSpPr>
        <p:spPr>
          <a:xfrm rot="4970643">
            <a:off x="4483070" y="4625262"/>
            <a:ext cx="437014" cy="163407"/>
          </a:xfrm>
          <a:custGeom>
            <a:avLst/>
            <a:gdLst/>
            <a:ahLst/>
            <a:cxnLst/>
            <a:rect l="l" t="t" r="r" b="b"/>
            <a:pathLst>
              <a:path w="5694" h="6619" fill="none" extrusionOk="0">
                <a:moveTo>
                  <a:pt x="0" y="5990"/>
                </a:moveTo>
                <a:cubicBezTo>
                  <a:pt x="5694" y="6619"/>
                  <a:pt x="4622" y="3550"/>
                  <a:pt x="5250" y="1"/>
                </a:cubicBezTo>
              </a:path>
            </a:pathLst>
          </a:custGeom>
          <a:noFill/>
          <a:ln w="23100" cap="rnd" cmpd="sng">
            <a:solidFill>
              <a:schemeClr val="dk1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97;p45">
            <a:extLst>
              <a:ext uri="{FF2B5EF4-FFF2-40B4-BE49-F238E27FC236}">
                <a16:creationId xmlns:a16="http://schemas.microsoft.com/office/drawing/2014/main" id="{593428D7-4713-5E76-E3AE-C0878F64B416}"/>
              </a:ext>
            </a:extLst>
          </p:cNvPr>
          <p:cNvSpPr/>
          <p:nvPr/>
        </p:nvSpPr>
        <p:spPr>
          <a:xfrm rot="4970643" flipH="1">
            <a:off x="4437095" y="4221958"/>
            <a:ext cx="437014" cy="163407"/>
          </a:xfrm>
          <a:custGeom>
            <a:avLst/>
            <a:gdLst/>
            <a:ahLst/>
            <a:cxnLst/>
            <a:rect l="l" t="t" r="r" b="b"/>
            <a:pathLst>
              <a:path w="5694" h="6619" fill="none" extrusionOk="0">
                <a:moveTo>
                  <a:pt x="0" y="5990"/>
                </a:moveTo>
                <a:cubicBezTo>
                  <a:pt x="5694" y="6619"/>
                  <a:pt x="4622" y="3550"/>
                  <a:pt x="5250" y="1"/>
                </a:cubicBezTo>
              </a:path>
            </a:pathLst>
          </a:custGeom>
          <a:noFill/>
          <a:ln w="23100" cap="rnd" cmpd="sng">
            <a:solidFill>
              <a:schemeClr val="dk1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96;p45">
            <a:extLst>
              <a:ext uri="{FF2B5EF4-FFF2-40B4-BE49-F238E27FC236}">
                <a16:creationId xmlns:a16="http://schemas.microsoft.com/office/drawing/2014/main" id="{D3EC9C9C-30E4-B680-86F1-9634F026C254}"/>
              </a:ext>
            </a:extLst>
          </p:cNvPr>
          <p:cNvSpPr/>
          <p:nvPr/>
        </p:nvSpPr>
        <p:spPr>
          <a:xfrm rot="10800000">
            <a:off x="802160" y="1837838"/>
            <a:ext cx="437014" cy="163407"/>
          </a:xfrm>
          <a:custGeom>
            <a:avLst/>
            <a:gdLst/>
            <a:ahLst/>
            <a:cxnLst/>
            <a:rect l="l" t="t" r="r" b="b"/>
            <a:pathLst>
              <a:path w="5694" h="6619" fill="none" extrusionOk="0">
                <a:moveTo>
                  <a:pt x="0" y="5990"/>
                </a:moveTo>
                <a:cubicBezTo>
                  <a:pt x="5694" y="6619"/>
                  <a:pt x="4622" y="3550"/>
                  <a:pt x="5250" y="1"/>
                </a:cubicBezTo>
              </a:path>
            </a:pathLst>
          </a:custGeom>
          <a:noFill/>
          <a:ln w="23100" cap="rnd" cmpd="sng">
            <a:solidFill>
              <a:schemeClr val="dk1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97;p45">
            <a:extLst>
              <a:ext uri="{FF2B5EF4-FFF2-40B4-BE49-F238E27FC236}">
                <a16:creationId xmlns:a16="http://schemas.microsoft.com/office/drawing/2014/main" id="{9F5A4836-5DC8-6323-CF25-6F56CCBAAAE9}"/>
              </a:ext>
            </a:extLst>
          </p:cNvPr>
          <p:cNvSpPr/>
          <p:nvPr/>
        </p:nvSpPr>
        <p:spPr>
          <a:xfrm rot="10800000" flipH="1">
            <a:off x="1239186" y="1837838"/>
            <a:ext cx="437014" cy="163407"/>
          </a:xfrm>
          <a:custGeom>
            <a:avLst/>
            <a:gdLst/>
            <a:ahLst/>
            <a:cxnLst/>
            <a:rect l="l" t="t" r="r" b="b"/>
            <a:pathLst>
              <a:path w="5694" h="6619" fill="none" extrusionOk="0">
                <a:moveTo>
                  <a:pt x="0" y="5990"/>
                </a:moveTo>
                <a:cubicBezTo>
                  <a:pt x="5694" y="6619"/>
                  <a:pt x="4622" y="3550"/>
                  <a:pt x="5250" y="1"/>
                </a:cubicBezTo>
              </a:path>
            </a:pathLst>
          </a:custGeom>
          <a:noFill/>
          <a:ln w="23100" cap="rnd" cmpd="sng">
            <a:solidFill>
              <a:schemeClr val="dk1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8" name="Google Shape;2190;p45">
            <a:extLst>
              <a:ext uri="{FF2B5EF4-FFF2-40B4-BE49-F238E27FC236}">
                <a16:creationId xmlns:a16="http://schemas.microsoft.com/office/drawing/2014/main" id="{FF4CDA73-CEDC-3720-D8E4-4C6ABA6395F6}"/>
              </a:ext>
            </a:extLst>
          </p:cNvPr>
          <p:cNvSpPr/>
          <p:nvPr/>
        </p:nvSpPr>
        <p:spPr>
          <a:xfrm>
            <a:off x="6061268" y="4480601"/>
            <a:ext cx="1133322" cy="646978"/>
          </a:xfrm>
          <a:custGeom>
            <a:avLst/>
            <a:gdLst/>
            <a:ahLst/>
            <a:cxnLst/>
            <a:rect l="l" t="t" r="r" b="b"/>
            <a:pathLst>
              <a:path w="55346" h="33570" fill="none" extrusionOk="0">
                <a:moveTo>
                  <a:pt x="4659" y="4141"/>
                </a:moveTo>
                <a:cubicBezTo>
                  <a:pt x="1" y="5213"/>
                  <a:pt x="38" y="17562"/>
                  <a:pt x="2811" y="25547"/>
                </a:cubicBezTo>
                <a:cubicBezTo>
                  <a:pt x="5583" y="33570"/>
                  <a:pt x="33792" y="30316"/>
                  <a:pt x="44587" y="29392"/>
                </a:cubicBezTo>
                <a:cubicBezTo>
                  <a:pt x="55346" y="28468"/>
                  <a:pt x="51871" y="10907"/>
                  <a:pt x="51057" y="6285"/>
                </a:cubicBezTo>
                <a:cubicBezTo>
                  <a:pt x="50207" y="1664"/>
                  <a:pt x="10944" y="0"/>
                  <a:pt x="3809" y="6138"/>
                </a:cubicBezTo>
              </a:path>
            </a:pathLst>
          </a:custGeom>
          <a:noFill/>
          <a:ln w="23100" cap="rnd" cmpd="sng">
            <a:solidFill>
              <a:schemeClr val="lt2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91;p45">
            <a:extLst>
              <a:ext uri="{FF2B5EF4-FFF2-40B4-BE49-F238E27FC236}">
                <a16:creationId xmlns:a16="http://schemas.microsoft.com/office/drawing/2014/main" id="{4436D46C-4127-526B-30D9-E36B34A28039}"/>
              </a:ext>
            </a:extLst>
          </p:cNvPr>
          <p:cNvSpPr/>
          <p:nvPr/>
        </p:nvSpPr>
        <p:spPr>
          <a:xfrm>
            <a:off x="6570762" y="4558980"/>
            <a:ext cx="311169" cy="22106"/>
          </a:xfrm>
          <a:custGeom>
            <a:avLst/>
            <a:gdLst/>
            <a:ahLst/>
            <a:cxnLst/>
            <a:rect l="l" t="t" r="r" b="b"/>
            <a:pathLst>
              <a:path w="15196" h="1147" fill="none" extrusionOk="0">
                <a:moveTo>
                  <a:pt x="0" y="481"/>
                </a:moveTo>
                <a:cubicBezTo>
                  <a:pt x="4732" y="0"/>
                  <a:pt x="12126" y="74"/>
                  <a:pt x="15195" y="1146"/>
                </a:cubicBezTo>
              </a:path>
            </a:pathLst>
          </a:custGeom>
          <a:noFill/>
          <a:ln w="23100" cap="rnd" cmpd="sng">
            <a:solidFill>
              <a:schemeClr val="lt2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193;p45">
            <a:extLst>
              <a:ext uri="{FF2B5EF4-FFF2-40B4-BE49-F238E27FC236}">
                <a16:creationId xmlns:a16="http://schemas.microsoft.com/office/drawing/2014/main" id="{E07A7C9A-CE0C-AFB8-7828-F812D051542F}"/>
              </a:ext>
            </a:extLst>
          </p:cNvPr>
          <p:cNvSpPr/>
          <p:nvPr/>
        </p:nvSpPr>
        <p:spPr>
          <a:xfrm>
            <a:off x="6181648" y="4979340"/>
            <a:ext cx="268003" cy="59167"/>
          </a:xfrm>
          <a:custGeom>
            <a:avLst/>
            <a:gdLst/>
            <a:ahLst/>
            <a:cxnLst/>
            <a:rect l="l" t="t" r="r" b="b"/>
            <a:pathLst>
              <a:path w="13088" h="3070" fill="none" extrusionOk="0">
                <a:moveTo>
                  <a:pt x="0" y="1"/>
                </a:moveTo>
                <a:cubicBezTo>
                  <a:pt x="1997" y="3070"/>
                  <a:pt x="9871" y="2589"/>
                  <a:pt x="13088" y="2441"/>
                </a:cubicBezTo>
              </a:path>
            </a:pathLst>
          </a:custGeom>
          <a:noFill/>
          <a:ln w="23100" cap="rnd" cmpd="sng">
            <a:solidFill>
              <a:schemeClr val="lt2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195;p45">
            <a:extLst>
              <a:ext uri="{FF2B5EF4-FFF2-40B4-BE49-F238E27FC236}">
                <a16:creationId xmlns:a16="http://schemas.microsoft.com/office/drawing/2014/main" id="{C343BE8B-76E9-47E8-AA65-B82B7EA8E870}"/>
              </a:ext>
            </a:extLst>
          </p:cNvPr>
          <p:cNvSpPr txBox="1"/>
          <p:nvPr/>
        </p:nvSpPr>
        <p:spPr>
          <a:xfrm>
            <a:off x="6150106" y="4654681"/>
            <a:ext cx="95561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Evaluation will fail</a:t>
            </a:r>
            <a:endParaRPr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06" name="Google Shape;2199;p45">
            <a:extLst>
              <a:ext uri="{FF2B5EF4-FFF2-40B4-BE49-F238E27FC236}">
                <a16:creationId xmlns:a16="http://schemas.microsoft.com/office/drawing/2014/main" id="{3DD897D5-0E8C-C682-732B-3225F0D74248}"/>
              </a:ext>
            </a:extLst>
          </p:cNvPr>
          <p:cNvSpPr/>
          <p:nvPr/>
        </p:nvSpPr>
        <p:spPr>
          <a:xfrm rot="5400000">
            <a:off x="5665118" y="4561194"/>
            <a:ext cx="25" cy="485769"/>
          </a:xfrm>
          <a:custGeom>
            <a:avLst/>
            <a:gdLst/>
            <a:ahLst/>
            <a:cxnLst/>
            <a:rect l="l" t="t" r="r" b="b"/>
            <a:pathLst>
              <a:path w="1" h="14235" fill="none" extrusionOk="0">
                <a:moveTo>
                  <a:pt x="1" y="1"/>
                </a:moveTo>
                <a:lnTo>
                  <a:pt x="1" y="14234"/>
                </a:lnTo>
              </a:path>
            </a:pathLst>
          </a:custGeom>
          <a:noFill/>
          <a:ln w="23100" cap="rnd" cmpd="sng">
            <a:solidFill>
              <a:schemeClr val="dk1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8" name="Picture 2307">
            <a:extLst>
              <a:ext uri="{FF2B5EF4-FFF2-40B4-BE49-F238E27FC236}">
                <a16:creationId xmlns:a16="http://schemas.microsoft.com/office/drawing/2014/main" id="{77FC070A-D5F7-84F8-93B8-85B7D00B2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252" y="2276894"/>
            <a:ext cx="786426" cy="1043272"/>
          </a:xfrm>
          <a:prstGeom prst="rect">
            <a:avLst/>
          </a:prstGeom>
        </p:spPr>
      </p:pic>
      <p:sp>
        <p:nvSpPr>
          <p:cNvPr id="2309" name="Google Shape;2190;p45">
            <a:extLst>
              <a:ext uri="{FF2B5EF4-FFF2-40B4-BE49-F238E27FC236}">
                <a16:creationId xmlns:a16="http://schemas.microsoft.com/office/drawing/2014/main" id="{3AD0D5B3-5E05-C019-87E5-E0DB9CE9239A}"/>
              </a:ext>
            </a:extLst>
          </p:cNvPr>
          <p:cNvSpPr/>
          <p:nvPr/>
        </p:nvSpPr>
        <p:spPr>
          <a:xfrm>
            <a:off x="7881012" y="2043481"/>
            <a:ext cx="1133322" cy="646978"/>
          </a:xfrm>
          <a:custGeom>
            <a:avLst/>
            <a:gdLst/>
            <a:ahLst/>
            <a:cxnLst/>
            <a:rect l="l" t="t" r="r" b="b"/>
            <a:pathLst>
              <a:path w="55346" h="33570" fill="none" extrusionOk="0">
                <a:moveTo>
                  <a:pt x="4659" y="4141"/>
                </a:moveTo>
                <a:cubicBezTo>
                  <a:pt x="1" y="5213"/>
                  <a:pt x="38" y="17562"/>
                  <a:pt x="2811" y="25547"/>
                </a:cubicBezTo>
                <a:cubicBezTo>
                  <a:pt x="5583" y="33570"/>
                  <a:pt x="33792" y="30316"/>
                  <a:pt x="44587" y="29392"/>
                </a:cubicBezTo>
                <a:cubicBezTo>
                  <a:pt x="55346" y="28468"/>
                  <a:pt x="51871" y="10907"/>
                  <a:pt x="51057" y="6285"/>
                </a:cubicBezTo>
                <a:cubicBezTo>
                  <a:pt x="50207" y="1664"/>
                  <a:pt x="10944" y="0"/>
                  <a:pt x="3809" y="6138"/>
                </a:cubicBezTo>
              </a:path>
            </a:pathLst>
          </a:custGeom>
          <a:noFill/>
          <a:ln w="23100" cap="rnd" cmpd="sng">
            <a:solidFill>
              <a:schemeClr val="accent3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310" name="Google Shape;2195;p45">
            <a:extLst>
              <a:ext uri="{FF2B5EF4-FFF2-40B4-BE49-F238E27FC236}">
                <a16:creationId xmlns:a16="http://schemas.microsoft.com/office/drawing/2014/main" id="{8880EA37-CD36-2323-ADAB-772896C55EA0}"/>
              </a:ext>
            </a:extLst>
          </p:cNvPr>
          <p:cNvSpPr txBox="1"/>
          <p:nvPr/>
        </p:nvSpPr>
        <p:spPr>
          <a:xfrm>
            <a:off x="7969850" y="2217561"/>
            <a:ext cx="95561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End</a:t>
            </a:r>
            <a:endParaRPr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11" name="Google Shape;2199;p45">
            <a:extLst>
              <a:ext uri="{FF2B5EF4-FFF2-40B4-BE49-F238E27FC236}">
                <a16:creationId xmlns:a16="http://schemas.microsoft.com/office/drawing/2014/main" id="{CD9F6E0E-D7F6-360A-9F28-D2F685EF5219}"/>
              </a:ext>
            </a:extLst>
          </p:cNvPr>
          <p:cNvSpPr/>
          <p:nvPr/>
        </p:nvSpPr>
        <p:spPr>
          <a:xfrm rot="5400000">
            <a:off x="7638115" y="2129551"/>
            <a:ext cx="25" cy="485769"/>
          </a:xfrm>
          <a:custGeom>
            <a:avLst/>
            <a:gdLst/>
            <a:ahLst/>
            <a:cxnLst/>
            <a:rect l="l" t="t" r="r" b="b"/>
            <a:pathLst>
              <a:path w="1" h="14235" fill="none" extrusionOk="0">
                <a:moveTo>
                  <a:pt x="1" y="1"/>
                </a:moveTo>
                <a:lnTo>
                  <a:pt x="1" y="14234"/>
                </a:lnTo>
              </a:path>
            </a:pathLst>
          </a:custGeom>
          <a:noFill/>
          <a:ln w="23100" cap="rnd" cmpd="sng">
            <a:solidFill>
              <a:schemeClr val="dk1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4243A76-CBFF-7C2E-2523-5168A7F89198}"/>
              </a:ext>
            </a:extLst>
          </p:cNvPr>
          <p:cNvSpPr/>
          <p:nvPr/>
        </p:nvSpPr>
        <p:spPr>
          <a:xfrm>
            <a:off x="470848" y="921225"/>
            <a:ext cx="4920018" cy="1044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40" name="Google Shape;2140;p45"/>
          <p:cNvSpPr txBox="1">
            <a:spLocks noGrp="1"/>
          </p:cNvSpPr>
          <p:nvPr>
            <p:ph type="title"/>
          </p:nvPr>
        </p:nvSpPr>
        <p:spPr>
          <a:xfrm>
            <a:off x="368293" y="29642"/>
            <a:ext cx="8229600" cy="457200"/>
          </a:xfrm>
          <a:prstGeom prst="rect">
            <a:avLst/>
          </a:prstGeom>
        </p:spPr>
        <p:txBody>
          <a:bodyPr spcFirstLastPara="1" wrap="square" lIns="91425" tIns="91425" rIns="781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</a:t>
            </a:r>
            <a:endParaRPr dirty="0"/>
          </a:p>
        </p:txBody>
      </p:sp>
      <p:sp>
        <p:nvSpPr>
          <p:cNvPr id="2" name="Google Shape;2190;p45">
            <a:extLst>
              <a:ext uri="{FF2B5EF4-FFF2-40B4-BE49-F238E27FC236}">
                <a16:creationId xmlns:a16="http://schemas.microsoft.com/office/drawing/2014/main" id="{2AA3995C-CA68-8360-493E-BA2B6FE666BE}"/>
              </a:ext>
            </a:extLst>
          </p:cNvPr>
          <p:cNvSpPr/>
          <p:nvPr/>
        </p:nvSpPr>
        <p:spPr>
          <a:xfrm>
            <a:off x="679661" y="163756"/>
            <a:ext cx="1133322" cy="646978"/>
          </a:xfrm>
          <a:custGeom>
            <a:avLst/>
            <a:gdLst/>
            <a:ahLst/>
            <a:cxnLst/>
            <a:rect l="l" t="t" r="r" b="b"/>
            <a:pathLst>
              <a:path w="55346" h="33570" fill="none" extrusionOk="0">
                <a:moveTo>
                  <a:pt x="4659" y="4141"/>
                </a:moveTo>
                <a:cubicBezTo>
                  <a:pt x="1" y="5213"/>
                  <a:pt x="38" y="17562"/>
                  <a:pt x="2811" y="25547"/>
                </a:cubicBezTo>
                <a:cubicBezTo>
                  <a:pt x="5583" y="33570"/>
                  <a:pt x="33792" y="30316"/>
                  <a:pt x="44587" y="29392"/>
                </a:cubicBezTo>
                <a:cubicBezTo>
                  <a:pt x="55346" y="28468"/>
                  <a:pt x="51871" y="10907"/>
                  <a:pt x="51057" y="6285"/>
                </a:cubicBezTo>
                <a:cubicBezTo>
                  <a:pt x="50207" y="1664"/>
                  <a:pt x="10944" y="0"/>
                  <a:pt x="3809" y="6138"/>
                </a:cubicBezTo>
              </a:path>
            </a:pathLst>
          </a:custGeom>
          <a:noFill/>
          <a:ln w="23100" cap="rnd" cmpd="sng">
            <a:solidFill>
              <a:schemeClr val="accent3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Google Shape;2195;p45">
            <a:extLst>
              <a:ext uri="{FF2B5EF4-FFF2-40B4-BE49-F238E27FC236}">
                <a16:creationId xmlns:a16="http://schemas.microsoft.com/office/drawing/2014/main" id="{15739964-8BD4-BE7B-72FC-4796E0CB2C5C}"/>
              </a:ext>
            </a:extLst>
          </p:cNvPr>
          <p:cNvSpPr txBox="1"/>
          <p:nvPr/>
        </p:nvSpPr>
        <p:spPr>
          <a:xfrm>
            <a:off x="768499" y="337836"/>
            <a:ext cx="95561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Start</a:t>
            </a:r>
            <a:endParaRPr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09550-8A14-7EA7-3FD5-C93B0649C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61" y="2055524"/>
            <a:ext cx="5970896" cy="2844181"/>
          </a:xfrm>
          <a:prstGeom prst="rect">
            <a:avLst/>
          </a:prstGeom>
        </p:spPr>
      </p:pic>
      <p:sp>
        <p:nvSpPr>
          <p:cNvPr id="8" name="Google Shape;1548;p36">
            <a:extLst>
              <a:ext uri="{FF2B5EF4-FFF2-40B4-BE49-F238E27FC236}">
                <a16:creationId xmlns:a16="http://schemas.microsoft.com/office/drawing/2014/main" id="{264F593A-72CD-F334-6158-7E4A9B95059E}"/>
              </a:ext>
            </a:extLst>
          </p:cNvPr>
          <p:cNvSpPr/>
          <p:nvPr/>
        </p:nvSpPr>
        <p:spPr>
          <a:xfrm>
            <a:off x="771317" y="1147775"/>
            <a:ext cx="1113140" cy="549217"/>
          </a:xfrm>
          <a:custGeom>
            <a:avLst/>
            <a:gdLst/>
            <a:ahLst/>
            <a:cxnLst/>
            <a:rect l="l" t="t" r="r" b="b"/>
            <a:pathLst>
              <a:path w="62291" h="30734" extrusionOk="0">
                <a:moveTo>
                  <a:pt x="21077" y="118"/>
                </a:moveTo>
                <a:cubicBezTo>
                  <a:pt x="16648" y="118"/>
                  <a:pt x="12204" y="206"/>
                  <a:pt x="7786" y="589"/>
                </a:cubicBezTo>
                <a:cubicBezTo>
                  <a:pt x="5568" y="770"/>
                  <a:pt x="4165" y="1540"/>
                  <a:pt x="3350" y="3667"/>
                </a:cubicBezTo>
                <a:cubicBezTo>
                  <a:pt x="906" y="9960"/>
                  <a:pt x="0" y="16750"/>
                  <a:pt x="634" y="23495"/>
                </a:cubicBezTo>
                <a:cubicBezTo>
                  <a:pt x="951" y="27298"/>
                  <a:pt x="2083" y="28113"/>
                  <a:pt x="5930" y="28611"/>
                </a:cubicBezTo>
                <a:cubicBezTo>
                  <a:pt x="12086" y="29385"/>
                  <a:pt x="18278" y="29756"/>
                  <a:pt x="24507" y="29756"/>
                </a:cubicBezTo>
                <a:cubicBezTo>
                  <a:pt x="25195" y="29756"/>
                  <a:pt x="25884" y="29751"/>
                  <a:pt x="26573" y="29742"/>
                </a:cubicBezTo>
                <a:cubicBezTo>
                  <a:pt x="32378" y="29783"/>
                  <a:pt x="38183" y="30734"/>
                  <a:pt x="43988" y="30734"/>
                </a:cubicBezTo>
                <a:cubicBezTo>
                  <a:pt x="44657" y="30734"/>
                  <a:pt x="45325" y="30721"/>
                  <a:pt x="45993" y="30693"/>
                </a:cubicBezTo>
                <a:cubicBezTo>
                  <a:pt x="47020" y="30693"/>
                  <a:pt x="48046" y="30673"/>
                  <a:pt x="49058" y="30673"/>
                </a:cubicBezTo>
                <a:cubicBezTo>
                  <a:pt x="49565" y="30673"/>
                  <a:pt x="50068" y="30678"/>
                  <a:pt x="50566" y="30693"/>
                </a:cubicBezTo>
                <a:cubicBezTo>
                  <a:pt x="50640" y="30695"/>
                  <a:pt x="50713" y="30696"/>
                  <a:pt x="50787" y="30696"/>
                </a:cubicBezTo>
                <a:cubicBezTo>
                  <a:pt x="54199" y="30696"/>
                  <a:pt x="56574" y="28647"/>
                  <a:pt x="58125" y="26121"/>
                </a:cubicBezTo>
                <a:cubicBezTo>
                  <a:pt x="61294" y="21096"/>
                  <a:pt x="62290" y="14985"/>
                  <a:pt x="60842" y="9190"/>
                </a:cubicBezTo>
                <a:cubicBezTo>
                  <a:pt x="60253" y="6655"/>
                  <a:pt x="59121" y="4437"/>
                  <a:pt x="56224" y="3622"/>
                </a:cubicBezTo>
                <a:cubicBezTo>
                  <a:pt x="52603" y="2490"/>
                  <a:pt x="48891" y="1630"/>
                  <a:pt x="45133" y="997"/>
                </a:cubicBezTo>
                <a:cubicBezTo>
                  <a:pt x="38479" y="1"/>
                  <a:pt x="31779" y="182"/>
                  <a:pt x="25079" y="136"/>
                </a:cubicBezTo>
                <a:cubicBezTo>
                  <a:pt x="23747" y="126"/>
                  <a:pt x="22413" y="118"/>
                  <a:pt x="21077" y="1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Frame Processing</a:t>
            </a:r>
            <a:endParaRPr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" name="Google Shape;1549;p36">
            <a:extLst>
              <a:ext uri="{FF2B5EF4-FFF2-40B4-BE49-F238E27FC236}">
                <a16:creationId xmlns:a16="http://schemas.microsoft.com/office/drawing/2014/main" id="{E00BFA69-14BD-B70A-159A-4E445761A6A7}"/>
              </a:ext>
            </a:extLst>
          </p:cNvPr>
          <p:cNvSpPr/>
          <p:nvPr/>
        </p:nvSpPr>
        <p:spPr>
          <a:xfrm>
            <a:off x="711451" y="1081440"/>
            <a:ext cx="1168144" cy="619785"/>
          </a:xfrm>
          <a:custGeom>
            <a:avLst/>
            <a:gdLst/>
            <a:ahLst/>
            <a:cxnLst/>
            <a:rect l="l" t="t" r="r" b="b"/>
            <a:pathLst>
              <a:path w="65369" h="34683" extrusionOk="0">
                <a:moveTo>
                  <a:pt x="61941" y="5697"/>
                </a:moveTo>
                <a:cubicBezTo>
                  <a:pt x="63039" y="6427"/>
                  <a:pt x="63740" y="7675"/>
                  <a:pt x="63829" y="9054"/>
                </a:cubicBezTo>
                <a:cubicBezTo>
                  <a:pt x="62978" y="8024"/>
                  <a:pt x="62349" y="6905"/>
                  <a:pt x="61941" y="5697"/>
                </a:cubicBezTo>
                <a:close/>
                <a:moveTo>
                  <a:pt x="22304" y="1877"/>
                </a:moveTo>
                <a:cubicBezTo>
                  <a:pt x="23906" y="1877"/>
                  <a:pt x="25509" y="1889"/>
                  <a:pt x="27116" y="1902"/>
                </a:cubicBezTo>
                <a:cubicBezTo>
                  <a:pt x="33771" y="1947"/>
                  <a:pt x="40516" y="1766"/>
                  <a:pt x="47171" y="2762"/>
                </a:cubicBezTo>
                <a:cubicBezTo>
                  <a:pt x="50883" y="3396"/>
                  <a:pt x="54595" y="4256"/>
                  <a:pt x="58216" y="5388"/>
                </a:cubicBezTo>
                <a:cubicBezTo>
                  <a:pt x="61159" y="6202"/>
                  <a:pt x="62245" y="8421"/>
                  <a:pt x="62879" y="10956"/>
                </a:cubicBezTo>
                <a:cubicBezTo>
                  <a:pt x="64327" y="16705"/>
                  <a:pt x="63332" y="22861"/>
                  <a:pt x="60117" y="27886"/>
                </a:cubicBezTo>
                <a:cubicBezTo>
                  <a:pt x="58550" y="30394"/>
                  <a:pt x="56185" y="32459"/>
                  <a:pt x="52716" y="32459"/>
                </a:cubicBezTo>
                <a:cubicBezTo>
                  <a:pt x="52678" y="32459"/>
                  <a:pt x="52641" y="32459"/>
                  <a:pt x="52603" y="32458"/>
                </a:cubicBezTo>
                <a:cubicBezTo>
                  <a:pt x="52090" y="32443"/>
                  <a:pt x="51582" y="32438"/>
                  <a:pt x="51075" y="32438"/>
                </a:cubicBezTo>
                <a:cubicBezTo>
                  <a:pt x="50063" y="32438"/>
                  <a:pt x="49057" y="32458"/>
                  <a:pt x="48031" y="32458"/>
                </a:cubicBezTo>
                <a:cubicBezTo>
                  <a:pt x="47380" y="32485"/>
                  <a:pt x="46730" y="32498"/>
                  <a:pt x="46081" y="32498"/>
                </a:cubicBezTo>
                <a:cubicBezTo>
                  <a:pt x="40228" y="32498"/>
                  <a:pt x="34433" y="31503"/>
                  <a:pt x="28565" y="31462"/>
                </a:cubicBezTo>
                <a:cubicBezTo>
                  <a:pt x="27696" y="31480"/>
                  <a:pt x="26826" y="31488"/>
                  <a:pt x="25955" y="31488"/>
                </a:cubicBezTo>
                <a:cubicBezTo>
                  <a:pt x="19936" y="31488"/>
                  <a:pt x="13894" y="31082"/>
                  <a:pt x="7922" y="30331"/>
                </a:cubicBezTo>
                <a:cubicBezTo>
                  <a:pt x="4120" y="29833"/>
                  <a:pt x="2988" y="29018"/>
                  <a:pt x="2671" y="25261"/>
                </a:cubicBezTo>
                <a:cubicBezTo>
                  <a:pt x="1992" y="18516"/>
                  <a:pt x="2943" y="11725"/>
                  <a:pt x="5342" y="5433"/>
                </a:cubicBezTo>
                <a:cubicBezTo>
                  <a:pt x="6202" y="3305"/>
                  <a:pt x="7560" y="2536"/>
                  <a:pt x="9778" y="2355"/>
                </a:cubicBezTo>
                <a:cubicBezTo>
                  <a:pt x="13966" y="1962"/>
                  <a:pt x="18129" y="1877"/>
                  <a:pt x="22304" y="1877"/>
                </a:cubicBezTo>
                <a:close/>
                <a:moveTo>
                  <a:pt x="2173" y="28565"/>
                </a:moveTo>
                <a:cubicBezTo>
                  <a:pt x="3622" y="31100"/>
                  <a:pt x="5976" y="31281"/>
                  <a:pt x="8285" y="31598"/>
                </a:cubicBezTo>
                <a:cubicBezTo>
                  <a:pt x="12087" y="32096"/>
                  <a:pt x="15935" y="32413"/>
                  <a:pt x="19783" y="32594"/>
                </a:cubicBezTo>
                <a:lnTo>
                  <a:pt x="19783" y="32956"/>
                </a:lnTo>
                <a:lnTo>
                  <a:pt x="14351" y="32956"/>
                </a:lnTo>
                <a:cubicBezTo>
                  <a:pt x="11945" y="32956"/>
                  <a:pt x="9506" y="32757"/>
                  <a:pt x="7091" y="32757"/>
                </a:cubicBezTo>
                <a:cubicBezTo>
                  <a:pt x="6688" y="32757"/>
                  <a:pt x="6286" y="32762"/>
                  <a:pt x="5885" y="32775"/>
                </a:cubicBezTo>
                <a:cubicBezTo>
                  <a:pt x="5847" y="32776"/>
                  <a:pt x="5809" y="32776"/>
                  <a:pt x="5772" y="32776"/>
                </a:cubicBezTo>
                <a:cubicBezTo>
                  <a:pt x="3401" y="32776"/>
                  <a:pt x="2173" y="31373"/>
                  <a:pt x="2173" y="28565"/>
                </a:cubicBezTo>
                <a:close/>
                <a:moveTo>
                  <a:pt x="26582" y="32741"/>
                </a:moveTo>
                <a:cubicBezTo>
                  <a:pt x="30649" y="32741"/>
                  <a:pt x="34700" y="32862"/>
                  <a:pt x="38750" y="33500"/>
                </a:cubicBezTo>
                <a:lnTo>
                  <a:pt x="38705" y="33500"/>
                </a:lnTo>
                <a:cubicBezTo>
                  <a:pt x="32956" y="33318"/>
                  <a:pt x="27207" y="33635"/>
                  <a:pt x="21458" y="32775"/>
                </a:cubicBezTo>
                <a:cubicBezTo>
                  <a:pt x="23169" y="32762"/>
                  <a:pt x="24877" y="32741"/>
                  <a:pt x="26582" y="32741"/>
                </a:cubicBezTo>
                <a:close/>
                <a:moveTo>
                  <a:pt x="26369" y="1"/>
                </a:moveTo>
                <a:cubicBezTo>
                  <a:pt x="20711" y="1"/>
                  <a:pt x="15052" y="272"/>
                  <a:pt x="9416" y="906"/>
                </a:cubicBezTo>
                <a:cubicBezTo>
                  <a:pt x="6247" y="1268"/>
                  <a:pt x="3893" y="2852"/>
                  <a:pt x="3079" y="6067"/>
                </a:cubicBezTo>
                <a:cubicBezTo>
                  <a:pt x="1630" y="11544"/>
                  <a:pt x="0" y="17067"/>
                  <a:pt x="544" y="22861"/>
                </a:cubicBezTo>
                <a:cubicBezTo>
                  <a:pt x="634" y="24491"/>
                  <a:pt x="725" y="26166"/>
                  <a:pt x="770" y="27796"/>
                </a:cubicBezTo>
                <a:cubicBezTo>
                  <a:pt x="903" y="32691"/>
                  <a:pt x="2830" y="33999"/>
                  <a:pt x="7196" y="33999"/>
                </a:cubicBezTo>
                <a:cubicBezTo>
                  <a:pt x="7271" y="33999"/>
                  <a:pt x="7348" y="33998"/>
                  <a:pt x="7424" y="33998"/>
                </a:cubicBezTo>
                <a:cubicBezTo>
                  <a:pt x="9165" y="33969"/>
                  <a:pt x="10910" y="33949"/>
                  <a:pt x="12655" y="33949"/>
                </a:cubicBezTo>
                <a:cubicBezTo>
                  <a:pt x="16357" y="33949"/>
                  <a:pt x="20060" y="34038"/>
                  <a:pt x="23721" y="34314"/>
                </a:cubicBezTo>
                <a:cubicBezTo>
                  <a:pt x="27086" y="34585"/>
                  <a:pt x="30445" y="34682"/>
                  <a:pt x="33802" y="34682"/>
                </a:cubicBezTo>
                <a:cubicBezTo>
                  <a:pt x="39976" y="34682"/>
                  <a:pt x="46144" y="34355"/>
                  <a:pt x="52331" y="34179"/>
                </a:cubicBezTo>
                <a:cubicBezTo>
                  <a:pt x="54187" y="34179"/>
                  <a:pt x="56043" y="33681"/>
                  <a:pt x="57718" y="32775"/>
                </a:cubicBezTo>
                <a:cubicBezTo>
                  <a:pt x="60978" y="30919"/>
                  <a:pt x="62834" y="27796"/>
                  <a:pt x="63739" y="24355"/>
                </a:cubicBezTo>
                <a:cubicBezTo>
                  <a:pt x="64871" y="20145"/>
                  <a:pt x="65369" y="15845"/>
                  <a:pt x="65323" y="11499"/>
                </a:cubicBezTo>
                <a:cubicBezTo>
                  <a:pt x="65188" y="5704"/>
                  <a:pt x="63513" y="3984"/>
                  <a:pt x="58261" y="2762"/>
                </a:cubicBezTo>
                <a:cubicBezTo>
                  <a:pt x="53327" y="1675"/>
                  <a:pt x="48348" y="996"/>
                  <a:pt x="43323" y="725"/>
                </a:cubicBezTo>
                <a:cubicBezTo>
                  <a:pt x="37687" y="272"/>
                  <a:pt x="32028" y="1"/>
                  <a:pt x="263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48;p36">
            <a:extLst>
              <a:ext uri="{FF2B5EF4-FFF2-40B4-BE49-F238E27FC236}">
                <a16:creationId xmlns:a16="http://schemas.microsoft.com/office/drawing/2014/main" id="{535C0B77-6743-61A8-8E58-C1D9252D48E0}"/>
              </a:ext>
            </a:extLst>
          </p:cNvPr>
          <p:cNvSpPr/>
          <p:nvPr/>
        </p:nvSpPr>
        <p:spPr>
          <a:xfrm>
            <a:off x="3805669" y="1147775"/>
            <a:ext cx="1113140" cy="549217"/>
          </a:xfrm>
          <a:custGeom>
            <a:avLst/>
            <a:gdLst/>
            <a:ahLst/>
            <a:cxnLst/>
            <a:rect l="l" t="t" r="r" b="b"/>
            <a:pathLst>
              <a:path w="62291" h="30734" extrusionOk="0">
                <a:moveTo>
                  <a:pt x="21077" y="118"/>
                </a:moveTo>
                <a:cubicBezTo>
                  <a:pt x="16648" y="118"/>
                  <a:pt x="12204" y="206"/>
                  <a:pt x="7786" y="589"/>
                </a:cubicBezTo>
                <a:cubicBezTo>
                  <a:pt x="5568" y="770"/>
                  <a:pt x="4165" y="1540"/>
                  <a:pt x="3350" y="3667"/>
                </a:cubicBezTo>
                <a:cubicBezTo>
                  <a:pt x="906" y="9960"/>
                  <a:pt x="0" y="16750"/>
                  <a:pt x="634" y="23495"/>
                </a:cubicBezTo>
                <a:cubicBezTo>
                  <a:pt x="951" y="27298"/>
                  <a:pt x="2083" y="28113"/>
                  <a:pt x="5930" y="28611"/>
                </a:cubicBezTo>
                <a:cubicBezTo>
                  <a:pt x="12086" y="29385"/>
                  <a:pt x="18278" y="29756"/>
                  <a:pt x="24507" y="29756"/>
                </a:cubicBezTo>
                <a:cubicBezTo>
                  <a:pt x="25195" y="29756"/>
                  <a:pt x="25884" y="29751"/>
                  <a:pt x="26573" y="29742"/>
                </a:cubicBezTo>
                <a:cubicBezTo>
                  <a:pt x="32378" y="29783"/>
                  <a:pt x="38183" y="30734"/>
                  <a:pt x="43988" y="30734"/>
                </a:cubicBezTo>
                <a:cubicBezTo>
                  <a:pt x="44657" y="30734"/>
                  <a:pt x="45325" y="30721"/>
                  <a:pt x="45993" y="30693"/>
                </a:cubicBezTo>
                <a:cubicBezTo>
                  <a:pt x="47020" y="30693"/>
                  <a:pt x="48046" y="30673"/>
                  <a:pt x="49058" y="30673"/>
                </a:cubicBezTo>
                <a:cubicBezTo>
                  <a:pt x="49565" y="30673"/>
                  <a:pt x="50068" y="30678"/>
                  <a:pt x="50566" y="30693"/>
                </a:cubicBezTo>
                <a:cubicBezTo>
                  <a:pt x="50640" y="30695"/>
                  <a:pt x="50713" y="30696"/>
                  <a:pt x="50787" y="30696"/>
                </a:cubicBezTo>
                <a:cubicBezTo>
                  <a:pt x="54199" y="30696"/>
                  <a:pt x="56574" y="28647"/>
                  <a:pt x="58125" y="26121"/>
                </a:cubicBezTo>
                <a:cubicBezTo>
                  <a:pt x="61294" y="21096"/>
                  <a:pt x="62290" y="14985"/>
                  <a:pt x="60842" y="9190"/>
                </a:cubicBezTo>
                <a:cubicBezTo>
                  <a:pt x="60253" y="6655"/>
                  <a:pt x="59121" y="4437"/>
                  <a:pt x="56224" y="3622"/>
                </a:cubicBezTo>
                <a:cubicBezTo>
                  <a:pt x="52603" y="2490"/>
                  <a:pt x="48891" y="1630"/>
                  <a:pt x="45133" y="997"/>
                </a:cubicBezTo>
                <a:cubicBezTo>
                  <a:pt x="38479" y="1"/>
                  <a:pt x="31779" y="182"/>
                  <a:pt x="25079" y="136"/>
                </a:cubicBezTo>
                <a:cubicBezTo>
                  <a:pt x="23747" y="126"/>
                  <a:pt x="22413" y="118"/>
                  <a:pt x="21077" y="1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Face Analysis</a:t>
            </a:r>
            <a:endParaRPr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" name="Google Shape;1549;p36">
            <a:extLst>
              <a:ext uri="{FF2B5EF4-FFF2-40B4-BE49-F238E27FC236}">
                <a16:creationId xmlns:a16="http://schemas.microsoft.com/office/drawing/2014/main" id="{34FC7491-1472-438B-A911-37A5D5E110C1}"/>
              </a:ext>
            </a:extLst>
          </p:cNvPr>
          <p:cNvSpPr/>
          <p:nvPr/>
        </p:nvSpPr>
        <p:spPr>
          <a:xfrm>
            <a:off x="3745803" y="1081440"/>
            <a:ext cx="1168144" cy="619785"/>
          </a:xfrm>
          <a:custGeom>
            <a:avLst/>
            <a:gdLst/>
            <a:ahLst/>
            <a:cxnLst/>
            <a:rect l="l" t="t" r="r" b="b"/>
            <a:pathLst>
              <a:path w="65369" h="34683" extrusionOk="0">
                <a:moveTo>
                  <a:pt x="61941" y="5697"/>
                </a:moveTo>
                <a:cubicBezTo>
                  <a:pt x="63039" y="6427"/>
                  <a:pt x="63740" y="7675"/>
                  <a:pt x="63829" y="9054"/>
                </a:cubicBezTo>
                <a:cubicBezTo>
                  <a:pt x="62978" y="8024"/>
                  <a:pt x="62349" y="6905"/>
                  <a:pt x="61941" y="5697"/>
                </a:cubicBezTo>
                <a:close/>
                <a:moveTo>
                  <a:pt x="22304" y="1877"/>
                </a:moveTo>
                <a:cubicBezTo>
                  <a:pt x="23906" y="1877"/>
                  <a:pt x="25509" y="1889"/>
                  <a:pt x="27116" y="1902"/>
                </a:cubicBezTo>
                <a:cubicBezTo>
                  <a:pt x="33771" y="1947"/>
                  <a:pt x="40516" y="1766"/>
                  <a:pt x="47171" y="2762"/>
                </a:cubicBezTo>
                <a:cubicBezTo>
                  <a:pt x="50883" y="3396"/>
                  <a:pt x="54595" y="4256"/>
                  <a:pt x="58216" y="5388"/>
                </a:cubicBezTo>
                <a:cubicBezTo>
                  <a:pt x="61159" y="6202"/>
                  <a:pt x="62245" y="8421"/>
                  <a:pt x="62879" y="10956"/>
                </a:cubicBezTo>
                <a:cubicBezTo>
                  <a:pt x="64327" y="16705"/>
                  <a:pt x="63332" y="22861"/>
                  <a:pt x="60117" y="27886"/>
                </a:cubicBezTo>
                <a:cubicBezTo>
                  <a:pt x="58550" y="30394"/>
                  <a:pt x="56185" y="32459"/>
                  <a:pt x="52716" y="32459"/>
                </a:cubicBezTo>
                <a:cubicBezTo>
                  <a:pt x="52678" y="32459"/>
                  <a:pt x="52641" y="32459"/>
                  <a:pt x="52603" y="32458"/>
                </a:cubicBezTo>
                <a:cubicBezTo>
                  <a:pt x="52090" y="32443"/>
                  <a:pt x="51582" y="32438"/>
                  <a:pt x="51075" y="32438"/>
                </a:cubicBezTo>
                <a:cubicBezTo>
                  <a:pt x="50063" y="32438"/>
                  <a:pt x="49057" y="32458"/>
                  <a:pt x="48031" y="32458"/>
                </a:cubicBezTo>
                <a:cubicBezTo>
                  <a:pt x="47380" y="32485"/>
                  <a:pt x="46730" y="32498"/>
                  <a:pt x="46081" y="32498"/>
                </a:cubicBezTo>
                <a:cubicBezTo>
                  <a:pt x="40228" y="32498"/>
                  <a:pt x="34433" y="31503"/>
                  <a:pt x="28565" y="31462"/>
                </a:cubicBezTo>
                <a:cubicBezTo>
                  <a:pt x="27696" y="31480"/>
                  <a:pt x="26826" y="31488"/>
                  <a:pt x="25955" y="31488"/>
                </a:cubicBezTo>
                <a:cubicBezTo>
                  <a:pt x="19936" y="31488"/>
                  <a:pt x="13894" y="31082"/>
                  <a:pt x="7922" y="30331"/>
                </a:cubicBezTo>
                <a:cubicBezTo>
                  <a:pt x="4120" y="29833"/>
                  <a:pt x="2988" y="29018"/>
                  <a:pt x="2671" y="25261"/>
                </a:cubicBezTo>
                <a:cubicBezTo>
                  <a:pt x="1992" y="18516"/>
                  <a:pt x="2943" y="11725"/>
                  <a:pt x="5342" y="5433"/>
                </a:cubicBezTo>
                <a:cubicBezTo>
                  <a:pt x="6202" y="3305"/>
                  <a:pt x="7560" y="2536"/>
                  <a:pt x="9778" y="2355"/>
                </a:cubicBezTo>
                <a:cubicBezTo>
                  <a:pt x="13966" y="1962"/>
                  <a:pt x="18129" y="1877"/>
                  <a:pt x="22304" y="1877"/>
                </a:cubicBezTo>
                <a:close/>
                <a:moveTo>
                  <a:pt x="2173" y="28565"/>
                </a:moveTo>
                <a:cubicBezTo>
                  <a:pt x="3622" y="31100"/>
                  <a:pt x="5976" y="31281"/>
                  <a:pt x="8285" y="31598"/>
                </a:cubicBezTo>
                <a:cubicBezTo>
                  <a:pt x="12087" y="32096"/>
                  <a:pt x="15935" y="32413"/>
                  <a:pt x="19783" y="32594"/>
                </a:cubicBezTo>
                <a:lnTo>
                  <a:pt x="19783" y="32956"/>
                </a:lnTo>
                <a:lnTo>
                  <a:pt x="14351" y="32956"/>
                </a:lnTo>
                <a:cubicBezTo>
                  <a:pt x="11945" y="32956"/>
                  <a:pt x="9506" y="32757"/>
                  <a:pt x="7091" y="32757"/>
                </a:cubicBezTo>
                <a:cubicBezTo>
                  <a:pt x="6688" y="32757"/>
                  <a:pt x="6286" y="32762"/>
                  <a:pt x="5885" y="32775"/>
                </a:cubicBezTo>
                <a:cubicBezTo>
                  <a:pt x="5847" y="32776"/>
                  <a:pt x="5809" y="32776"/>
                  <a:pt x="5772" y="32776"/>
                </a:cubicBezTo>
                <a:cubicBezTo>
                  <a:pt x="3401" y="32776"/>
                  <a:pt x="2173" y="31373"/>
                  <a:pt x="2173" y="28565"/>
                </a:cubicBezTo>
                <a:close/>
                <a:moveTo>
                  <a:pt x="26582" y="32741"/>
                </a:moveTo>
                <a:cubicBezTo>
                  <a:pt x="30649" y="32741"/>
                  <a:pt x="34700" y="32862"/>
                  <a:pt x="38750" y="33500"/>
                </a:cubicBezTo>
                <a:lnTo>
                  <a:pt x="38705" y="33500"/>
                </a:lnTo>
                <a:cubicBezTo>
                  <a:pt x="32956" y="33318"/>
                  <a:pt x="27207" y="33635"/>
                  <a:pt x="21458" y="32775"/>
                </a:cubicBezTo>
                <a:cubicBezTo>
                  <a:pt x="23169" y="32762"/>
                  <a:pt x="24877" y="32741"/>
                  <a:pt x="26582" y="32741"/>
                </a:cubicBezTo>
                <a:close/>
                <a:moveTo>
                  <a:pt x="26369" y="1"/>
                </a:moveTo>
                <a:cubicBezTo>
                  <a:pt x="20711" y="1"/>
                  <a:pt x="15052" y="272"/>
                  <a:pt x="9416" y="906"/>
                </a:cubicBezTo>
                <a:cubicBezTo>
                  <a:pt x="6247" y="1268"/>
                  <a:pt x="3893" y="2852"/>
                  <a:pt x="3079" y="6067"/>
                </a:cubicBezTo>
                <a:cubicBezTo>
                  <a:pt x="1630" y="11544"/>
                  <a:pt x="0" y="17067"/>
                  <a:pt x="544" y="22861"/>
                </a:cubicBezTo>
                <a:cubicBezTo>
                  <a:pt x="634" y="24491"/>
                  <a:pt x="725" y="26166"/>
                  <a:pt x="770" y="27796"/>
                </a:cubicBezTo>
                <a:cubicBezTo>
                  <a:pt x="903" y="32691"/>
                  <a:pt x="2830" y="33999"/>
                  <a:pt x="7196" y="33999"/>
                </a:cubicBezTo>
                <a:cubicBezTo>
                  <a:pt x="7271" y="33999"/>
                  <a:pt x="7348" y="33998"/>
                  <a:pt x="7424" y="33998"/>
                </a:cubicBezTo>
                <a:cubicBezTo>
                  <a:pt x="9165" y="33969"/>
                  <a:pt x="10910" y="33949"/>
                  <a:pt x="12655" y="33949"/>
                </a:cubicBezTo>
                <a:cubicBezTo>
                  <a:pt x="16357" y="33949"/>
                  <a:pt x="20060" y="34038"/>
                  <a:pt x="23721" y="34314"/>
                </a:cubicBezTo>
                <a:cubicBezTo>
                  <a:pt x="27086" y="34585"/>
                  <a:pt x="30445" y="34682"/>
                  <a:pt x="33802" y="34682"/>
                </a:cubicBezTo>
                <a:cubicBezTo>
                  <a:pt x="39976" y="34682"/>
                  <a:pt x="46144" y="34355"/>
                  <a:pt x="52331" y="34179"/>
                </a:cubicBezTo>
                <a:cubicBezTo>
                  <a:pt x="54187" y="34179"/>
                  <a:pt x="56043" y="33681"/>
                  <a:pt x="57718" y="32775"/>
                </a:cubicBezTo>
                <a:cubicBezTo>
                  <a:pt x="60978" y="30919"/>
                  <a:pt x="62834" y="27796"/>
                  <a:pt x="63739" y="24355"/>
                </a:cubicBezTo>
                <a:cubicBezTo>
                  <a:pt x="64871" y="20145"/>
                  <a:pt x="65369" y="15845"/>
                  <a:pt x="65323" y="11499"/>
                </a:cubicBezTo>
                <a:cubicBezTo>
                  <a:pt x="65188" y="5704"/>
                  <a:pt x="63513" y="3984"/>
                  <a:pt x="58261" y="2762"/>
                </a:cubicBezTo>
                <a:cubicBezTo>
                  <a:pt x="53327" y="1675"/>
                  <a:pt x="48348" y="996"/>
                  <a:pt x="43323" y="725"/>
                </a:cubicBezTo>
                <a:cubicBezTo>
                  <a:pt x="37687" y="272"/>
                  <a:pt x="32028" y="1"/>
                  <a:pt x="263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548;p36">
            <a:extLst>
              <a:ext uri="{FF2B5EF4-FFF2-40B4-BE49-F238E27FC236}">
                <a16:creationId xmlns:a16="http://schemas.microsoft.com/office/drawing/2014/main" id="{B0B80697-5B25-7556-EA1C-83AD5D57F03F}"/>
              </a:ext>
            </a:extLst>
          </p:cNvPr>
          <p:cNvSpPr/>
          <p:nvPr/>
        </p:nvSpPr>
        <p:spPr>
          <a:xfrm>
            <a:off x="2252099" y="1178690"/>
            <a:ext cx="1113140" cy="549217"/>
          </a:xfrm>
          <a:custGeom>
            <a:avLst/>
            <a:gdLst/>
            <a:ahLst/>
            <a:cxnLst/>
            <a:rect l="l" t="t" r="r" b="b"/>
            <a:pathLst>
              <a:path w="62291" h="30734" extrusionOk="0">
                <a:moveTo>
                  <a:pt x="21077" y="118"/>
                </a:moveTo>
                <a:cubicBezTo>
                  <a:pt x="16648" y="118"/>
                  <a:pt x="12204" y="206"/>
                  <a:pt x="7786" y="589"/>
                </a:cubicBezTo>
                <a:cubicBezTo>
                  <a:pt x="5568" y="770"/>
                  <a:pt x="4165" y="1540"/>
                  <a:pt x="3350" y="3667"/>
                </a:cubicBezTo>
                <a:cubicBezTo>
                  <a:pt x="906" y="9960"/>
                  <a:pt x="0" y="16750"/>
                  <a:pt x="634" y="23495"/>
                </a:cubicBezTo>
                <a:cubicBezTo>
                  <a:pt x="951" y="27298"/>
                  <a:pt x="2083" y="28113"/>
                  <a:pt x="5930" y="28611"/>
                </a:cubicBezTo>
                <a:cubicBezTo>
                  <a:pt x="12086" y="29385"/>
                  <a:pt x="18278" y="29756"/>
                  <a:pt x="24507" y="29756"/>
                </a:cubicBezTo>
                <a:cubicBezTo>
                  <a:pt x="25195" y="29756"/>
                  <a:pt x="25884" y="29751"/>
                  <a:pt x="26573" y="29742"/>
                </a:cubicBezTo>
                <a:cubicBezTo>
                  <a:pt x="32378" y="29783"/>
                  <a:pt x="38183" y="30734"/>
                  <a:pt x="43988" y="30734"/>
                </a:cubicBezTo>
                <a:cubicBezTo>
                  <a:pt x="44657" y="30734"/>
                  <a:pt x="45325" y="30721"/>
                  <a:pt x="45993" y="30693"/>
                </a:cubicBezTo>
                <a:cubicBezTo>
                  <a:pt x="47020" y="30693"/>
                  <a:pt x="48046" y="30673"/>
                  <a:pt x="49058" y="30673"/>
                </a:cubicBezTo>
                <a:cubicBezTo>
                  <a:pt x="49565" y="30673"/>
                  <a:pt x="50068" y="30678"/>
                  <a:pt x="50566" y="30693"/>
                </a:cubicBezTo>
                <a:cubicBezTo>
                  <a:pt x="50640" y="30695"/>
                  <a:pt x="50713" y="30696"/>
                  <a:pt x="50787" y="30696"/>
                </a:cubicBezTo>
                <a:cubicBezTo>
                  <a:pt x="54199" y="30696"/>
                  <a:pt x="56574" y="28647"/>
                  <a:pt x="58125" y="26121"/>
                </a:cubicBezTo>
                <a:cubicBezTo>
                  <a:pt x="61294" y="21096"/>
                  <a:pt x="62290" y="14985"/>
                  <a:pt x="60842" y="9190"/>
                </a:cubicBezTo>
                <a:cubicBezTo>
                  <a:pt x="60253" y="6655"/>
                  <a:pt x="59121" y="4437"/>
                  <a:pt x="56224" y="3622"/>
                </a:cubicBezTo>
                <a:cubicBezTo>
                  <a:pt x="52603" y="2490"/>
                  <a:pt x="48891" y="1630"/>
                  <a:pt x="45133" y="997"/>
                </a:cubicBezTo>
                <a:cubicBezTo>
                  <a:pt x="38479" y="1"/>
                  <a:pt x="31779" y="182"/>
                  <a:pt x="25079" y="136"/>
                </a:cubicBezTo>
                <a:cubicBezTo>
                  <a:pt x="23747" y="126"/>
                  <a:pt x="22413" y="118"/>
                  <a:pt x="21077" y="1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API Detection</a:t>
            </a:r>
            <a:endParaRPr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1549;p36">
            <a:extLst>
              <a:ext uri="{FF2B5EF4-FFF2-40B4-BE49-F238E27FC236}">
                <a16:creationId xmlns:a16="http://schemas.microsoft.com/office/drawing/2014/main" id="{4B401B6B-1E46-785F-92F2-CE859E845CDE}"/>
              </a:ext>
            </a:extLst>
          </p:cNvPr>
          <p:cNvSpPr/>
          <p:nvPr/>
        </p:nvSpPr>
        <p:spPr>
          <a:xfrm>
            <a:off x="2192233" y="1112355"/>
            <a:ext cx="1168144" cy="619785"/>
          </a:xfrm>
          <a:custGeom>
            <a:avLst/>
            <a:gdLst/>
            <a:ahLst/>
            <a:cxnLst/>
            <a:rect l="l" t="t" r="r" b="b"/>
            <a:pathLst>
              <a:path w="65369" h="34683" extrusionOk="0">
                <a:moveTo>
                  <a:pt x="61941" y="5697"/>
                </a:moveTo>
                <a:cubicBezTo>
                  <a:pt x="63039" y="6427"/>
                  <a:pt x="63740" y="7675"/>
                  <a:pt x="63829" y="9054"/>
                </a:cubicBezTo>
                <a:cubicBezTo>
                  <a:pt x="62978" y="8024"/>
                  <a:pt x="62349" y="6905"/>
                  <a:pt x="61941" y="5697"/>
                </a:cubicBezTo>
                <a:close/>
                <a:moveTo>
                  <a:pt x="22304" y="1877"/>
                </a:moveTo>
                <a:cubicBezTo>
                  <a:pt x="23906" y="1877"/>
                  <a:pt x="25509" y="1889"/>
                  <a:pt x="27116" y="1902"/>
                </a:cubicBezTo>
                <a:cubicBezTo>
                  <a:pt x="33771" y="1947"/>
                  <a:pt x="40516" y="1766"/>
                  <a:pt x="47171" y="2762"/>
                </a:cubicBezTo>
                <a:cubicBezTo>
                  <a:pt x="50883" y="3396"/>
                  <a:pt x="54595" y="4256"/>
                  <a:pt x="58216" y="5388"/>
                </a:cubicBezTo>
                <a:cubicBezTo>
                  <a:pt x="61159" y="6202"/>
                  <a:pt x="62245" y="8421"/>
                  <a:pt x="62879" y="10956"/>
                </a:cubicBezTo>
                <a:cubicBezTo>
                  <a:pt x="64327" y="16705"/>
                  <a:pt x="63332" y="22861"/>
                  <a:pt x="60117" y="27886"/>
                </a:cubicBezTo>
                <a:cubicBezTo>
                  <a:pt x="58550" y="30394"/>
                  <a:pt x="56185" y="32459"/>
                  <a:pt x="52716" y="32459"/>
                </a:cubicBezTo>
                <a:cubicBezTo>
                  <a:pt x="52678" y="32459"/>
                  <a:pt x="52641" y="32459"/>
                  <a:pt x="52603" y="32458"/>
                </a:cubicBezTo>
                <a:cubicBezTo>
                  <a:pt x="52090" y="32443"/>
                  <a:pt x="51582" y="32438"/>
                  <a:pt x="51075" y="32438"/>
                </a:cubicBezTo>
                <a:cubicBezTo>
                  <a:pt x="50063" y="32438"/>
                  <a:pt x="49057" y="32458"/>
                  <a:pt x="48031" y="32458"/>
                </a:cubicBezTo>
                <a:cubicBezTo>
                  <a:pt x="47380" y="32485"/>
                  <a:pt x="46730" y="32498"/>
                  <a:pt x="46081" y="32498"/>
                </a:cubicBezTo>
                <a:cubicBezTo>
                  <a:pt x="40228" y="32498"/>
                  <a:pt x="34433" y="31503"/>
                  <a:pt x="28565" y="31462"/>
                </a:cubicBezTo>
                <a:cubicBezTo>
                  <a:pt x="27696" y="31480"/>
                  <a:pt x="26826" y="31488"/>
                  <a:pt x="25955" y="31488"/>
                </a:cubicBezTo>
                <a:cubicBezTo>
                  <a:pt x="19936" y="31488"/>
                  <a:pt x="13894" y="31082"/>
                  <a:pt x="7922" y="30331"/>
                </a:cubicBezTo>
                <a:cubicBezTo>
                  <a:pt x="4120" y="29833"/>
                  <a:pt x="2988" y="29018"/>
                  <a:pt x="2671" y="25261"/>
                </a:cubicBezTo>
                <a:cubicBezTo>
                  <a:pt x="1992" y="18516"/>
                  <a:pt x="2943" y="11725"/>
                  <a:pt x="5342" y="5433"/>
                </a:cubicBezTo>
                <a:cubicBezTo>
                  <a:pt x="6202" y="3305"/>
                  <a:pt x="7560" y="2536"/>
                  <a:pt x="9778" y="2355"/>
                </a:cubicBezTo>
                <a:cubicBezTo>
                  <a:pt x="13966" y="1962"/>
                  <a:pt x="18129" y="1877"/>
                  <a:pt x="22304" y="1877"/>
                </a:cubicBezTo>
                <a:close/>
                <a:moveTo>
                  <a:pt x="2173" y="28565"/>
                </a:moveTo>
                <a:cubicBezTo>
                  <a:pt x="3622" y="31100"/>
                  <a:pt x="5976" y="31281"/>
                  <a:pt x="8285" y="31598"/>
                </a:cubicBezTo>
                <a:cubicBezTo>
                  <a:pt x="12087" y="32096"/>
                  <a:pt x="15935" y="32413"/>
                  <a:pt x="19783" y="32594"/>
                </a:cubicBezTo>
                <a:lnTo>
                  <a:pt x="19783" y="32956"/>
                </a:lnTo>
                <a:lnTo>
                  <a:pt x="14351" y="32956"/>
                </a:lnTo>
                <a:cubicBezTo>
                  <a:pt x="11945" y="32956"/>
                  <a:pt x="9506" y="32757"/>
                  <a:pt x="7091" y="32757"/>
                </a:cubicBezTo>
                <a:cubicBezTo>
                  <a:pt x="6688" y="32757"/>
                  <a:pt x="6286" y="32762"/>
                  <a:pt x="5885" y="32775"/>
                </a:cubicBezTo>
                <a:cubicBezTo>
                  <a:pt x="5847" y="32776"/>
                  <a:pt x="5809" y="32776"/>
                  <a:pt x="5772" y="32776"/>
                </a:cubicBezTo>
                <a:cubicBezTo>
                  <a:pt x="3401" y="32776"/>
                  <a:pt x="2173" y="31373"/>
                  <a:pt x="2173" y="28565"/>
                </a:cubicBezTo>
                <a:close/>
                <a:moveTo>
                  <a:pt x="26582" y="32741"/>
                </a:moveTo>
                <a:cubicBezTo>
                  <a:pt x="30649" y="32741"/>
                  <a:pt x="34700" y="32862"/>
                  <a:pt x="38750" y="33500"/>
                </a:cubicBezTo>
                <a:lnTo>
                  <a:pt x="38705" y="33500"/>
                </a:lnTo>
                <a:cubicBezTo>
                  <a:pt x="32956" y="33318"/>
                  <a:pt x="27207" y="33635"/>
                  <a:pt x="21458" y="32775"/>
                </a:cubicBezTo>
                <a:cubicBezTo>
                  <a:pt x="23169" y="32762"/>
                  <a:pt x="24877" y="32741"/>
                  <a:pt x="26582" y="32741"/>
                </a:cubicBezTo>
                <a:close/>
                <a:moveTo>
                  <a:pt x="26369" y="1"/>
                </a:moveTo>
                <a:cubicBezTo>
                  <a:pt x="20711" y="1"/>
                  <a:pt x="15052" y="272"/>
                  <a:pt x="9416" y="906"/>
                </a:cubicBezTo>
                <a:cubicBezTo>
                  <a:pt x="6247" y="1268"/>
                  <a:pt x="3893" y="2852"/>
                  <a:pt x="3079" y="6067"/>
                </a:cubicBezTo>
                <a:cubicBezTo>
                  <a:pt x="1630" y="11544"/>
                  <a:pt x="0" y="17067"/>
                  <a:pt x="544" y="22861"/>
                </a:cubicBezTo>
                <a:cubicBezTo>
                  <a:pt x="634" y="24491"/>
                  <a:pt x="725" y="26166"/>
                  <a:pt x="770" y="27796"/>
                </a:cubicBezTo>
                <a:cubicBezTo>
                  <a:pt x="903" y="32691"/>
                  <a:pt x="2830" y="33999"/>
                  <a:pt x="7196" y="33999"/>
                </a:cubicBezTo>
                <a:cubicBezTo>
                  <a:pt x="7271" y="33999"/>
                  <a:pt x="7348" y="33998"/>
                  <a:pt x="7424" y="33998"/>
                </a:cubicBezTo>
                <a:cubicBezTo>
                  <a:pt x="9165" y="33969"/>
                  <a:pt x="10910" y="33949"/>
                  <a:pt x="12655" y="33949"/>
                </a:cubicBezTo>
                <a:cubicBezTo>
                  <a:pt x="16357" y="33949"/>
                  <a:pt x="20060" y="34038"/>
                  <a:pt x="23721" y="34314"/>
                </a:cubicBezTo>
                <a:cubicBezTo>
                  <a:pt x="27086" y="34585"/>
                  <a:pt x="30445" y="34682"/>
                  <a:pt x="33802" y="34682"/>
                </a:cubicBezTo>
                <a:cubicBezTo>
                  <a:pt x="39976" y="34682"/>
                  <a:pt x="46144" y="34355"/>
                  <a:pt x="52331" y="34179"/>
                </a:cubicBezTo>
                <a:cubicBezTo>
                  <a:pt x="54187" y="34179"/>
                  <a:pt x="56043" y="33681"/>
                  <a:pt x="57718" y="32775"/>
                </a:cubicBezTo>
                <a:cubicBezTo>
                  <a:pt x="60978" y="30919"/>
                  <a:pt x="62834" y="27796"/>
                  <a:pt x="63739" y="24355"/>
                </a:cubicBezTo>
                <a:cubicBezTo>
                  <a:pt x="64871" y="20145"/>
                  <a:pt x="65369" y="15845"/>
                  <a:pt x="65323" y="11499"/>
                </a:cubicBezTo>
                <a:cubicBezTo>
                  <a:pt x="65188" y="5704"/>
                  <a:pt x="63513" y="3984"/>
                  <a:pt x="58261" y="2762"/>
                </a:cubicBezTo>
                <a:cubicBezTo>
                  <a:pt x="53327" y="1675"/>
                  <a:pt x="48348" y="996"/>
                  <a:pt x="43323" y="725"/>
                </a:cubicBezTo>
                <a:cubicBezTo>
                  <a:pt x="37687" y="272"/>
                  <a:pt x="32028" y="1"/>
                  <a:pt x="263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AA6940-4578-9B68-E1DE-CACDDD2314AE}"/>
              </a:ext>
            </a:extLst>
          </p:cNvPr>
          <p:cNvSpPr/>
          <p:nvPr/>
        </p:nvSpPr>
        <p:spPr>
          <a:xfrm>
            <a:off x="1946664" y="1258586"/>
            <a:ext cx="2192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59AF9-7C99-5C90-CE86-98DCF219D5A4}"/>
              </a:ext>
            </a:extLst>
          </p:cNvPr>
          <p:cNvSpPr/>
          <p:nvPr/>
        </p:nvSpPr>
        <p:spPr>
          <a:xfrm>
            <a:off x="3459485" y="1268632"/>
            <a:ext cx="2192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23" name="Google Shape;2198;p45">
            <a:extLst>
              <a:ext uri="{FF2B5EF4-FFF2-40B4-BE49-F238E27FC236}">
                <a16:creationId xmlns:a16="http://schemas.microsoft.com/office/drawing/2014/main" id="{FC049A71-085C-7DE7-2E3D-3FFB559CB391}"/>
              </a:ext>
            </a:extLst>
          </p:cNvPr>
          <p:cNvSpPr/>
          <p:nvPr/>
        </p:nvSpPr>
        <p:spPr>
          <a:xfrm flipH="1">
            <a:off x="1246303" y="747127"/>
            <a:ext cx="45719" cy="174324"/>
          </a:xfrm>
          <a:custGeom>
            <a:avLst/>
            <a:gdLst/>
            <a:ahLst/>
            <a:cxnLst/>
            <a:rect l="l" t="t" r="r" b="b"/>
            <a:pathLst>
              <a:path w="1" h="14235" fill="none" extrusionOk="0">
                <a:moveTo>
                  <a:pt x="1" y="1"/>
                </a:moveTo>
                <a:lnTo>
                  <a:pt x="1" y="14234"/>
                </a:lnTo>
              </a:path>
            </a:pathLst>
          </a:custGeom>
          <a:noFill/>
          <a:ln w="23100" cap="rnd" cmpd="sng">
            <a:solidFill>
              <a:schemeClr val="dk1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198;p45">
            <a:extLst>
              <a:ext uri="{FF2B5EF4-FFF2-40B4-BE49-F238E27FC236}">
                <a16:creationId xmlns:a16="http://schemas.microsoft.com/office/drawing/2014/main" id="{DDEDAF19-2206-FA0D-FDAF-516C99E36737}"/>
              </a:ext>
            </a:extLst>
          </p:cNvPr>
          <p:cNvSpPr/>
          <p:nvPr/>
        </p:nvSpPr>
        <p:spPr>
          <a:xfrm flipH="1">
            <a:off x="1269162" y="1965279"/>
            <a:ext cx="45719" cy="159989"/>
          </a:xfrm>
          <a:custGeom>
            <a:avLst/>
            <a:gdLst/>
            <a:ahLst/>
            <a:cxnLst/>
            <a:rect l="l" t="t" r="r" b="b"/>
            <a:pathLst>
              <a:path w="1" h="14235" fill="none" extrusionOk="0">
                <a:moveTo>
                  <a:pt x="1" y="1"/>
                </a:moveTo>
                <a:lnTo>
                  <a:pt x="1" y="14234"/>
                </a:lnTo>
              </a:path>
            </a:pathLst>
          </a:custGeom>
          <a:noFill/>
          <a:ln w="23100" cap="rnd" cmpd="sng">
            <a:solidFill>
              <a:schemeClr val="dk1"/>
            </a:solidFill>
            <a:prstDash val="solid"/>
            <a:miter lim="3697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741114"/>
      </p:ext>
    </p:extLst>
  </p:cSld>
  <p:clrMapOvr>
    <a:masterClrMapping/>
  </p:clrMapOvr>
</p:sld>
</file>

<file path=ppt/theme/theme1.xml><?xml version="1.0" encoding="utf-8"?>
<a:theme xmlns:a="http://schemas.openxmlformats.org/drawingml/2006/main" name="Doodle Flowchart Infographics by Slidesgo">
  <a:themeElements>
    <a:clrScheme name="Simple Light">
      <a:dk1>
        <a:srgbClr val="000000"/>
      </a:dk1>
      <a:lt1>
        <a:srgbClr val="FFFFFF"/>
      </a:lt1>
      <a:dk2>
        <a:srgbClr val="52489C"/>
      </a:dk2>
      <a:lt2>
        <a:srgbClr val="4062BB"/>
      </a:lt2>
      <a:accent1>
        <a:srgbClr val="59C3C3"/>
      </a:accent1>
      <a:accent2>
        <a:srgbClr val="0DBD8E"/>
      </a:accent2>
      <a:accent3>
        <a:srgbClr val="F45B69"/>
      </a:accent3>
      <a:accent4>
        <a:srgbClr val="EC7357"/>
      </a:accent4>
      <a:accent5>
        <a:srgbClr val="52489C"/>
      </a:accent5>
      <a:accent6>
        <a:srgbClr val="4062B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</Words>
  <Application>Microsoft Office PowerPoint</Application>
  <PresentationFormat>On-screen Show (16:9)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Fira Sans Extra Condensed Medium</vt:lpstr>
      <vt:lpstr>Arial</vt:lpstr>
      <vt:lpstr>Roboto</vt:lpstr>
      <vt:lpstr>Doodle Flowchart Infographics by Slidesgo</vt:lpstr>
      <vt:lpstr>Current</vt:lpstr>
      <vt:lpstr>Proposed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Vinu</dc:creator>
  <cp:lastModifiedBy>Vinu A</cp:lastModifiedBy>
  <cp:revision>9</cp:revision>
  <dcterms:modified xsi:type="dcterms:W3CDTF">2024-06-17T04:26:57Z</dcterms:modified>
</cp:coreProperties>
</file>