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Health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Post-Deployment Verification and Scheduled Runs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Environment unavailability in LLE affects Dev &amp; QA productivity.</a:t>
            </a:r>
          </a:p>
          <a:p>
            <a:r>
              <a:t>• Identifying root causes is time-consuming and impacts efficiency.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Root Cause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Deployment-related issues.</a:t>
            </a:r>
          </a:p>
          <a:p>
            <a:r>
              <a:t>• Unclear which deployment caused the issue.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Identify pain points &amp; automate health check.</a:t>
            </a:r>
          </a:p>
          <a:p>
            <a:r>
              <a:t>• Capture transaction IDs &amp; Splunk logs.</a:t>
            </a:r>
          </a:p>
          <a:p>
            <a:r>
              <a:t>• Trigger health check script dynamically.</a:t>
            </a:r>
          </a:p>
          <a:p>
            <a:r>
              <a:t>• Share results with stakeholders.</a:t>
            </a:r>
          </a:p>
          <a:p>
            <a:r>
              <a:t>• Schedule automated test runs (e.g., every hour).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Faster issue identification.</a:t>
            </a:r>
          </a:p>
          <a:p>
            <a:r>
              <a:t>• Splunk logs &amp; transaction IDs aid triaging.</a:t>
            </a:r>
          </a:p>
          <a:p>
            <a:r>
              <a:t>• Minimizes downtime &amp; deployment impact.</a:t>
            </a:r>
          </a:p>
          <a:p>
            <a:r>
              <a:t>• Automated email notifications to stakeholders.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Engineering Dashboard Integration</a:t>
            </a:r>
          </a:p>
          <a:p>
            <a:r>
              <a:t>2. Repository Details</a:t>
            </a:r>
          </a:p>
          <a:p>
            <a:r>
              <a:t>3. Automated Execution on Deployment</a:t>
            </a:r>
          </a:p>
          <a:p>
            <a:r>
              <a:t>4. Critical Flow Verification</a:t>
            </a:r>
          </a:p>
          <a:p>
            <a:r>
              <a:t>5. Test Result Sharing with Stakeholders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