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Enhancing Data Access with Erica Assistance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Innovation Summit – 2025</a:t>
            </a:r>
          </a:p>
          <a:p>
            <a:r>
              <a:t>Presented by: Vinod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Users need sanitized NPI data in LLE environment.</a:t>
            </a:r>
          </a:p>
          <a:p>
            <a:r>
              <a:t>- Rely on tools like Data-X, BOSS, TSYS.</a:t>
            </a:r>
          </a:p>
          <a:p>
            <a:r>
              <a:t>- Manual data requests require prior data conditioning knowledge.</a:t>
            </a:r>
          </a:p>
          <a:p>
            <a:r>
              <a:t>- Process is inefficient and prone to errors.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 – Erica Assistance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Enable Erica chatbot to fetch data using keywords.</a:t>
            </a:r>
          </a:p>
          <a:p>
            <a:r>
              <a:t>- Examples:</a:t>
            </a:r>
          </a:p>
          <a:p>
            <a:r>
              <a:t>  - 'Fetch good credit'</a:t>
            </a:r>
          </a:p>
          <a:p>
            <a:r>
              <a:t>  - 'Recovery CCA'</a:t>
            </a:r>
          </a:p>
          <a:p>
            <a:r>
              <a:t>  - 'Zelle enrolled Online IDs'</a:t>
            </a:r>
          </a:p>
          <a:p>
            <a:r>
              <a:t>- Erica will connect to backend databases automatically.</a:t>
            </a:r>
          </a:p>
          <a:p>
            <a:r>
              <a:t>- If no data, an auto-request will be submitted to the data team.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Efficiency: Reduces dependency on multiple tools.</a:t>
            </a:r>
          </a:p>
          <a:p>
            <a:r>
              <a:t>- Ease of Use: No prior data conditioning knowledge required.</a:t>
            </a:r>
          </a:p>
          <a:p>
            <a:r>
              <a:t>- Automation: Auto-request ensures quicker resolution.</a:t>
            </a:r>
          </a:p>
          <a:p>
            <a:r>
              <a:t>- Scalability: Can support additional data requests.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Phase 1:</a:t>
            </a:r>
          </a:p>
          <a:p>
            <a:r>
              <a:t>   - Integrate Erica with backend data sources.</a:t>
            </a:r>
          </a:p>
          <a:p>
            <a:r>
              <a:t>   - Enable keyword-based queries.</a:t>
            </a:r>
          </a:p>
          <a:p>
            <a:r>
              <a:t>2. Phase 2:</a:t>
            </a:r>
          </a:p>
          <a:p>
            <a:r>
              <a:t>   - Implement auto-request functionality.</a:t>
            </a:r>
          </a:p>
          <a:p>
            <a:r>
              <a:t>   - User feedback and testing.</a:t>
            </a:r>
          </a:p>
          <a:p>
            <a:r>
              <a:t>3. Phase 3:</a:t>
            </a:r>
          </a:p>
          <a:p>
            <a:r>
              <a:t>   - Expand capabilities to more datasets.</a:t>
            </a:r>
          </a:p>
          <a:p>
            <a:r>
              <a:t>   - AI-based query improvements.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AI-driven predictive assistance for data needs.</a:t>
            </a:r>
          </a:p>
          <a:p>
            <a:r>
              <a:t>- Integration with other enterprise systems.</a:t>
            </a:r>
          </a:p>
          <a:p>
            <a:r>
              <a:t>- Voice-based queries for hands-free access.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Erica Assistance can streamline data retrieval.</a:t>
            </a:r>
          </a:p>
          <a:p>
            <a:r>
              <a:t>- Requesting stakeholder support for pilot implementation.</a:t>
            </a:r>
          </a:p>
          <a:p>
            <a:r>
              <a:t>- Open for feedback and further enhancements.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