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IT" initials="ПI" lastIdx="1" clrIdx="0">
    <p:extLst>
      <p:ext uri="{19B8F6BF-5375-455C-9EA6-DF929625EA0E}">
        <p15:presenceInfo xmlns:p15="http://schemas.microsoft.com/office/powerpoint/2012/main" userId="S-1-5-21-2197114984-750553406-1920004825-26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CDAC9-3FDC-4C2A-9F15-6B105EA9BBDA}" v="43" dt="2020-12-16T03:00:11.262"/>
    <p1510:client id="{5544B878-AF61-4AE7-8B10-0AE4E559116C}" v="234" dt="2020-12-16T05:07:53.349"/>
    <p1510:client id="{7EBF9AA2-AC9F-4DED-97E4-9F58310D4FFB}" v="15" dt="2020-12-15T11:54:18.433"/>
    <p1510:client id="{7F2CCC3A-2CDA-45DA-8126-FE19D6BC8F8D}" v="19" dt="2020-12-16T02:49:14.092"/>
    <p1510:client id="{888E0EA8-6E46-4A5C-ABA5-862E563B4827}" v="973" dt="2020-12-15T10:49:09.084"/>
    <p1510:client id="{D5F67F25-55A1-4460-8ACC-AB01DCE97A1C}" v="2" dt="2020-12-15T11:54:52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7" d="100"/>
          <a:sy n="97" d="100"/>
        </p:scale>
        <p:origin x="33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5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4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5026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40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86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14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07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6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0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6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3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9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6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5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0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2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688969-D4B6-4152-B7A3-75505E0B8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ru-RU" dirty="0"/>
              <a:t>Сделал Голиков Глеб из </a:t>
            </a:r>
            <a:r>
              <a:rPr lang="en-US" dirty="0"/>
              <a:t>IT 2/2B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D513D-405B-4B79-B3E0-5F1DF9AA9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ru-RU" dirty="0"/>
              <a:t>Гонки </a:t>
            </a:r>
          </a:p>
        </p:txBody>
      </p:sp>
    </p:spTree>
    <p:extLst>
      <p:ext uri="{BB962C8B-B14F-4D97-AF65-F5344CB8AC3E}">
        <p14:creationId xmlns:p14="http://schemas.microsoft.com/office/powerpoint/2010/main" val="168839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6E6E1-9788-4D50-AE84-8A6F41A3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ru-RU" dirty="0"/>
              <a:t>Ведение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31D35A-D7CB-4FD0-AE9E-D6EFE3DFC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dirty="0"/>
              <a:t>Моя работа - это аркадная игра, где игрок едет по дороге с 3 полосами, а ему на встречу едут другие машины при столкновении с которыми игра заканчивается. Цель игрока - это продержаться как можно дольше на дроге.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991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F850F-A75E-4994-A727-229834A7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ru-RU" dirty="0"/>
              <a:t>Ход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3ED220-1177-4C88-8A6F-28795983A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748" y="1270000"/>
            <a:ext cx="642444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Игра будет базироваться на 4 основный классах</a:t>
            </a:r>
            <a:r>
              <a:rPr lang="en-US" dirty="0"/>
              <a:t>: </a:t>
            </a:r>
            <a:r>
              <a:rPr lang="ru-RU" dirty="0"/>
              <a:t>дороги которая будет передвигаться имитируя движение машины, сама машина игрока, машины несущиеся на встречу машине игрока и взрыв, появляющийся при столкновении игрока с другой машиной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8CD035-6286-4998-9193-18D2EE497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00" r="41229" b="9090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1C49FB-BB62-4506-A445-3B2E62989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655" y="2572775"/>
            <a:ext cx="3088938" cy="4147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706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D663F-3964-4E81-8C7F-56158405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24" y="151441"/>
            <a:ext cx="8596668" cy="1320800"/>
          </a:xfrm>
        </p:spPr>
        <p:txBody>
          <a:bodyPr/>
          <a:lstStyle/>
          <a:p>
            <a:r>
              <a:rPr lang="ru-RU" dirty="0"/>
              <a:t>Ход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DA42C-C63F-4FD0-83D6-639B4608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94" y="891130"/>
            <a:ext cx="2292007" cy="425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Реализуем основу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4522C5-C5CC-4DB8-865A-B1C3F34F4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93" y="1298875"/>
            <a:ext cx="4933950" cy="15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4A1AAC-252C-4A0E-84AE-C1B0124F2399}"/>
              </a:ext>
            </a:extLst>
          </p:cNvPr>
          <p:cNvSpPr txBox="1"/>
          <p:nvPr/>
        </p:nvSpPr>
        <p:spPr>
          <a:xfrm>
            <a:off x="5816442" y="13164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Цикл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73170-CEF2-4423-9C74-121886FF7491}"/>
              </a:ext>
            </a:extLst>
          </p:cNvPr>
          <p:cNvSpPr txBox="1"/>
          <p:nvPr/>
        </p:nvSpPr>
        <p:spPr>
          <a:xfrm>
            <a:off x="492535" y="2962251"/>
            <a:ext cx="116570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dirty="0"/>
              <a:t>И классы</a:t>
            </a:r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CBF04E-9473-4291-B5ED-6F513AE27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859" y="1685756"/>
            <a:ext cx="4139415" cy="3731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E7D433D-85A5-4758-AF1A-B159321C3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608" y="3431068"/>
            <a:ext cx="4553712" cy="1995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314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153FF-3DE6-4E6F-961A-A418B6F1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ru-RU" dirty="0"/>
              <a:t>Ход работы 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4089DE08-C997-4AC9-AD6C-A4C7897DE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0" y="1485105"/>
            <a:ext cx="2748165" cy="4556256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B46EA88-6812-4113-B288-C6DC87BC0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63" y="2160589"/>
            <a:ext cx="294463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500"/>
              <a:t>Дело осталось за малым, реализуем проверку столкновений, поворот с одной дорожной полосы на другую и всё готово.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99790F-7081-4CEF-ACDB-5647DF32D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684" y="1483517"/>
            <a:ext cx="2720000" cy="455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2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B4641-DE84-441C-AC11-3DA381C7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2FCF2-28EA-44F3-ADBC-E1DE40158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dirty="0"/>
              <a:t>По итогу я получил небольшую игру которая поможет потренировать реакцию и развлечься. Я улучшил свои навыки работы на </a:t>
            </a:r>
            <a:r>
              <a:rPr lang="ru-RU" dirty="0" err="1"/>
              <a:t>пайтоне</a:t>
            </a:r>
            <a:r>
              <a:rPr lang="ru-RU" dirty="0"/>
              <a:t> и его модуле </a:t>
            </a:r>
            <a:r>
              <a:rPr lang="ru-RU" dirty="0" err="1"/>
              <a:t>пайгейм</a:t>
            </a:r>
            <a:r>
              <a:rPr lang="ru-RU" dirty="0"/>
              <a:t>. </a:t>
            </a:r>
          </a:p>
          <a:p>
            <a:pPr marL="0" indent="0">
              <a:buNone/>
            </a:pPr>
            <a:r>
              <a:rPr lang="ru-RU" dirty="0"/>
              <a:t>В будущем я надеюсь работать над этой игрой добавив в неё ещё что ни будь и развивать свой навык программирования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09FD4-58E1-49B1-A49B-1A7448502A8E}"/>
              </a:ext>
            </a:extLst>
          </p:cNvPr>
          <p:cNvSpPr txBox="1"/>
          <p:nvPr/>
        </p:nvSpPr>
        <p:spPr>
          <a:xfrm>
            <a:off x="4383024" y="46146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2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43ED836-DF68-4C0F-8C37-C87638F8089F}"/>
              </a:ext>
            </a:extLst>
          </p:cNvPr>
          <p:cNvSpPr txBox="1"/>
          <p:nvPr/>
        </p:nvSpPr>
        <p:spPr>
          <a:xfrm>
            <a:off x="1507067" y="1397000"/>
            <a:ext cx="7766936" cy="26538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Спасибо за 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64466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111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Facet</vt:lpstr>
      <vt:lpstr>Гонки </vt:lpstr>
      <vt:lpstr>Ведение</vt:lpstr>
      <vt:lpstr>Ход работы </vt:lpstr>
      <vt:lpstr>Ход работы </vt:lpstr>
      <vt:lpstr>Ход работы 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Race</dc:title>
  <dc:creator>Пользователь IT</dc:creator>
  <cp:lastModifiedBy>Пользователь IT</cp:lastModifiedBy>
  <cp:revision>158</cp:revision>
  <dcterms:created xsi:type="dcterms:W3CDTF">2020-12-14T06:02:47Z</dcterms:created>
  <dcterms:modified xsi:type="dcterms:W3CDTF">2020-12-16T05:22:19Z</dcterms:modified>
</cp:coreProperties>
</file>