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IT" initials="ПI" lastIdx="1" clrIdx="0">
    <p:extLst>
      <p:ext uri="{19B8F6BF-5375-455C-9EA6-DF929625EA0E}">
        <p15:presenceInfo xmlns:p15="http://schemas.microsoft.com/office/powerpoint/2012/main" userId="S-1-5-21-2197114984-750553406-1920004825-2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E0EA8-6E46-4A5C-ABA5-862E563B4827}" v="973" dt="2020-12-15T10:49:09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33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арионов Глеб" userId="c950e5d9b100c1bd" providerId="Windows Live" clId="Web-{888E0EA8-6E46-4A5C-ABA5-862E563B4827}"/>
    <pc:docChg chg="addSld modSld">
      <pc:chgData name="Ларионов Глеб" userId="c950e5d9b100c1bd" providerId="Windows Live" clId="Web-{888E0EA8-6E46-4A5C-ABA5-862E563B4827}" dt="2020-12-15T10:49:09.084" v="967"/>
      <pc:docMkLst>
        <pc:docMk/>
      </pc:docMkLst>
      <pc:sldChg chg="modTransition">
        <pc:chgData name="Ларионов Глеб" userId="c950e5d9b100c1bd" providerId="Windows Live" clId="Web-{888E0EA8-6E46-4A5C-ABA5-862E563B4827}" dt="2020-12-15T10:48:18.442" v="960"/>
        <pc:sldMkLst>
          <pc:docMk/>
          <pc:sldMk cId="1688399454" sldId="256"/>
        </pc:sldMkLst>
      </pc:sldChg>
      <pc:sldChg chg="modSp modTransition">
        <pc:chgData name="Ларионов Глеб" userId="c950e5d9b100c1bd" providerId="Windows Live" clId="Web-{888E0EA8-6E46-4A5C-ABA5-862E563B4827}" dt="2020-12-15T10:48:26.661" v="961"/>
        <pc:sldMkLst>
          <pc:docMk/>
          <pc:sldMk cId="4289919178" sldId="257"/>
        </pc:sldMkLst>
        <pc:spChg chg="mod">
          <ac:chgData name="Ларионов Глеб" userId="c950e5d9b100c1bd" providerId="Windows Live" clId="Web-{888E0EA8-6E46-4A5C-ABA5-862E563B4827}" dt="2020-12-15T10:31:35.153" v="37" actId="20577"/>
          <ac:spMkLst>
            <pc:docMk/>
            <pc:sldMk cId="4289919178" sldId="257"/>
            <ac:spMk id="2" creationId="{C7C6E6E1-9788-4D50-AE84-8A6F41A3C047}"/>
          </ac:spMkLst>
        </pc:spChg>
        <pc:spChg chg="mod">
          <ac:chgData name="Ларионов Глеб" userId="c950e5d9b100c1bd" providerId="Windows Live" clId="Web-{888E0EA8-6E46-4A5C-ABA5-862E563B4827}" dt="2020-12-15T10:41:29.917" v="526" actId="20577"/>
          <ac:spMkLst>
            <pc:docMk/>
            <pc:sldMk cId="4289919178" sldId="257"/>
            <ac:spMk id="3" creationId="{8C31D35A-D7CB-4FD0-AE9E-D6EFE3DFCA63}"/>
          </ac:spMkLst>
        </pc:spChg>
      </pc:sldChg>
      <pc:sldChg chg="modTransition">
        <pc:chgData name="Ларионов Глеб" userId="c950e5d9b100c1bd" providerId="Windows Live" clId="Web-{888E0EA8-6E46-4A5C-ABA5-862E563B4827}" dt="2020-12-15T10:48:34.068" v="962"/>
        <pc:sldMkLst>
          <pc:docMk/>
          <pc:sldMk cId="2417064681" sldId="258"/>
        </pc:sldMkLst>
      </pc:sldChg>
      <pc:sldChg chg="modSp modTransition">
        <pc:chgData name="Ларионов Глеб" userId="c950e5d9b100c1bd" providerId="Windows Live" clId="Web-{888E0EA8-6E46-4A5C-ABA5-862E563B4827}" dt="2020-12-15T10:48:43.880" v="963"/>
        <pc:sldMkLst>
          <pc:docMk/>
          <pc:sldMk cId="3263140884" sldId="259"/>
        </pc:sldMkLst>
        <pc:spChg chg="mod">
          <ac:chgData name="Ларионов Глеб" userId="c950e5d9b100c1bd" providerId="Windows Live" clId="Web-{888E0EA8-6E46-4A5C-ABA5-862E563B4827}" dt="2020-12-15T10:41:39.246" v="531" actId="20577"/>
          <ac:spMkLst>
            <pc:docMk/>
            <pc:sldMk cId="3263140884" sldId="259"/>
            <ac:spMk id="8" creationId="{4F573170-CEF2-4423-9C74-121886FF7491}"/>
          </ac:spMkLst>
        </pc:spChg>
      </pc:sldChg>
      <pc:sldChg chg="modTransition">
        <pc:chgData name="Ларионов Глеб" userId="c950e5d9b100c1bd" providerId="Windows Live" clId="Web-{888E0EA8-6E46-4A5C-ABA5-862E563B4827}" dt="2020-12-15T10:48:51.349" v="964"/>
        <pc:sldMkLst>
          <pc:docMk/>
          <pc:sldMk cId="3371725570" sldId="260"/>
        </pc:sldMkLst>
      </pc:sldChg>
      <pc:sldChg chg="addSp modSp modTransition">
        <pc:chgData name="Ларионов Глеб" userId="c950e5d9b100c1bd" providerId="Windows Live" clId="Web-{888E0EA8-6E46-4A5C-ABA5-862E563B4827}" dt="2020-12-15T10:48:58.724" v="965"/>
        <pc:sldMkLst>
          <pc:docMk/>
          <pc:sldMk cId="304926213" sldId="261"/>
        </pc:sldMkLst>
        <pc:spChg chg="mod">
          <ac:chgData name="Ларионов Глеб" userId="c950e5d9b100c1bd" providerId="Windows Live" clId="Web-{888E0EA8-6E46-4A5C-ABA5-862E563B4827}" dt="2020-12-15T10:36:29.363" v="355" actId="20577"/>
          <ac:spMkLst>
            <pc:docMk/>
            <pc:sldMk cId="304926213" sldId="261"/>
            <ac:spMk id="2" creationId="{C37B4641-DE84-441C-AC11-3DA381C77E32}"/>
          </ac:spMkLst>
        </pc:spChg>
        <pc:spChg chg="mod">
          <ac:chgData name="Ларионов Глеб" userId="c950e5d9b100c1bd" providerId="Windows Live" clId="Web-{888E0EA8-6E46-4A5C-ABA5-862E563B4827}" dt="2020-12-15T10:46:46.706" v="928" actId="20577"/>
          <ac:spMkLst>
            <pc:docMk/>
            <pc:sldMk cId="304926213" sldId="261"/>
            <ac:spMk id="3" creationId="{20B2FCF2-28EA-44F3-ADBC-E1DE4015885B}"/>
          </ac:spMkLst>
        </pc:spChg>
        <pc:spChg chg="add mod">
          <ac:chgData name="Ларионов Глеб" userId="c950e5d9b100c1bd" providerId="Windows Live" clId="Web-{888E0EA8-6E46-4A5C-ABA5-862E563B4827}" dt="2020-12-15T10:46:54.472" v="932" actId="20577"/>
          <ac:spMkLst>
            <pc:docMk/>
            <pc:sldMk cId="304926213" sldId="261"/>
            <ac:spMk id="4" creationId="{FE309FD4-58E1-49B1-A49B-1A7448502A8E}"/>
          </ac:spMkLst>
        </pc:spChg>
      </pc:sldChg>
      <pc:sldChg chg="addSp modSp new modTransition">
        <pc:chgData name="Ларионов Глеб" userId="c950e5d9b100c1bd" providerId="Windows Live" clId="Web-{888E0EA8-6E46-4A5C-ABA5-862E563B4827}" dt="2020-12-15T10:49:09.084" v="967"/>
        <pc:sldMkLst>
          <pc:docMk/>
          <pc:sldMk cId="1644664199" sldId="262"/>
        </pc:sldMkLst>
        <pc:spChg chg="add mod">
          <ac:chgData name="Ларионов Глеб" userId="c950e5d9b100c1bd" providerId="Windows Live" clId="Web-{888E0EA8-6E46-4A5C-ABA5-862E563B4827}" dt="2020-12-15T10:47:57.520" v="959" actId="1076"/>
          <ac:spMkLst>
            <pc:docMk/>
            <pc:sldMk cId="1644664199" sldId="262"/>
            <ac:spMk id="2" creationId="{943ED836-DF68-4C0F-8C37-C87638F808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4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0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70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4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17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3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6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8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29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7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09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9883-8F54-40BE-A659-EF4F6D8E3028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B6963F-56C4-4E8A-A0B9-2C6D35E22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D513D-405B-4B79-B3E0-5F1DF9AA9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51" y="205064"/>
            <a:ext cx="2787994" cy="1304954"/>
          </a:xfrm>
        </p:spPr>
        <p:txBody>
          <a:bodyPr>
            <a:normAutofit/>
          </a:bodyPr>
          <a:lstStyle/>
          <a:p>
            <a:r>
              <a:rPr lang="ru-RU" dirty="0"/>
              <a:t>Гонки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88969-D4B6-4152-B7A3-75505E0B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5730" y="2601119"/>
            <a:ext cx="4938319" cy="1655762"/>
          </a:xfrm>
        </p:spPr>
        <p:txBody>
          <a:bodyPr/>
          <a:lstStyle/>
          <a:p>
            <a:r>
              <a:rPr lang="ru-RU" dirty="0"/>
              <a:t>Склепал Голиков Глеб из </a:t>
            </a:r>
            <a:r>
              <a:rPr lang="en-US" dirty="0"/>
              <a:t>IT 2/2B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399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6E6E1-9788-4D50-AE84-8A6F41A3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8594"/>
            <a:ext cx="8596668" cy="1320800"/>
          </a:xfrm>
        </p:spPr>
        <p:txBody>
          <a:bodyPr/>
          <a:lstStyle/>
          <a:p>
            <a:r>
              <a:rPr lang="ru-RU" dirty="0"/>
              <a:t>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1D35A-D7CB-4FD0-AE9E-D6EFE3DF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Моя работа - это аркадная игра, где игрок едет по дороге с 3 полосами, а ему на встречу едут другие машины при столкновении с которыми игра заканчивается. Цель игрока - это продержаться как можно дольше на дроге.</a:t>
            </a:r>
          </a:p>
          <a:p>
            <a:pPr marL="0" indent="0">
              <a:buNone/>
            </a:pPr>
            <a:r>
              <a:rPr lang="ru-RU" dirty="0"/>
              <a:t>Эта игра поможет занять лишнее время и потренировать реакцию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91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850F-A75E-4994-A727-229834A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ru-RU" dirty="0"/>
              <a:t>Ход работы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8CD035-6286-4998-9193-18D2EE497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0" r="41229" b="9090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ED220-1177-4C88-8A6F-28795983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48" y="1270000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Игра будет базироваться на 4 основный классах</a:t>
            </a:r>
            <a:r>
              <a:rPr lang="en-US" dirty="0"/>
              <a:t>: </a:t>
            </a:r>
            <a:r>
              <a:rPr lang="ru-RU" dirty="0"/>
              <a:t>дороги которая будет передвигаться имитируя движение машины, сама машина игрока, машины несущиеся на встречу машине игрока и взрыв, появляющийся при столкновении игрока с другой машиной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C49FB-BB62-4506-A445-3B2E6298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55" y="2572775"/>
            <a:ext cx="3088938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6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663F-3964-4E81-8C7F-56158405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4" y="151441"/>
            <a:ext cx="8596668" cy="1320800"/>
          </a:xfrm>
        </p:spPr>
        <p:txBody>
          <a:bodyPr/>
          <a:lstStyle/>
          <a:p>
            <a:r>
              <a:rPr lang="ru-RU" dirty="0"/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DA42C-C63F-4FD0-83D6-639B4608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94" y="891130"/>
            <a:ext cx="2292007" cy="4252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Реализуем основу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522C5-C5CC-4DB8-865A-B1C3F34F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3" y="1298875"/>
            <a:ext cx="4933950" cy="15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A1AAC-252C-4A0E-84AE-C1B0124F2399}"/>
              </a:ext>
            </a:extLst>
          </p:cNvPr>
          <p:cNvSpPr txBox="1"/>
          <p:nvPr/>
        </p:nvSpPr>
        <p:spPr>
          <a:xfrm>
            <a:off x="5816442" y="1316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3170-CEF2-4423-9C74-121886FF7491}"/>
              </a:ext>
            </a:extLst>
          </p:cNvPr>
          <p:cNvSpPr txBox="1"/>
          <p:nvPr/>
        </p:nvSpPr>
        <p:spPr>
          <a:xfrm>
            <a:off x="492535" y="2962251"/>
            <a:ext cx="8402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/>
              <a:t>И вот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CBF04E-9473-4291-B5ED-6F513AE2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59" y="1685756"/>
            <a:ext cx="4139415" cy="37316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BE80D6-4132-4B9B-93CF-C0790AA15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20" y="3022873"/>
            <a:ext cx="3047012" cy="3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40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153FF-3DE6-4E6F-961A-A418B6F1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8" y="156238"/>
            <a:ext cx="8596668" cy="1320800"/>
          </a:xfrm>
        </p:spPr>
        <p:txBody>
          <a:bodyPr/>
          <a:lstStyle/>
          <a:p>
            <a:r>
              <a:rPr lang="ru-RU" dirty="0"/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6EA88-6812-4113-B288-C6DC87BC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8" y="1039711"/>
            <a:ext cx="8596668" cy="10348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Дело осталось за малым, реализуем проверку столкновений, поворот с одной дорожной полосы на другую и всё готово.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99790F-7081-4CEF-ACDB-5647DF32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7" y="1839713"/>
            <a:ext cx="2911003" cy="48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2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B4641-DE84-441C-AC11-3DA381C7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2FCF2-28EA-44F3-ADBC-E1DE401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По итогу я получил хорошую игру которая отвечает поставленными мною целям. Я улучшил свои навыки работы на </a:t>
            </a:r>
            <a:r>
              <a:rPr lang="ru-RU" dirty="0" err="1"/>
              <a:t>пайтоне</a:t>
            </a:r>
            <a:r>
              <a:rPr lang="ru-RU" dirty="0"/>
              <a:t> и его </a:t>
            </a:r>
            <a:r>
              <a:rPr lang="ru-RU" dirty="0" err="1"/>
              <a:t>мудуле</a:t>
            </a:r>
            <a:r>
              <a:rPr lang="ru-RU" dirty="0"/>
              <a:t> </a:t>
            </a:r>
            <a:r>
              <a:rPr lang="ru-RU" dirty="0" err="1"/>
              <a:t>пайгейм</a:t>
            </a:r>
            <a:r>
              <a:rPr lang="ru-RU" dirty="0"/>
              <a:t>. </a:t>
            </a:r>
            <a:endParaRPr lang="ru-RU"/>
          </a:p>
          <a:p>
            <a:pPr marL="0" indent="0">
              <a:buNone/>
            </a:pPr>
            <a:r>
              <a:rPr lang="ru-RU" dirty="0"/>
              <a:t>В будущем я надеюсь работать над этой игрой добавив в неё ещё что </a:t>
            </a:r>
            <a:r>
              <a:rPr lang="ru-RU" dirty="0" err="1"/>
              <a:t>нибудь</a:t>
            </a:r>
            <a:r>
              <a:rPr lang="ru-RU" dirty="0"/>
              <a:t> и развивать свой навык </a:t>
            </a:r>
            <a:r>
              <a:rPr lang="ru-RU" dirty="0" err="1"/>
              <a:t>прогграммирования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09FD4-58E1-49B1-A49B-1A7448502A8E}"/>
              </a:ext>
            </a:extLst>
          </p:cNvPr>
          <p:cNvSpPr txBox="1"/>
          <p:nvPr/>
        </p:nvSpPr>
        <p:spPr>
          <a:xfrm>
            <a:off x="4383024" y="46146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ED836-DF68-4C0F-8C37-C87638F8089F}"/>
              </a:ext>
            </a:extLst>
          </p:cNvPr>
          <p:cNvSpPr txBox="1"/>
          <p:nvPr/>
        </p:nvSpPr>
        <p:spPr>
          <a:xfrm>
            <a:off x="646176" y="737616"/>
            <a:ext cx="73517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466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111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Гонки </vt:lpstr>
      <vt:lpstr>Ведение</vt:lpstr>
      <vt:lpstr>Ход работы </vt:lpstr>
      <vt:lpstr>Ход работы </vt:lpstr>
      <vt:lpstr>Ход работы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</dc:title>
  <dc:creator>Пользователь IT</dc:creator>
  <cp:lastModifiedBy>Пользователь IT</cp:lastModifiedBy>
  <cp:revision>95</cp:revision>
  <dcterms:created xsi:type="dcterms:W3CDTF">2020-12-14T06:02:47Z</dcterms:created>
  <dcterms:modified xsi:type="dcterms:W3CDTF">2020-12-15T10:49:09Z</dcterms:modified>
</cp:coreProperties>
</file>