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3" r:id="rId4"/>
    <p:sldId id="262" r:id="rId5"/>
    <p:sldId id="258" r:id="rId6"/>
    <p:sldId id="261" r:id="rId7"/>
    <p:sldId id="259" r:id="rId8"/>
    <p:sldId id="267" r:id="rId9"/>
    <p:sldId id="266" r:id="rId10"/>
    <p:sldId id="268" r:id="rId11"/>
    <p:sldId id="264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an" initials="R" lastIdx="1" clrIdx="0">
    <p:extLst>
      <p:ext uri="{19B8F6BF-5375-455C-9EA6-DF929625EA0E}">
        <p15:presenceInfo xmlns:p15="http://schemas.microsoft.com/office/powerpoint/2012/main" userId="4ccd0c78fd7872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386C-DEEA-42D7-8A4A-FE0D139C28C9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03DF-E5F8-47E3-8A54-C5CFA96FE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77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386C-DEEA-42D7-8A4A-FE0D139C28C9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03DF-E5F8-47E3-8A54-C5CFA96FE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3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386C-DEEA-42D7-8A4A-FE0D139C28C9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03DF-E5F8-47E3-8A54-C5CFA96FE21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5594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386C-DEEA-42D7-8A4A-FE0D139C28C9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03DF-E5F8-47E3-8A54-C5CFA96FE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146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386C-DEEA-42D7-8A4A-FE0D139C28C9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03DF-E5F8-47E3-8A54-C5CFA96FE21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6029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386C-DEEA-42D7-8A4A-FE0D139C28C9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03DF-E5F8-47E3-8A54-C5CFA96FE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236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386C-DEEA-42D7-8A4A-FE0D139C28C9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03DF-E5F8-47E3-8A54-C5CFA96FE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540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386C-DEEA-42D7-8A4A-FE0D139C28C9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03DF-E5F8-47E3-8A54-C5CFA96FE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8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386C-DEEA-42D7-8A4A-FE0D139C28C9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03DF-E5F8-47E3-8A54-C5CFA96FE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78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386C-DEEA-42D7-8A4A-FE0D139C28C9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03DF-E5F8-47E3-8A54-C5CFA96FE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43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386C-DEEA-42D7-8A4A-FE0D139C28C9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03DF-E5F8-47E3-8A54-C5CFA96FE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01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386C-DEEA-42D7-8A4A-FE0D139C28C9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03DF-E5F8-47E3-8A54-C5CFA96FE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18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386C-DEEA-42D7-8A4A-FE0D139C28C9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03DF-E5F8-47E3-8A54-C5CFA96FE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2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386C-DEEA-42D7-8A4A-FE0D139C28C9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03DF-E5F8-47E3-8A54-C5CFA96FE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94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386C-DEEA-42D7-8A4A-FE0D139C28C9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03DF-E5F8-47E3-8A54-C5CFA96FE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57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386C-DEEA-42D7-8A4A-FE0D139C28C9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03DF-E5F8-47E3-8A54-C5CFA96FE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14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D386C-DEEA-42D7-8A4A-FE0D139C28C9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D403DF-E5F8-47E3-8A54-C5CFA96FE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07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F389E5-C46C-4117-9EA4-0AE47DE8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6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JUSTDAIL WEBSITE USING AUTOMATION TOOL SELENIUM WEBDRIVER WITH JAVA.</a:t>
            </a:r>
            <a:b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724C13-0599-4B46-B995-C1BDC8AC2B92}"/>
              </a:ext>
            </a:extLst>
          </p:cNvPr>
          <p:cNvSpPr txBox="1"/>
          <p:nvPr/>
        </p:nvSpPr>
        <p:spPr>
          <a:xfrm>
            <a:off x="3048740" y="3429000"/>
            <a:ext cx="6094520" cy="2767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VINODHINI M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 the Guidance of,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Amurta</a:t>
            </a:r>
            <a:r>
              <a:rPr lang="en-IN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Deore</a:t>
            </a:r>
            <a:r>
              <a:rPr lang="en-IN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Kachole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(Technical Trainer)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EduBridge</a:t>
            </a:r>
            <a:r>
              <a:rPr lang="en-IN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India </a:t>
            </a:r>
            <a:r>
              <a:rPr lang="en-IN" sz="18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Pvt.</a:t>
            </a:r>
            <a:r>
              <a:rPr lang="en-IN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Ltd.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871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1F8B39-C4FD-432E-8CCC-AB87771B52CE}"/>
              </a:ext>
            </a:extLst>
          </p:cNvPr>
          <p:cNvSpPr txBox="1"/>
          <p:nvPr/>
        </p:nvSpPr>
        <p:spPr>
          <a:xfrm>
            <a:off x="1669002" y="2482594"/>
            <a:ext cx="7472778" cy="1897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IN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TC11: </a:t>
            </a:r>
            <a:r>
              <a:rPr lang="en-IN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To verify the navigation go back to previous page.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800"/>
              </a:spcAft>
            </a:pPr>
            <a:r>
              <a:rPr lang="en-IN" sz="1800" b="1" dirty="0">
                <a:solidFill>
                  <a:srgbClr val="222222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Selenium WebDriver Test Script: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800"/>
              </a:spcAft>
            </a:pPr>
            <a:r>
              <a:rPr lang="en-IN" sz="18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onsolas" panose="020B0609020204030204" pitchFamily="49" charset="0"/>
              </a:rPr>
              <a:t>driver.navigate</a:t>
            </a:r>
            <a:r>
              <a:rPr lang="en-IN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onsolas" panose="020B0609020204030204" pitchFamily="49" charset="0"/>
              </a:rPr>
              <a:t>().back();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044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360FE9-A27F-4AFA-B3CE-C3B07B5D45D3}"/>
              </a:ext>
            </a:extLst>
          </p:cNvPr>
          <p:cNvSpPr txBox="1"/>
          <p:nvPr/>
        </p:nvSpPr>
        <p:spPr>
          <a:xfrm>
            <a:off x="3048000" y="2793399"/>
            <a:ext cx="6096000" cy="1276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TC12: </a:t>
            </a:r>
            <a:r>
              <a:rPr lang="en-IN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verify that browser is able to close.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</a:pPr>
            <a:r>
              <a:rPr lang="en-IN" sz="1800" b="1" dirty="0">
                <a:solidFill>
                  <a:srgbClr val="222222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Selenium WebDriver Test Script: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800"/>
              </a:spcAft>
            </a:pPr>
            <a:r>
              <a:rPr lang="en-IN" sz="18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onsolas" panose="020B0609020204030204" pitchFamily="49" charset="0"/>
              </a:rPr>
              <a:t>d.close</a:t>
            </a:r>
            <a:r>
              <a:rPr lang="en-IN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280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2613-ECCB-4BBC-BF25-737135E70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7072"/>
            <a:ext cx="10515600" cy="1420427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74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84BF-E6F4-424C-B669-55FB5B05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ABSTRACT: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F5D5A-CC69-4C0F-8807-EFA9AEE9FDAD}"/>
              </a:ext>
            </a:extLst>
          </p:cNvPr>
          <p:cNvSpPr txBox="1"/>
          <p:nvPr/>
        </p:nvSpPr>
        <p:spPr>
          <a:xfrm>
            <a:off x="949911" y="2651615"/>
            <a:ext cx="9543495" cy="269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2492375" algn="l"/>
              </a:tabLst>
            </a:pP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aims to do overall testing like functional testing, GUI testing on </a:t>
            </a:r>
            <a:r>
              <a:rPr lang="en-IN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justdail</a:t>
            </a: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 to check quality of application using selenium web driver. It helps to improve quality of website and saves time for manually doing this testing. </a:t>
            </a:r>
          </a:p>
        </p:txBody>
      </p:sp>
    </p:spTree>
    <p:extLst>
      <p:ext uri="{BB962C8B-B14F-4D97-AF65-F5344CB8AC3E}">
        <p14:creationId xmlns:p14="http://schemas.microsoft.com/office/powerpoint/2010/main" val="132350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9B3AC1-42E8-436D-B3DE-B551F2A316E6}"/>
              </a:ext>
            </a:extLst>
          </p:cNvPr>
          <p:cNvSpPr txBox="1"/>
          <p:nvPr/>
        </p:nvSpPr>
        <p:spPr>
          <a:xfrm>
            <a:off x="790113" y="1461770"/>
            <a:ext cx="10804124" cy="3384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60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 CARE </a:t>
            </a:r>
            <a:r>
              <a:rPr lang="en-IN" sz="16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MODULE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TC01: </a:t>
            </a:r>
            <a:r>
              <a:rPr lang="en-IN" sz="16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Launch the browser and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justdail</a:t>
            </a:r>
            <a:r>
              <a:rPr lang="en-IN" sz="16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website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</a:pPr>
            <a:r>
              <a:rPr lang="en-IN" sz="1600" b="1" dirty="0">
                <a:solidFill>
                  <a:srgbClr val="222222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Selenium WebDriver Test Script: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8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System.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setProperty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webdriver.chrome.driver"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"C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:\\seleniumwebdriver\\chromedriver\\chromedriver.exe"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WebDriver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driver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ChromeDriver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800"/>
              </a:spcAft>
            </a:pP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driver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"https://www.justdial.com/sideMenu"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"Launching website"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70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16D769-351D-4228-9933-76F2196293E3}"/>
              </a:ext>
            </a:extLst>
          </p:cNvPr>
          <p:cNvSpPr txBox="1"/>
          <p:nvPr/>
        </p:nvSpPr>
        <p:spPr>
          <a:xfrm>
            <a:off x="514905" y="2622568"/>
            <a:ext cx="8626875" cy="1617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TC02:  </a:t>
            </a:r>
            <a:r>
              <a:rPr lang="en-IN" sz="16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Maximize the window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</a:pPr>
            <a:r>
              <a:rPr lang="en-IN" sz="1600" b="1" dirty="0">
                <a:solidFill>
                  <a:srgbClr val="222222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Selenium WebDriver Test Script: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driver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.manage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().window().maximize();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"Maximize the window"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95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A55B3-96F5-4404-A20C-216392912A9E}"/>
              </a:ext>
            </a:extLst>
          </p:cNvPr>
          <p:cNvSpPr txBox="1"/>
          <p:nvPr/>
        </p:nvSpPr>
        <p:spPr>
          <a:xfrm>
            <a:off x="1269507" y="540844"/>
            <a:ext cx="7878931" cy="3295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TC03: </a:t>
            </a:r>
            <a:r>
              <a:rPr lang="en-IN" sz="1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verify and display the auto care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driver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.findElement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By.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xpath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"//span[@id='hotkeys_text_5']"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)).click();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"checking 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autocare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Thread.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sleep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(1000);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JavascriptExecutor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JavascriptExecutor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driver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.executeScript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window.scrollBy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(0, 400)"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Thread.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sleep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(2000);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"Scroll down"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.executeScript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window.scrollBy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(0, -400)"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60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54A777-5376-454A-A912-2BF0617D92AC}"/>
              </a:ext>
            </a:extLst>
          </p:cNvPr>
          <p:cNvSpPr txBox="1"/>
          <p:nvPr/>
        </p:nvSpPr>
        <p:spPr>
          <a:xfrm>
            <a:off x="852256" y="1706676"/>
            <a:ext cx="9587884" cy="2856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TC04: </a:t>
            </a:r>
            <a:r>
              <a:rPr lang="en-IN" sz="16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verify and display the what are the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autocare</a:t>
            </a:r>
            <a:r>
              <a:rPr lang="en-IN" sz="16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categorys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1800"/>
              </a:spcAft>
            </a:pPr>
            <a:br>
              <a:rPr lang="en-IN" sz="1600" dirty="0">
                <a:solidFill>
                  <a:srgbClr val="222222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</a:b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800"/>
              </a:spcAft>
            </a:pPr>
            <a:r>
              <a:rPr lang="en-IN" sz="1600" b="1" dirty="0">
                <a:solidFill>
                  <a:srgbClr val="222222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Selenium WebDriver Test Script: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WebElement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drpdown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driver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.findElement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By.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xpath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"//body/div[@id='']/div[2]/div[1]/div[2]/ul[1]/li[1]/a[1]"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drpdown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.click();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"checking 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autocare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91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0A203-4CC8-4C10-9276-12014246E8B6}"/>
              </a:ext>
            </a:extLst>
          </p:cNvPr>
          <p:cNvSpPr txBox="1"/>
          <p:nvPr/>
        </p:nvSpPr>
        <p:spPr>
          <a:xfrm>
            <a:off x="1313895" y="731045"/>
            <a:ext cx="8913180" cy="5939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TC05: 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verify and display the </a:t>
            </a:r>
            <a:r>
              <a:rPr lang="en-I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mahendra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autocare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</a:pPr>
            <a:r>
              <a:rPr lang="en-IN" sz="16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Selenium WebDriver Test Script: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6A3E3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driver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.findElement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By.</a:t>
            </a:r>
            <a:r>
              <a:rPr lang="en-US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xpath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"//*[@id=\"mnintrnlbnr\"]/ul[1]/li[6]/a/span[2]"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)).click();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"checking </a:t>
            </a:r>
            <a:r>
              <a:rPr lang="en-US" sz="1600" dirty="0" err="1">
                <a:solidFill>
                  <a:srgbClr val="2A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mahendra</a:t>
            </a:r>
            <a:r>
              <a:rPr lang="en-US" sz="1600" dirty="0">
                <a:solidFill>
                  <a:srgbClr val="2A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A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autocare</a:t>
            </a:r>
            <a:r>
              <a:rPr lang="en-US" sz="1600" dirty="0">
                <a:solidFill>
                  <a:srgbClr val="2A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.executeScript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window.scrollBy</a:t>
            </a:r>
            <a:r>
              <a:rPr lang="en-US" sz="1600" dirty="0">
                <a:solidFill>
                  <a:srgbClr val="2A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(0, 500)"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Thread.</a:t>
            </a:r>
            <a:r>
              <a:rPr lang="en-US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sleep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(2000);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.executeScript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window.scrollBy</a:t>
            </a:r>
            <a:r>
              <a:rPr lang="en-US" sz="1600" dirty="0">
                <a:solidFill>
                  <a:srgbClr val="2A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(0, 500)"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Thread.</a:t>
            </a:r>
            <a:r>
              <a:rPr lang="en-US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sleep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(2000);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.executeScript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window.scrollBy</a:t>
            </a:r>
            <a:r>
              <a:rPr lang="en-US" sz="1600" dirty="0">
                <a:solidFill>
                  <a:srgbClr val="2A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(0, 500)"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Thread.</a:t>
            </a:r>
            <a:r>
              <a:rPr lang="en-US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sleep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(2000);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.executeScript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window.scrollBy</a:t>
            </a:r>
            <a:r>
              <a:rPr lang="en-US" sz="1600" dirty="0">
                <a:solidFill>
                  <a:srgbClr val="2A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(0, 500)"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Thread.</a:t>
            </a:r>
            <a:r>
              <a:rPr lang="en-US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sleep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(2000);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"scroll up"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6A3E3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.executeScript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window.scrollBy</a:t>
            </a:r>
            <a:r>
              <a:rPr lang="en-US" sz="1600" dirty="0">
                <a:solidFill>
                  <a:srgbClr val="2A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(0, -2000)"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Thread.</a:t>
            </a:r>
            <a:r>
              <a:rPr lang="en-US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sleep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(2000);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"Scroll down"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1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785E53-171D-474B-9317-B87BF98C1582}"/>
              </a:ext>
            </a:extLst>
          </p:cNvPr>
          <p:cNvSpPr txBox="1"/>
          <p:nvPr/>
        </p:nvSpPr>
        <p:spPr>
          <a:xfrm>
            <a:off x="168675" y="-980052"/>
            <a:ext cx="9417777" cy="127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TC07: 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verify and display the vaccination centre for particular area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</a:pPr>
            <a:r>
              <a:rPr lang="en-IN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Selenium WebDriver Test Script: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B5056-9290-4F35-8F02-DA1AD7F4B4AA}"/>
              </a:ext>
            </a:extLst>
          </p:cNvPr>
          <p:cNvSpPr txBox="1"/>
          <p:nvPr/>
        </p:nvSpPr>
        <p:spPr>
          <a:xfrm>
            <a:off x="852256" y="1481397"/>
            <a:ext cx="8296182" cy="2608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TC06: </a:t>
            </a:r>
            <a:r>
              <a:rPr lang="en-IN" sz="16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verify and display the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mahendra</a:t>
            </a:r>
            <a:r>
              <a:rPr lang="en-IN" sz="16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scorpio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</a:pPr>
            <a:r>
              <a:rPr lang="en-IN" sz="1600" b="1" dirty="0">
                <a:solidFill>
                  <a:srgbClr val="222222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Selenium WebDriver Test Script: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driver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.findElement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By.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xpath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"//*[@id=\"mnintrnlbnr\"]/ul[1]/li[7]/a/span[2]"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)).click();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"checking 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mahendra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scorpio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Thread.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sleep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(1000);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33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119A98-4163-4F29-85BA-7F654C87E2AA}"/>
              </a:ext>
            </a:extLst>
          </p:cNvPr>
          <p:cNvSpPr txBox="1"/>
          <p:nvPr/>
        </p:nvSpPr>
        <p:spPr>
          <a:xfrm>
            <a:off x="1939771" y="673303"/>
            <a:ext cx="6098958" cy="5647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TC07: 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verify and display the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mahendra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scorpio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category  using scroll by method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1800"/>
              </a:spcAft>
            </a:pPr>
            <a:r>
              <a:rPr lang="en-IN" sz="14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Selenium WebDriver Test Script: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>
                <a:solidFill>
                  <a:srgbClr val="6A3E3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.executeScript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window.scrollBy</a:t>
            </a:r>
            <a:r>
              <a:rPr lang="en-US" sz="1400" dirty="0">
                <a:solidFill>
                  <a:srgbClr val="2A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(0, 500)"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Thread.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sleep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(2000);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.executeScript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window.scrollBy</a:t>
            </a:r>
            <a:r>
              <a:rPr lang="en-US" sz="1400" dirty="0">
                <a:solidFill>
                  <a:srgbClr val="2A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(0, 500)"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Thread.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sleep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(2000);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.executeScript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window.scrollBy</a:t>
            </a:r>
            <a:r>
              <a:rPr lang="en-US" sz="1400" dirty="0">
                <a:solidFill>
                  <a:srgbClr val="2A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(0, 500)"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Thread.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sleep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(2000);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.executeScript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window.scrollBy</a:t>
            </a:r>
            <a:r>
              <a:rPr lang="en-US" sz="1400" dirty="0">
                <a:solidFill>
                  <a:srgbClr val="2A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(0, 500)"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Thread.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sleep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(2000);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"scroll up"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.executeScript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window.scrollBy</a:t>
            </a:r>
            <a:r>
              <a:rPr lang="en-US" sz="1400" dirty="0">
                <a:solidFill>
                  <a:srgbClr val="2A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(0, -2000)"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Thread.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sleep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(2000);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"Scroll down"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IN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2999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775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Cambria</vt:lpstr>
      <vt:lpstr>Consolas</vt:lpstr>
      <vt:lpstr>Segoe UI</vt:lpstr>
      <vt:lpstr>Times New Roman</vt:lpstr>
      <vt:lpstr>Trebuchet MS</vt:lpstr>
      <vt:lpstr>Wingdings 3</vt:lpstr>
      <vt:lpstr>Facet</vt:lpstr>
      <vt:lpstr>JUSTDAIL WEBSITE USING AUTOMATION TOOL SELENIUM WEBDRIVER WITH JAVA. </vt:lpstr>
      <vt:lpstr>ABSTRACT: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JUSTDAIL WEBSITE USING AUTOMATION TOOL SELENIUM WEBDRIVER WITH JAVA.</dc:title>
  <dc:creator>Raman</dc:creator>
  <cp:lastModifiedBy>Raman</cp:lastModifiedBy>
  <cp:revision>3</cp:revision>
  <dcterms:created xsi:type="dcterms:W3CDTF">2021-07-28T08:33:11Z</dcterms:created>
  <dcterms:modified xsi:type="dcterms:W3CDTF">2021-07-28T09:05:52Z</dcterms:modified>
</cp:coreProperties>
</file>