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EA88-81BB-4900-BFF9-FFAB3747A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 400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8C8E1-524E-4752-B9CD-DC8C312D7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Jonathan Evans </a:t>
            </a:r>
          </a:p>
        </p:txBody>
      </p:sp>
    </p:spTree>
    <p:extLst>
      <p:ext uri="{BB962C8B-B14F-4D97-AF65-F5344CB8AC3E}">
        <p14:creationId xmlns:p14="http://schemas.microsoft.com/office/powerpoint/2010/main" val="11315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8252-5FFB-4590-B33F-DD898B91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EDEE-93CB-49AC-A00C-23354CA5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choose the advanced topic: Rotate a 3D object with the mouse.</a:t>
            </a:r>
          </a:p>
          <a:p>
            <a:r>
              <a:rPr lang="en-US" dirty="0"/>
              <a:t>In this presentation, I will be going over and breaking down different aspects of the code. </a:t>
            </a:r>
          </a:p>
          <a:p>
            <a:r>
              <a:rPr lang="en-US" dirty="0"/>
              <a:t>The goal of this presentation is to give you a better understanding of the concepts in WebGL.</a:t>
            </a:r>
          </a:p>
        </p:txBody>
      </p:sp>
    </p:spTree>
    <p:extLst>
      <p:ext uri="{BB962C8B-B14F-4D97-AF65-F5344CB8AC3E}">
        <p14:creationId xmlns:p14="http://schemas.microsoft.com/office/powerpoint/2010/main" val="311287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2C-6A46-4A47-B66C-B31A66F3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/>
              <a:t>Vshader</a:t>
            </a:r>
            <a:r>
              <a:rPr lang="en-US" dirty="0"/>
              <a:t> and </a:t>
            </a:r>
            <a:r>
              <a:rPr lang="en-US" dirty="0" err="1"/>
              <a:t>fshader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7C049C-258C-47B6-835D-CDE2C572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20" y="2249487"/>
            <a:ext cx="4261216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146157-A195-4C71-8450-8FA5C09A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Here are the Fragment and Vertex shaders. </a:t>
            </a:r>
          </a:p>
          <a:p>
            <a:r>
              <a:rPr lang="en-US" dirty="0"/>
              <a:t>The variable </a:t>
            </a:r>
            <a:r>
              <a:rPr lang="en-US" dirty="0" err="1"/>
              <a:t>gl_FragColor</a:t>
            </a:r>
            <a:r>
              <a:rPr lang="en-US" dirty="0"/>
              <a:t> will hold the color information of the texture. </a:t>
            </a:r>
          </a:p>
        </p:txBody>
      </p:sp>
    </p:spTree>
    <p:extLst>
      <p:ext uri="{BB962C8B-B14F-4D97-AF65-F5344CB8AC3E}">
        <p14:creationId xmlns:p14="http://schemas.microsoft.com/office/powerpoint/2010/main" val="221265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8103-D987-4000-8D53-7EAAAE51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Perspective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98A42B-C276-4488-80F0-82F034FB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The declaration of uniform variables (</a:t>
            </a:r>
            <a:r>
              <a:rPr lang="en-US" dirty="0" err="1"/>
              <a:t>u_MvpMatrix</a:t>
            </a:r>
            <a:r>
              <a:rPr lang="en-US" dirty="0"/>
              <a:t>).</a:t>
            </a:r>
          </a:p>
          <a:p>
            <a:r>
              <a:rPr lang="en-US" dirty="0" err="1"/>
              <a:t>viewProjMatrix</a:t>
            </a:r>
            <a:r>
              <a:rPr lang="en-US" dirty="0"/>
              <a:t> sets the perspective for the users using .</a:t>
            </a:r>
            <a:r>
              <a:rPr lang="en-US" dirty="0" err="1"/>
              <a:t>lookAt</a:t>
            </a:r>
            <a:r>
              <a:rPr lang="en-US" dirty="0"/>
              <a:t>().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0ED316-492C-475A-A85B-2F4D4E93E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8" b="4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93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A46-D01C-4D5B-901A-A79CF38C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Vertices and indices 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00D908-F57F-426B-9F8B-64D58691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9" y="1137621"/>
            <a:ext cx="4830920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CC2023-3A81-484F-94CA-314FC17E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Vertices variable holds each vertex point.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268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9E5E-8CCE-41DD-B89D-1EC9BA7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889259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Dragging(Animation)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3AB9340-DD0B-462D-B570-CE2F0E57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03" y="1137621"/>
            <a:ext cx="5830952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AA5059-7E16-4D96-8A56-D807E9D7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6"/>
            <a:ext cx="3281004" cy="398999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code listens for mouse movement within the canvas.</a:t>
            </a:r>
          </a:p>
          <a:p>
            <a:r>
              <a:rPr lang="en-US" sz="1800" dirty="0"/>
              <a:t>If the mouse enters the boundaries of the canvas, it will listen for the user to click within the canvas and move their mouse. </a:t>
            </a:r>
          </a:p>
          <a:p>
            <a:r>
              <a:rPr lang="en-US" sz="1800" dirty="0"/>
              <a:t>If the user lets go of the mouse, they will no longer be able to rotate the cube. </a:t>
            </a:r>
          </a:p>
          <a:p>
            <a:r>
              <a:rPr lang="en-US" sz="1800" dirty="0" err="1"/>
              <a:t>Onmousedown</a:t>
            </a:r>
            <a:r>
              <a:rPr lang="en-US" sz="1800" dirty="0"/>
              <a:t> and </a:t>
            </a:r>
            <a:r>
              <a:rPr lang="en-US" sz="1800" dirty="0" err="1"/>
              <a:t>onmousemove</a:t>
            </a:r>
            <a:r>
              <a:rPr lang="en-US" sz="1800" dirty="0"/>
              <a:t> listen for the mouse movement. </a:t>
            </a:r>
          </a:p>
        </p:txBody>
      </p:sp>
    </p:spTree>
    <p:extLst>
      <p:ext uri="{BB962C8B-B14F-4D97-AF65-F5344CB8AC3E}">
        <p14:creationId xmlns:p14="http://schemas.microsoft.com/office/powerpoint/2010/main" val="21239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222B-C2AD-4296-9A66-EA107B1C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Textures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7AC1AA8-3055-4E0D-AA56-A69F711B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56" y="2249487"/>
            <a:ext cx="4056743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3FEBBC-3A3F-4134-AA54-559A938A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Var Image will be a variable that holds the image. In this case, it is the “webgl-marble.png”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4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0A19-12F7-4B7D-9B46-A31D129E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Textures (cont.)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05AD70E-4BBE-4170-8A86-776802756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16" b="-1"/>
          <a:stretch/>
        </p:blipFill>
        <p:spPr>
          <a:xfrm>
            <a:off x="1141411" y="2489178"/>
            <a:ext cx="4689234" cy="307026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810864-C896-437A-A7CF-7077649E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loadTexture</a:t>
            </a:r>
            <a:r>
              <a:rPr lang="en-US" dirty="0"/>
              <a:t> function simply prepares all the variables to load the textures. </a:t>
            </a:r>
          </a:p>
          <a:p>
            <a:r>
              <a:rPr lang="en-US" dirty="0"/>
              <a:t>At the end, the texture is passed to </a:t>
            </a:r>
            <a:r>
              <a:rPr lang="en-US" dirty="0" err="1"/>
              <a:t>u_Sampler</a:t>
            </a:r>
            <a:r>
              <a:rPr lang="en-US" dirty="0"/>
              <a:t>, where it will eventually be combined with </a:t>
            </a:r>
            <a:r>
              <a:rPr lang="en-US" dirty="0" err="1"/>
              <a:t>TexCoord</a:t>
            </a:r>
            <a:r>
              <a:rPr lang="en-US" dirty="0"/>
              <a:t> to produce the color information of the texture. </a:t>
            </a:r>
          </a:p>
        </p:txBody>
      </p:sp>
    </p:spTree>
    <p:extLst>
      <p:ext uri="{BB962C8B-B14F-4D97-AF65-F5344CB8AC3E}">
        <p14:creationId xmlns:p14="http://schemas.microsoft.com/office/powerpoint/2010/main" val="24603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EA7D-06B5-4CAF-B6F8-48326707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90F5-5A4A-4D7B-880E-F32476B9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Matsuda &amp; Kanda, 2012, “RotateObject.js”.</a:t>
            </a:r>
          </a:p>
        </p:txBody>
      </p:sp>
    </p:spTree>
    <p:extLst>
      <p:ext uri="{BB962C8B-B14F-4D97-AF65-F5344CB8AC3E}">
        <p14:creationId xmlns:p14="http://schemas.microsoft.com/office/powerpoint/2010/main" val="237399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CISC 400 Presentation </vt:lpstr>
      <vt:lpstr>Advanced topic</vt:lpstr>
      <vt:lpstr>Vshader and fshader</vt:lpstr>
      <vt:lpstr>Perspective</vt:lpstr>
      <vt:lpstr>Vertices and indices </vt:lpstr>
      <vt:lpstr>Dragging(Animation)</vt:lpstr>
      <vt:lpstr>Textures</vt:lpstr>
      <vt:lpstr>Textures (cont.)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400 Presentation </dc:title>
  <dc:creator>jon evans</dc:creator>
  <cp:lastModifiedBy>jon evans</cp:lastModifiedBy>
  <cp:revision>2</cp:revision>
  <dcterms:created xsi:type="dcterms:W3CDTF">2020-12-10T04:11:07Z</dcterms:created>
  <dcterms:modified xsi:type="dcterms:W3CDTF">2020-12-10T04:21:38Z</dcterms:modified>
</cp:coreProperties>
</file>