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8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Google Shape;3;n"/>
          <p:cNvSpPr txBox="1"/>
          <p:nvPr>
            <p:ph type="hdr" idx="2"/>
          </p:nvPr>
        </p:nvSpPr>
        <p:spPr>
          <a:xfrm>
            <a:off x="0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1" name="Google Shape;4;n"/>
          <p:cNvSpPr txBox="1"/>
          <p:nvPr>
            <p:ph type="dt" idx="10"/>
          </p:nvPr>
        </p:nvSpPr>
        <p:spPr>
          <a:xfrm>
            <a:off x="6905625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2" name="Google Shape;5;n"/>
          <p:cNvSpPr/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33" name="Google Shape;6;n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4" name="Google Shape;7;n"/>
          <p:cNvSpPr txBox="1"/>
          <p:nvPr>
            <p:ph type="ftr" idx="11"/>
          </p:nvPr>
        </p:nvSpPr>
        <p:spPr>
          <a:xfrm>
            <a:off x="0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5" name="Google Shape;8;n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54;p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5" name="Google Shape;55;p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6" name="Google Shape;56;p1:notes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187;p10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2" name="Google Shape;188;p10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Google Shape;197;p1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1" name="Google Shape;198;p1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Google Shape;210;p12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5" name="Google Shape;211;p12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69;p2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9" name="Google Shape;70;p2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94;p3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8" name="Google Shape;95;p3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Google Shape;120;p4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6" name="Google Shape;121;p4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133;p5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4" name="Google Shape;134;p5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Google Shape;146;p6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2" name="Google Shape;147;p6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157;p7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1" name="Google Shape;158;p7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169;p8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5" name="Google Shape;170;p8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175;p9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5" name="Google Shape;176;p9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8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7;p2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8;p2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9;p2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30;p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5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8" name="Google Shape;33;p3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34;p3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10" name="Google Shape;35;p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65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7" name="Google Shape;38;p4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8" name="Google Shape;39;p4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9" name="Google Shape;40;p4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0" name="Google Shape;41;p4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66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2" name="Google Shape;44;p5"/>
          <p:cNvSpPr txBox="1"/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3" name="Google Shape;45;p5"/>
          <p:cNvSpPr txBox="1"/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4" name="Google Shape;46;p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5" name="Google Shape;47;p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6" name="Google Shape;48;p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67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Google Shape;50;p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8" name="Google Shape;51;p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9" name="Google Shape;52;p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12;p1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13;p1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15;p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16;p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;p1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;p1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800" i="0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61;p7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62;p7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63;p7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64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65;p7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66;p7"/>
          <p:cNvSpPr txBox="1"/>
          <p:nvPr/>
        </p:nvSpPr>
        <p:spPr>
          <a:xfrm>
            <a:off x="1790692" y="2816500"/>
            <a:ext cx="86106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312211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Bank management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Dr.M.G.R.Janaki arts and science college for women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3" name="Google Shape;67;p7"/>
          <p:cNvSpPr txBox="1"/>
          <p:nvPr/>
        </p:nvSpPr>
        <p:spPr>
          <a:xfrm>
            <a:off x="-6102" y="2718181"/>
            <a:ext cx="12192000" cy="38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190;p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4" name="Google Shape;191;p1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97" name="Google Shape;192;p16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8" name="Google Shape;193;p16"/>
          <p:cNvSpPr txBox="1"/>
          <p:nvPr/>
        </p:nvSpPr>
        <p:spPr>
          <a:xfrm>
            <a:off x="739775" y="291147"/>
            <a:ext cx="33039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9" name="Google Shape;194;p16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0" name="Google Shape;195;p16"/>
          <p:cNvSpPr txBox="1"/>
          <p:nvPr/>
        </p:nvSpPr>
        <p:spPr>
          <a:xfrm>
            <a:off x="1124211" y="1342480"/>
            <a:ext cx="12192000" cy="5302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collection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kaggle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edunet dashboard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collection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cleaning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Identified missing values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Filtered out the missing values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level calculation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Through attendance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Ratings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Pivot table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Visualization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200;p1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4" name="Google Shape;201;p17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5" name="Google Shape;202;p1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203;p1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706" name="Google Shape;204;p17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RESULTS</a:t>
            </a:r>
          </a:p>
        </p:txBody>
      </p:sp>
      <p:sp>
        <p:nvSpPr>
          <p:cNvPr id="1048707" name="Google Shape;205;p17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8" name="Google Shape;206;p17"/>
          <p:cNvSpPr txBox="1"/>
          <p:nvPr/>
        </p:nvSpPr>
        <p:spPr>
          <a:xfrm>
            <a:off x="6102" y="2718181"/>
            <a:ext cx="12192000" cy="463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9" name="Google Shape;207;p17"/>
          <p:cNvSpPr txBox="1"/>
          <p:nvPr/>
        </p:nvSpPr>
        <p:spPr>
          <a:xfrm>
            <a:off x="6102" y="2718181"/>
            <a:ext cx="12192000" cy="463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208;p17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1743075" y="1695450"/>
            <a:ext cx="7003425" cy="47720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Google Shape;213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13" name="Google Shape;214;p18"/>
          <p:cNvSpPr txBox="1"/>
          <p:nvPr/>
        </p:nvSpPr>
        <p:spPr>
          <a:xfrm>
            <a:off x="470176" y="1720506"/>
            <a:ext cx="12192000" cy="34170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-US">
                <a:latin typeface="Calibri"/>
                <a:ea typeface="Calibri"/>
                <a:cs typeface="Calibri"/>
                <a:sym typeface="Calibri"/>
              </a:rPr>
              <a:t>By comparing the performance of the employee's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-US">
                <a:latin typeface="Calibri"/>
                <a:ea typeface="Calibri"/>
                <a:cs typeface="Calibri"/>
                <a:sym typeface="Calibri"/>
              </a:rPr>
              <a:t>Number of employees performaning average are higher in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-US">
                <a:latin typeface="Calibri"/>
                <a:ea typeface="Calibri"/>
                <a:cs typeface="Calibri"/>
                <a:sym typeface="Calibri"/>
              </a:rPr>
              <a:t> number and so we should motivate them to do better.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-US">
                <a:latin typeface="Calibri"/>
                <a:ea typeface="Calibri"/>
                <a:cs typeface="Calibri"/>
                <a:sym typeface="Calibri"/>
              </a:rPr>
              <a:t>As the graph shows employees who perform well are very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-US">
                <a:latin typeface="Calibri"/>
                <a:ea typeface="Calibri"/>
                <a:cs typeface="Calibri"/>
                <a:sym typeface="Calibri"/>
              </a:rPr>
              <a:t> low in number here.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-US">
                <a:latin typeface="Calibri"/>
                <a:ea typeface="Calibri"/>
                <a:cs typeface="Calibri"/>
                <a:sym typeface="Calibri"/>
              </a:rPr>
              <a:t> we should motivate the employee's by giving out tasked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-US">
                <a:latin typeface="Calibri"/>
                <a:ea typeface="Calibri"/>
                <a:cs typeface="Calibri"/>
                <a:sym typeface="Calibri"/>
              </a:rPr>
              <a:t>based on there performance to get better output.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72;p8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" name="Google Shape;73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12" name="Google Shape;74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3" name="Google Shape;75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76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77;p8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78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79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80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81;p8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0" name="Google Shape;82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1" name="Google Shape;83;p8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84;p8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85;p8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86;p8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5" name="Google Shape;87;p8"/>
          <p:cNvSpPr txBox="1"/>
          <p:nvPr>
            <p:ph type="title"/>
          </p:nvPr>
        </p:nvSpPr>
        <p:spPr>
          <a:xfrm>
            <a:off x="739775" y="829627"/>
            <a:ext cx="3909695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PROJECT TITLE</a:t>
            </a:r>
            <a:endParaRPr sz="4250"/>
          </a:p>
        </p:txBody>
      </p:sp>
      <p:grpSp>
        <p:nvGrpSpPr>
          <p:cNvPr id="28" name="Google Shape;88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89;p8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Google Shape;90;p8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26" name="Google Shape;91;p8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  <p:sp>
        <p:nvSpPr>
          <p:cNvPr id="1048627" name="Google Shape;92;p8"/>
          <p:cNvSpPr txBox="1"/>
          <p:nvPr/>
        </p:nvSpPr>
        <p:spPr>
          <a:xfrm>
            <a:off x="1217522" y="2123271"/>
            <a:ext cx="8593228" cy="7518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40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97;p9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98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31" name="Google Shape;99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100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101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102;p9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103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104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105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8" name="Google Shape;106;p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9" name="Google Shape;107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40" name="Google Shape;108;p9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1" name="Google Shape;109;p9"/>
          <p:cNvSpPr txBox="1"/>
          <p:nvPr/>
        </p:nvSpPr>
        <p:spPr>
          <a:xfrm>
            <a:off x="752475" y="6486037"/>
            <a:ext cx="1773555" cy="1663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2" name="Google Shape;110;p9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3" name="Google Shape;111;p9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112;p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33" name="Google Shape;113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56" name="Google Shape;114;p9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7" name="Google Shape;115;p9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3">
              <a:alphaModFix/>
            </a:blip>
            <a:srcRect l="0" t="0" r="0" b="0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44" name="Google Shape;116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</a:p>
        </p:txBody>
      </p:sp>
      <p:sp>
        <p:nvSpPr>
          <p:cNvPr id="1048645" name="Google Shape;117;p9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46" name="Google Shape;118;p9"/>
          <p:cNvSpPr txBox="1"/>
          <p:nvPr/>
        </p:nvSpPr>
        <p:spPr>
          <a:xfrm>
            <a:off x="2509807" y="1041533"/>
            <a:ext cx="5029200" cy="3850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123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48649" name="Google Shape;124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0" name="Google Shape;125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126;p10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51" name="Google Shape;127;p10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2" name="Google Shape;128;p10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59" name="Google Shape;129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3" name="Google Shape;130;p10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54" name="Google Shape;131;p10"/>
          <p:cNvSpPr txBox="1"/>
          <p:nvPr/>
        </p:nvSpPr>
        <p:spPr>
          <a:xfrm flipH="1">
            <a:off x="1065375" y="2404815"/>
            <a:ext cx="6926100" cy="15163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employee data analysis is done in order track the employee's performance for the betterment of the company.</a:t>
            </a:r>
            <a:endParaRPr b="0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36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7" name="Google Shape;137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8" name="Google Shape;138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0" name="Google Shape;139;p1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59" name="Google Shape;140;p11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0" name="Google Shape;141;p11"/>
          <p:cNvSpPr txBox="1"/>
          <p:nvPr>
            <p:ph type="title"/>
          </p:nvPr>
        </p:nvSpPr>
        <p:spPr>
          <a:xfrm>
            <a:off x="739775" y="829627"/>
            <a:ext cx="5263500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sz="4250" lang="en-US"/>
              <a:t>PROJECT	OVERVIEW</a:t>
            </a:r>
            <a:endParaRPr sz="4250"/>
          </a:p>
        </p:txBody>
      </p:sp>
      <p:pic>
        <p:nvPicPr>
          <p:cNvPr id="2097161" name="Google Shape;142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61" name="Google Shape;143;p11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662" name="Google Shape;144;p11"/>
          <p:cNvSpPr txBox="1"/>
          <p:nvPr/>
        </p:nvSpPr>
        <p:spPr>
          <a:xfrm>
            <a:off x="990600" y="2133600"/>
            <a:ext cx="7924800" cy="1628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None/>
            </a:pPr>
            <a:r>
              <a:rPr sz="30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Analysing the performance of the employee by considering various factors like Gender, performance score, ratings, achievements ect., is called employee data analysis.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149;p1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6" name="Google Shape;150;p1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7" name="Google Shape;151;p1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8" name="Google Shape;152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153;p1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9" name="Google Shape;154;p12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70" name="Google Shape;155;p12"/>
          <p:cNvSpPr txBox="1"/>
          <p:nvPr/>
        </p:nvSpPr>
        <p:spPr>
          <a:xfrm>
            <a:off x="2038100" y="2371950"/>
            <a:ext cx="6868500" cy="1960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-4191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1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CEO</a:t>
            </a:r>
            <a:endParaRPr b="1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4191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1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  <a:endParaRPr b="1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4191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1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MANAGER</a:t>
            </a:r>
            <a:endParaRPr b="1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-4191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●"/>
            </a:pPr>
            <a:r>
              <a:rPr b="1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REGULAR EMPLOYEES </a:t>
            </a:r>
            <a:endParaRPr b="1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160;p13"/>
          <p:cNvSpPr/>
          <p:nvPr/>
        </p:nvSpPr>
        <p:spPr>
          <a:xfrm>
            <a:off x="0" y="1476375"/>
            <a:ext cx="2695574" cy="3248025"/>
          </a:xfrm>
          <a:prstGeom prst="rect"/>
          <a:noFill/>
          <a:ln>
            <a:noFill/>
          </a:ln>
        </p:spPr>
      </p:sp>
      <p:sp>
        <p:nvSpPr>
          <p:cNvPr id="1048674" name="Google Shape;161;p1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5" name="Google Shape;162;p1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6" name="Google Shape;163;p1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7" name="Google Shape;164;p13"/>
          <p:cNvSpPr txBox="1"/>
          <p:nvPr>
            <p:ph type="title"/>
          </p:nvPr>
        </p:nvSpPr>
        <p:spPr>
          <a:xfrm>
            <a:off x="558165" y="857885"/>
            <a:ext cx="9763200" cy="546726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sz="3600" lang="en-US"/>
              <a:t>OUR SOLUTION AND ITS VALUE PROPOSITION</a:t>
            </a:r>
          </a:p>
        </p:txBody>
      </p:sp>
      <p:pic>
        <p:nvPicPr>
          <p:cNvPr id="2097163" name="Google Shape;165;p1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78" name="Google Shape;166;p13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7</a:t>
            </a:fld>
          </a:p>
        </p:txBody>
      </p:sp>
      <p:sp>
        <p:nvSpPr>
          <p:cNvPr id="1048679" name="Google Shape;167;p13"/>
          <p:cNvSpPr txBox="1"/>
          <p:nvPr/>
        </p:nvSpPr>
        <p:spPr>
          <a:xfrm>
            <a:off x="3345037" y="2281544"/>
            <a:ext cx="7016400" cy="24053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formatting - missing </a:t>
            </a:r>
            <a:endParaRPr b="0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 - remove </a:t>
            </a:r>
            <a:endParaRPr b="0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Formula - performance </a:t>
            </a:r>
            <a:endParaRPr b="0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Pivot - summary </a:t>
            </a:r>
            <a:endParaRPr b="0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 - data visualization </a:t>
            </a:r>
            <a:endParaRPr b="0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72;p14"/>
          <p:cNvSpPr txBox="1"/>
          <p:nvPr>
            <p:ph type="title"/>
          </p:nvPr>
        </p:nvSpPr>
        <p:spPr>
          <a:xfrm>
            <a:off x="755332" y="385444"/>
            <a:ext cx="10681200" cy="72390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Dataset Description</a:t>
            </a:r>
          </a:p>
        </p:txBody>
      </p:sp>
      <p:sp>
        <p:nvSpPr>
          <p:cNvPr id="1048683" name="Google Shape;173;p14"/>
          <p:cNvSpPr txBox="1"/>
          <p:nvPr/>
        </p:nvSpPr>
        <p:spPr>
          <a:xfrm>
            <a:off x="2338882" y="1679341"/>
            <a:ext cx="9578400" cy="41833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Employee=- kaggle</a:t>
            </a:r>
            <a:endParaRPr b="0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26- features</a:t>
            </a:r>
            <a:endParaRPr b="0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9 - features </a:t>
            </a:r>
            <a:endParaRPr b="0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 id-num</a:t>
            </a:r>
            <a:endParaRPr b="0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Name-text</a:t>
            </a:r>
            <a:endParaRPr b="0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 type</a:t>
            </a:r>
            <a:endParaRPr b="0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level</a:t>
            </a:r>
            <a:endParaRPr b="0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Gender- male female </a:t>
            </a:r>
            <a:endParaRPr b="0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cap="none" sz="30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Employee rating -num</a:t>
            </a:r>
            <a:endParaRPr b="0" cap="none" sz="30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178;p15"/>
          <p:cNvSpPr txBox="1"/>
          <p:nvPr/>
        </p:nvSpPr>
        <p:spPr>
          <a:xfrm>
            <a:off x="752475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7" name="Google Shape;179;p15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8" name="Google Shape;180;p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9" name="Google Shape;181;p1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0" name="Google Shape;182;p15"/>
          <p:cNvSpPr/>
          <p:nvPr/>
        </p:nvSpPr>
        <p:spPr>
          <a:xfrm>
            <a:off x="66675" y="3381373"/>
            <a:ext cx="2466975" cy="3419475"/>
          </a:xfrm>
          <a:prstGeom prst="rect"/>
          <a:noFill/>
          <a:ln>
            <a:noFill/>
          </a:ln>
        </p:spPr>
      </p:sp>
      <p:sp>
        <p:nvSpPr>
          <p:cNvPr id="1048691" name="Google Shape;183;p15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sz="4250" lang="en-US"/>
              <a:t>THE "WOW" IN OUR SOLUTION</a:t>
            </a:r>
            <a:endParaRPr sz="4250"/>
          </a:p>
        </p:txBody>
      </p:sp>
      <p:sp>
        <p:nvSpPr>
          <p:cNvPr id="1048692" name="Google Shape;184;p15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185;p15"/>
          <p:cNvSpPr txBox="1"/>
          <p:nvPr/>
        </p:nvSpPr>
        <p:spPr>
          <a:xfrm>
            <a:off x="2132468" y="1695450"/>
            <a:ext cx="8751300" cy="2285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level =IFS(Z8&gt;=5, "VERY HIGH", Z8&gt;=4,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“HIGH", Z8&gt;=3, "MED", TRUE, "LOW")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CPH2387</dc:creator>
  <dcterms:created xsi:type="dcterms:W3CDTF">2024-11-29T10:35:26Z</dcterms:created>
  <dcterms:modified xsi:type="dcterms:W3CDTF">2024-11-29T10:35:26Z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8385f87323434b55a564d9f2982e2c46</vt:lpwstr>
  </property>
</Properties>
</file>