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p:scale>
          <a:sx n="66" d="100"/>
          <a:sy n="66" d="100"/>
        </p:scale>
        <p:origin x="-682" y="-4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08-09-2024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dirty="0" sz="2400" lang="en-US"/>
              <a:t>STUDENT </a:t>
            </a:r>
            <a:r>
              <a:rPr dirty="0" sz="2400" lang="en-US" smtClean="0"/>
              <a:t>NAME</a:t>
            </a:r>
            <a:r>
              <a:rPr dirty="0" sz="2400" lang="en-US" smtClean="0"/>
              <a:t> </a:t>
            </a:r>
            <a:r>
              <a:rPr dirty="0" sz="2400" lang="en-US" smtClean="0"/>
              <a:t> </a:t>
            </a:r>
            <a:r>
              <a:rPr dirty="0" sz="2400" lang="en-US" smtClean="0"/>
              <a:t>:</a:t>
            </a:r>
            <a:r>
              <a:rPr dirty="0" sz="2400" lang="en-US" smtClean="0"/>
              <a:t> </a:t>
            </a:r>
            <a:r>
              <a:rPr dirty="0" sz="2400" lang="en-US" smtClean="0"/>
              <a:t>V</a:t>
            </a:r>
            <a:r>
              <a:rPr dirty="0" sz="2400" lang="en-US" smtClean="0"/>
              <a:t>i</a:t>
            </a:r>
            <a:r>
              <a:rPr dirty="0" sz="2400" lang="en-US" smtClean="0"/>
              <a:t>m</a:t>
            </a:r>
            <a:r>
              <a:rPr dirty="0" sz="2400" lang="en-US" smtClean="0"/>
              <a:t>alnath </a:t>
            </a:r>
            <a:r>
              <a:rPr dirty="0" sz="2400" lang="en-US" smtClean="0"/>
              <a:t>S</a:t>
            </a:r>
            <a:endParaRPr dirty="0" sz="2400" lang="en-US"/>
          </a:p>
          <a:p>
            <a:r>
              <a:rPr dirty="0" sz="2400" lang="en-US"/>
              <a:t>REGISTER NO</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smtClean="0"/>
              <a:t>:</a:t>
            </a:r>
            <a:r>
              <a:rPr dirty="0" sz="2400" lang="en-US" smtClean="0"/>
              <a:t> </a:t>
            </a:r>
            <a:r>
              <a:rPr dirty="0" sz="2400" lang="en-US" smtClean="0"/>
              <a:t>3</a:t>
            </a:r>
            <a:r>
              <a:rPr dirty="0" sz="2400" lang="en-US" smtClean="0"/>
              <a:t>1</a:t>
            </a:r>
            <a:r>
              <a:rPr dirty="0" sz="2400" lang="en-US" smtClean="0"/>
              <a:t>2</a:t>
            </a:r>
            <a:r>
              <a:rPr dirty="0" sz="2400" lang="en-US" smtClean="0"/>
              <a:t>2</a:t>
            </a:r>
            <a:r>
              <a:rPr dirty="0" sz="2400" lang="en-US" smtClean="0"/>
              <a:t>0</a:t>
            </a:r>
            <a:r>
              <a:rPr dirty="0" sz="2400" lang="en-US" smtClean="0"/>
              <a:t>1</a:t>
            </a:r>
            <a:r>
              <a:rPr dirty="0" sz="2400" lang="en-US" smtClean="0"/>
              <a:t>7</a:t>
            </a:r>
            <a:r>
              <a:rPr dirty="0" sz="2400" lang="en-US" smtClean="0"/>
              <a:t>9</a:t>
            </a:r>
            <a:r>
              <a:rPr dirty="0" sz="2400" lang="en-US" smtClean="0"/>
              <a:t>9</a:t>
            </a:r>
            <a:endParaRPr dirty="0" sz="2400" lang="en-US"/>
          </a:p>
          <a:p>
            <a:r>
              <a:rPr dirty="0" sz="2400" lang="en-US"/>
              <a:t>DEPARTMENT</a:t>
            </a:r>
            <a:r>
              <a:rPr dirty="0" sz="2400" lang="en-US"/>
              <a:t> </a:t>
            </a:r>
            <a:r>
              <a:rPr dirty="0" sz="2400" lang="en-US"/>
              <a:t> </a:t>
            </a:r>
            <a:r>
              <a:rPr dirty="0" sz="2400" lang="en-US"/>
              <a:t> </a:t>
            </a:r>
            <a:r>
              <a:rPr dirty="0" sz="2400" lang="en-US"/>
              <a:t> </a:t>
            </a:r>
            <a:r>
              <a:rPr dirty="0" sz="2400" lang="en-US"/>
              <a:t> </a:t>
            </a:r>
            <a:r>
              <a:rPr dirty="0" sz="2400" lang="en-US"/>
              <a:t> </a:t>
            </a:r>
            <a:r>
              <a:rPr dirty="0" sz="2400" lang="en-US" smtClean="0"/>
              <a:t>:</a:t>
            </a:r>
            <a:r>
              <a:rPr dirty="0" sz="2400" lang="en-US" smtClean="0"/>
              <a:t> </a:t>
            </a:r>
            <a:r>
              <a:rPr dirty="0" sz="2400" lang="en-US" smtClean="0"/>
              <a:t>B.COM (GENERAL)</a:t>
            </a:r>
            <a:endParaRPr dirty="0" sz="2400" lang="en-US"/>
          </a:p>
          <a:p>
            <a:r>
              <a:rPr dirty="0" sz="2400" lang="en-US" smtClean="0"/>
              <a:t>COLLEGE</a:t>
            </a:r>
            <a:r>
              <a:rPr dirty="0" sz="2400" lang="en-US" smtClean="0"/>
              <a:t> </a:t>
            </a:r>
            <a:r>
              <a:rPr dirty="0" sz="2400" lang="en-US" smtClean="0"/>
              <a:t>	</a:t>
            </a:r>
            <a:r>
              <a:rPr dirty="0" sz="2400" lang="en-US" smtClean="0"/>
              <a:t> </a:t>
            </a:r>
            <a:r>
              <a:rPr dirty="0" sz="2400" lang="en-US" smtClean="0"/>
              <a:t> </a:t>
            </a:r>
            <a:r>
              <a:rPr dirty="0" sz="2400" lang="en-US" smtClean="0"/>
              <a:t> </a:t>
            </a:r>
            <a:r>
              <a:rPr dirty="0" sz="2400" lang="en-US" smtClean="0"/>
              <a:t> </a:t>
            </a:r>
            <a:r>
              <a:rPr dirty="0" sz="2400" lang="en-US" smtClean="0"/>
              <a:t> </a:t>
            </a:r>
            <a:r>
              <a:rPr dirty="0" sz="2400" lang="en-US" smtClean="0"/>
              <a:t> </a:t>
            </a:r>
            <a:r>
              <a:rPr dirty="0" sz="2400" lang="en-US" smtClean="0"/>
              <a:t> </a:t>
            </a:r>
            <a:r>
              <a:rPr dirty="0" sz="2400" lang="en-US" smtClean="0"/>
              <a:t> </a:t>
            </a:r>
            <a:r>
              <a:rPr dirty="0" sz="2400" lang="en-US" smtClean="0"/>
              <a:t>:</a:t>
            </a:r>
            <a:r>
              <a:rPr dirty="0" sz="2400" lang="en-US" smtClean="0"/>
              <a:t> </a:t>
            </a:r>
            <a:r>
              <a:rPr dirty="0" sz="2400" lang="en-US" smtClean="0"/>
              <a:t>S</a:t>
            </a:r>
            <a:r>
              <a:rPr dirty="0" sz="2400" lang="en-US" smtClean="0"/>
              <a:t>I</a:t>
            </a:r>
            <a:r>
              <a:rPr dirty="0" sz="2400" lang="en-US" smtClean="0"/>
              <a:t>N</a:t>
            </a:r>
            <a:r>
              <a:rPr dirty="0" sz="2400" lang="en-US" smtClean="0"/>
              <a:t>D</a:t>
            </a:r>
            <a:r>
              <a:rPr dirty="0" sz="2400" lang="en-US" smtClean="0"/>
              <a:t>H</a:t>
            </a:r>
            <a:r>
              <a:rPr dirty="0" sz="2400" lang="en-US" smtClean="0"/>
              <a:t>I</a:t>
            </a:r>
            <a:r>
              <a:rPr dirty="0" sz="2400" lang="en-US" smtClean="0"/>
              <a:t> </a:t>
            </a:r>
            <a:r>
              <a:rPr dirty="0" sz="2400" lang="en-US" smtClean="0"/>
              <a:t>C</a:t>
            </a:r>
            <a:r>
              <a:rPr dirty="0" sz="2400" lang="en-US" smtClean="0"/>
              <a:t>O</a:t>
            </a:r>
            <a:r>
              <a:rPr dirty="0" sz="2400" lang="en-US" smtClean="0"/>
              <a:t>L</a:t>
            </a:r>
            <a:r>
              <a:rPr dirty="0" sz="2400" lang="en-US" smtClean="0"/>
              <a:t>EGE </a:t>
            </a:r>
            <a:r>
              <a:rPr dirty="0" sz="2400" lang="en-US" smtClean="0"/>
              <a:t>O</a:t>
            </a:r>
            <a:r>
              <a:rPr dirty="0" sz="2400" lang="en-US" smtClean="0"/>
              <a:t>F</a:t>
            </a:r>
            <a:r>
              <a:rPr dirty="0" sz="2400" lang="en-US" smtClean="0"/>
              <a:t> ARTS &amp;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Rectangle 1"/>
          <p:cNvSpPr/>
          <p:nvPr/>
        </p:nvSpPr>
        <p:spPr>
          <a:xfrm>
            <a:off x="739775" y="1443841"/>
            <a:ext cx="8404225" cy="4892040"/>
          </a:xfrm>
          <a:prstGeom prst="rect"/>
        </p:spPr>
        <p:txBody>
          <a:bodyPr wrap="square">
            <a:spAutoFit/>
          </a:bodyPr>
          <a:p>
            <a:pPr>
              <a:lnSpc>
                <a:spcPct val="150000"/>
              </a:lnSpc>
            </a:pPr>
            <a:r>
              <a:rPr dirty="0" lang="en-IN">
                <a:latin typeface="Times New Roman" panose="02020603050405020304" pitchFamily="18" charset="0"/>
                <a:cs typeface="Times New Roman" panose="02020603050405020304" pitchFamily="18" charset="0"/>
              </a:rPr>
              <a:t>This dataset contains employee performance data including:</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1.Employee Information: Employee ID, Name, Job Title , Department, Location.</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3.Goal Setting: Individual Goals, Teams Goals , Company Goals.</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4.Feedback and Coaching : Manager Feedback , peer Feedback, Self- Assessment.</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5.Development Planning: Training Needs, Career Development Plans Succession Planning.</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6. Performance Evaluations; Regular Performance Reviews, 360-Degree.</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2"/>
          <p:cNvPicPr>
            <a:picLocks noChangeAspect="1" noChangeArrowheads="1"/>
          </p:cNvPicPr>
          <p:nvPr/>
        </p:nvPicPr>
        <p:blipFill>
          <a:blip xmlns:r="http://schemas.openxmlformats.org/officeDocument/2006/relationships" r:embed="rId2"/>
          <a:srcRect/>
          <a:stretch>
            <a:fillRect/>
          </a:stretch>
        </p:blipFill>
        <p:spPr bwMode="auto">
          <a:xfrm>
            <a:off x="685800" y="1371600"/>
            <a:ext cx="8077200" cy="4841826"/>
          </a:xfrm>
          <a:prstGeom prst="rect"/>
          <a:noFill/>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Rectangle 2"/>
          <p:cNvSpPr/>
          <p:nvPr/>
        </p:nvSpPr>
        <p:spPr>
          <a:xfrm>
            <a:off x="762000" y="1524000"/>
            <a:ext cx="8382000" cy="4282440"/>
          </a:xfrm>
          <a:prstGeom prst="rect"/>
        </p:spPr>
        <p:txBody>
          <a:bodyPr wrap="square">
            <a:spAutoFit/>
          </a:bodyPr>
          <a:p>
            <a:r>
              <a:rPr dirty="0" sz="2800" lang="en-US">
                <a:latin typeface="Times New Roman" panose="02020603050405020304" pitchFamily="18" charset="0"/>
                <a:cs typeface="Times New Roman" panose="02020603050405020304"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a:t>
            </a:r>
            <a:r>
              <a:rPr dirty="0" sz="2800" lang="en-US" smtClean="0">
                <a:latin typeface="Times New Roman" panose="02020603050405020304" pitchFamily="18" charset="0"/>
                <a:cs typeface="Times New Roman" panose="02020603050405020304" pitchFamily="18" charset="0"/>
              </a:rPr>
              <a:t>sustainable growth</a:t>
            </a:r>
            <a:r>
              <a:rPr dirty="0" sz="2800" lang="en-US">
                <a:latin typeface="Times New Roman" panose="02020603050405020304" pitchFamily="18" charset="0"/>
                <a:cs typeface="Times New Roman" panose="02020603050405020304" pitchFamily="18" charset="0"/>
              </a:rPr>
              <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a:r>
            <a:br>
              <a:rPr dirty="0" sz="2800" lang="en-US">
                <a:latin typeface="Times New Roman" panose="02020603050405020304" pitchFamily="18" charset="0"/>
                <a:cs typeface="Times New Roman" panose="02020603050405020304" pitchFamily="18" charset="0"/>
              </a:rPr>
            </a:br>
            <a:endParaRPr dirty="0" sz="28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828800" y="2209800"/>
            <a:ext cx="5715000" cy="2936240"/>
          </a:xfrm>
          <a:prstGeom prst="rect"/>
          <a:noFill/>
        </p:spPr>
        <p:txBody>
          <a:bodyPr rtlCol="0" wrap="square">
            <a:spAutoFit/>
          </a:bodyPr>
          <a:p>
            <a:pPr algn="just"/>
            <a:r>
              <a:rPr dirty="0" sz="2400" lang="en-US"/>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2186940"/>
          </a:xfrm>
          <a:prstGeom prst="rect"/>
          <a:noFill/>
        </p:spPr>
        <p:txBody>
          <a:bodyPr rtlCol="0" wrap="square">
            <a:spAutoFit/>
          </a:bodyPr>
          <a:p>
            <a:pPr algn="just">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The objective is to develop an Excel-based tool for efficient employee performance analysis, automating calculations, and providing visual dashboards to enable data-driven decision-making and improve productivity.</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441503" y="1866819"/>
            <a:ext cx="6060847" cy="3825240"/>
          </a:xfrm>
          <a:prstGeom prst="rect"/>
          <a:noFill/>
        </p:spPr>
        <p:txBody>
          <a:bodyPr rtlCol="0" wrap="none">
            <a:spAutoFit/>
          </a:bodyPr>
          <a:p>
            <a:pPr indent="-342900" marL="342900">
              <a:lnSpc>
                <a:spcPct val="150000"/>
              </a:lnSpc>
              <a:buFont typeface="Wingdings" pitchFamily="2" charset="2"/>
              <a:buChar char="v"/>
            </a:pPr>
            <a:r>
              <a:rPr dirty="0" sz="2400" lang="en-US" smtClean="0"/>
              <a:t>HR Managers</a:t>
            </a:r>
          </a:p>
          <a:p>
            <a:pPr indent="-342900" marL="342900">
              <a:lnSpc>
                <a:spcPct val="150000"/>
              </a:lnSpc>
              <a:buFont typeface="Wingdings" pitchFamily="2" charset="2"/>
              <a:buChar char="v"/>
            </a:pPr>
            <a:r>
              <a:rPr dirty="0" sz="2400" lang="en-US" smtClean="0"/>
              <a:t>Line Managers</a:t>
            </a:r>
          </a:p>
          <a:p>
            <a:pPr indent="-342900" marL="342900">
              <a:lnSpc>
                <a:spcPct val="150000"/>
              </a:lnSpc>
              <a:buFont typeface="Wingdings" pitchFamily="2" charset="2"/>
              <a:buChar char="v"/>
            </a:pPr>
            <a:r>
              <a:rPr dirty="0" sz="2400" lang="en-US" smtClean="0"/>
              <a:t>Team Leads</a:t>
            </a:r>
          </a:p>
          <a:p>
            <a:pPr indent="-342900" marL="342900">
              <a:lnSpc>
                <a:spcPct val="150000"/>
              </a:lnSpc>
              <a:buFont typeface="Wingdings" pitchFamily="2" charset="2"/>
              <a:buChar char="v"/>
            </a:pPr>
            <a:r>
              <a:rPr dirty="0" sz="2400" lang="en-US" smtClean="0"/>
              <a:t>Training and Development Professionals </a:t>
            </a:r>
          </a:p>
          <a:p>
            <a:pPr indent="-342900" marL="342900">
              <a:lnSpc>
                <a:spcPct val="150000"/>
              </a:lnSpc>
              <a:buFont typeface="Wingdings" pitchFamily="2" charset="2"/>
              <a:buChar char="v"/>
            </a:pPr>
            <a:r>
              <a:rPr dirty="0" sz="2400" lang="en-US" smtClean="0"/>
              <a:t>Senior Leaders</a:t>
            </a:r>
          </a:p>
          <a:p>
            <a:pPr indent="-342900" marL="342900">
              <a:lnSpc>
                <a:spcPct val="150000"/>
              </a:lnSpc>
              <a:buFont typeface="Wingdings" pitchFamily="2" charset="2"/>
              <a:buChar char="v"/>
            </a:pPr>
            <a:r>
              <a:rPr dirty="0" sz="2400" lang="en-US" smtClean="0"/>
              <a:t>Employees</a:t>
            </a:r>
          </a:p>
          <a:p>
            <a:pPr indent="-342900" marL="342900">
              <a:lnSpc>
                <a:spcPct val="150000"/>
              </a:lnSpc>
              <a:buFont typeface="Wingdings" pitchFamily="2" charset="2"/>
              <a:buChar char="v"/>
            </a:pPr>
            <a:endParaRPr dirty="0" sz="24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352800" y="2209800"/>
            <a:ext cx="5629246" cy="3291840"/>
          </a:xfrm>
          <a:prstGeom prst="rect"/>
          <a:noFill/>
        </p:spPr>
        <p:txBody>
          <a:bodyPr rtlCol="0" wrap="none">
            <a:spAutoFit/>
          </a:bodyPr>
          <a:p>
            <a:r>
              <a:rPr b="1" dirty="0" sz="2400" lang="en-US" u="sng">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SOLUTION</a:t>
            </a:r>
            <a:r>
              <a:rPr dirty="0" sz="2400" lang="en-US">
                <a:latin typeface="Times New Roman" panose="02020603050405020304" pitchFamily="18" charset="0"/>
                <a:cs typeface="Times New Roman" panose="02020603050405020304" pitchFamily="18" charset="0"/>
              </a:rPr>
              <a:t>: </a:t>
            </a:r>
            <a:endParaRPr dirty="0" sz="2400" lang="en-US" smtClean="0">
              <a:latin typeface="Times New Roman" panose="02020603050405020304" pitchFamily="18" charset="0"/>
              <a:cs typeface="Times New Roman" panose="02020603050405020304" pitchFamily="18" charset="0"/>
            </a:endParaRPr>
          </a:p>
          <a:p>
            <a:r>
              <a:rPr dirty="0" sz="2400" lang="en-US" smtClean="0">
                <a:latin typeface="Times New Roman" panose="02020603050405020304" pitchFamily="18" charset="0"/>
                <a:cs typeface="Times New Roman" panose="02020603050405020304" pitchFamily="18" charset="0"/>
              </a:rPr>
              <a:t>Employee </a:t>
            </a:r>
            <a:r>
              <a:rPr dirty="0" sz="2400" lang="en-US">
                <a:latin typeface="Times New Roman" panose="02020603050405020304" pitchFamily="18" charset="0"/>
                <a:cs typeface="Times New Roman" panose="02020603050405020304" pitchFamily="18" charset="0"/>
              </a:rPr>
              <a:t>performance analysis system </a:t>
            </a:r>
            <a:endParaRPr dirty="0" sz="2400" lang="en-US" smtClean="0">
              <a:latin typeface="Times New Roman" panose="02020603050405020304" pitchFamily="18" charset="0"/>
              <a:cs typeface="Times New Roman" panose="02020603050405020304" pitchFamily="18" charset="0"/>
            </a:endParaRPr>
          </a:p>
          <a:p>
            <a:endParaRPr dirty="0" sz="2400" lang="en-US" smtClean="0">
              <a:latin typeface="Times New Roman" panose="02020603050405020304" pitchFamily="18" charset="0"/>
              <a:cs typeface="Times New Roman" panose="02020603050405020304" pitchFamily="18" charset="0"/>
            </a:endParaRPr>
          </a:p>
          <a:p>
            <a:r>
              <a:rPr b="1" dirty="0" sz="2400" lang="en-US" u="sng" smtClean="0">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VALUE PROPOSITION</a:t>
            </a:r>
            <a:r>
              <a:rPr dirty="0" sz="2400" lang="en-US">
                <a:latin typeface="Times New Roman" panose="02020603050405020304" pitchFamily="18" charset="0"/>
                <a:cs typeface="Times New Roman" panose="02020603050405020304" pitchFamily="18" charset="0"/>
              </a:rPr>
              <a:t>:</a:t>
            </a:r>
            <a:br>
              <a:rPr dirty="0" sz="2400" lang="en-US">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1.Streamline </a:t>
            </a:r>
            <a:r>
              <a:rPr dirty="0" sz="2400" lang="en-US">
                <a:latin typeface="Times New Roman" panose="02020603050405020304" pitchFamily="18" charset="0"/>
                <a:cs typeface="Times New Roman" panose="02020603050405020304" pitchFamily="18" charset="0"/>
              </a:rPr>
              <a:t>Performance Management</a:t>
            </a:r>
            <a:br>
              <a:rPr dirty="0" sz="2400" lang="en-US">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2.Data-Driven </a:t>
            </a:r>
            <a:r>
              <a:rPr dirty="0" sz="2400" lang="en-US">
                <a:latin typeface="Times New Roman" panose="02020603050405020304" pitchFamily="18" charset="0"/>
                <a:cs typeface="Times New Roman" panose="02020603050405020304" pitchFamily="18" charset="0"/>
              </a:rPr>
              <a:t>Insights</a:t>
            </a:r>
            <a:br>
              <a:rPr dirty="0" sz="2400" lang="en-US">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3.Improved </a:t>
            </a:r>
            <a:r>
              <a:rPr dirty="0" sz="2400" lang="en-US">
                <a:latin typeface="Times New Roman" panose="02020603050405020304" pitchFamily="18" charset="0"/>
                <a:cs typeface="Times New Roman" panose="02020603050405020304" pitchFamily="18" charset="0"/>
              </a:rPr>
              <a:t>Employee Engagement</a:t>
            </a:r>
            <a:br>
              <a:rPr dirty="0" sz="2400" lang="en-US">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4.Talent </a:t>
            </a:r>
            <a:r>
              <a:rPr dirty="0" sz="2400" lang="en-US">
                <a:latin typeface="Times New Roman" panose="02020603050405020304" pitchFamily="18" charset="0"/>
                <a:cs typeface="Times New Roman" panose="02020603050405020304" pitchFamily="18" charset="0"/>
              </a:rPr>
              <a:t>Optimization</a:t>
            </a:r>
            <a:br>
              <a:rPr dirty="0" sz="2400" lang="en-US">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5.Scalability </a:t>
            </a:r>
            <a:r>
              <a:rPr dirty="0" sz="2400" lang="en-US">
                <a:latin typeface="Times New Roman" panose="02020603050405020304" pitchFamily="18" charset="0"/>
                <a:cs typeface="Times New Roman" panose="02020603050405020304" pitchFamily="18" charset="0"/>
              </a:rPr>
              <a:t>and Flexibility</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Rectangle 2"/>
          <p:cNvSpPr/>
          <p:nvPr/>
        </p:nvSpPr>
        <p:spPr>
          <a:xfrm>
            <a:off x="627927" y="1219200"/>
            <a:ext cx="8592273" cy="4358640"/>
          </a:xfrm>
          <a:prstGeom prst="rect"/>
        </p:spPr>
        <p:txBody>
          <a:bodyPr wrap="square">
            <a:spAutoFit/>
          </a:bodyPr>
          <a:p>
            <a:r>
              <a:rPr b="1" dirty="0" lang="en-IN" u="sng">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NAME </a:t>
            </a:r>
            <a:r>
              <a:rPr dirty="0" lang="en-IN">
                <a:latin typeface="Times New Roman" panose="02020603050405020304" pitchFamily="18" charset="0"/>
                <a:cs typeface="Times New Roman" panose="02020603050405020304" pitchFamily="18" charset="0"/>
              </a:rPr>
              <a:t>: </a:t>
            </a:r>
            <a:endParaRPr dirty="0" lang="en-IN" smtClean="0">
              <a:latin typeface="Times New Roman" panose="02020603050405020304" pitchFamily="18" charset="0"/>
              <a:cs typeface="Times New Roman" panose="02020603050405020304" pitchFamily="18" charset="0"/>
            </a:endParaRPr>
          </a:p>
          <a:p>
            <a:r>
              <a:rPr dirty="0" lang="en-IN">
                <a:latin typeface="Times New Roman" panose="02020603050405020304" pitchFamily="18" charset="0"/>
                <a:cs typeface="Times New Roman" panose="02020603050405020304" pitchFamily="18" charset="0"/>
              </a:rPr>
              <a:t>	</a:t>
            </a:r>
            <a:r>
              <a:rPr dirty="0" lang="en-IN" smtClean="0">
                <a:latin typeface="Times New Roman" panose="02020603050405020304" pitchFamily="18" charset="0"/>
                <a:cs typeface="Times New Roman" panose="02020603050405020304" pitchFamily="18" charset="0"/>
              </a:rPr>
              <a:t>Employee </a:t>
            </a:r>
            <a:r>
              <a:rPr dirty="0" lang="en-IN">
                <a:latin typeface="Times New Roman" panose="02020603050405020304" pitchFamily="18" charset="0"/>
                <a:cs typeface="Times New Roman" panose="02020603050405020304" pitchFamily="18" charset="0"/>
              </a:rPr>
              <a:t>performance Data</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a:t>
            </a:r>
            <a:r>
              <a:rPr b="1" dirty="0" lang="en-IN" u="sng">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DESCRIPTION</a:t>
            </a:r>
            <a:r>
              <a:rPr dirty="0" lang="en-IN">
                <a:latin typeface="Times New Roman" panose="02020603050405020304" pitchFamily="18" charset="0"/>
                <a:cs typeface="Times New Roman" panose="02020603050405020304" pitchFamily="18" charset="0"/>
              </a:rPr>
              <a:t>: </a:t>
            </a:r>
            <a:endParaRPr dirty="0" lang="en-IN" smtClean="0">
              <a:latin typeface="Times New Roman" panose="02020603050405020304" pitchFamily="18" charset="0"/>
              <a:cs typeface="Times New Roman" panose="02020603050405020304" pitchFamily="18" charset="0"/>
            </a:endParaRPr>
          </a:p>
          <a:p>
            <a:r>
              <a:rPr dirty="0" lang="en-IN">
                <a:latin typeface="Times New Roman" panose="02020603050405020304" pitchFamily="18" charset="0"/>
                <a:cs typeface="Times New Roman" panose="02020603050405020304" pitchFamily="18" charset="0"/>
              </a:rPr>
              <a:t>	</a:t>
            </a:r>
            <a:r>
              <a:rPr dirty="0" lang="en-IN" smtClean="0">
                <a:latin typeface="Times New Roman" panose="02020603050405020304" pitchFamily="18" charset="0"/>
                <a:cs typeface="Times New Roman" panose="02020603050405020304" pitchFamily="18" charset="0"/>
              </a:rPr>
              <a:t>This </a:t>
            </a:r>
            <a:r>
              <a:rPr dirty="0" lang="en-IN">
                <a:latin typeface="Times New Roman" panose="02020603050405020304" pitchFamily="18" charset="0"/>
                <a:cs typeface="Times New Roman" panose="02020603050405020304" pitchFamily="18" charset="0"/>
              </a:rPr>
              <a:t>dataset contains employee performance data </a:t>
            </a:r>
            <a:r>
              <a:rPr dirty="0" lang="en-IN" smtClean="0">
                <a:latin typeface="Times New Roman" panose="02020603050405020304" pitchFamily="18" charset="0"/>
                <a:cs typeface="Times New Roman" panose="02020603050405020304" pitchFamily="18" charset="0"/>
              </a:rPr>
              <a:t>including:</a:t>
            </a:r>
            <a:br>
              <a:rPr dirty="0" lang="en-IN" smtClean="0">
                <a:latin typeface="Times New Roman" panose="02020603050405020304" pitchFamily="18" charset="0"/>
                <a:cs typeface="Times New Roman" panose="02020603050405020304" pitchFamily="18" charset="0"/>
              </a:rPr>
            </a:br>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1.Employee Information: Employee ID, Name, Job Title , Department, </a:t>
            </a:r>
            <a:r>
              <a:rPr dirty="0" lang="en-IN" smtClean="0">
                <a:latin typeface="Times New Roman" panose="02020603050405020304" pitchFamily="18" charset="0"/>
                <a:cs typeface="Times New Roman" panose="02020603050405020304" pitchFamily="18" charset="0"/>
              </a:rPr>
              <a:t>Location.</a:t>
            </a:r>
            <a:r>
              <a:rPr dirty="0" lang="en-IN">
                <a:latin typeface="Times New Roman" panose="02020603050405020304" pitchFamily="18" charset="0"/>
                <a:cs typeface="Times New Roman" panose="02020603050405020304" pitchFamily="18" charset="0"/>
              </a:rPr>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2.Performance Metrics: Sales Performance , Customer Satisfaction ,Quality Ratings , Attendance , Training </a:t>
            </a:r>
            <a:r>
              <a:rPr dirty="0" lang="en-IN" smtClean="0">
                <a:latin typeface="Times New Roman" panose="02020603050405020304" pitchFamily="18" charset="0"/>
                <a:cs typeface="Times New Roman" panose="02020603050405020304" pitchFamily="18" charset="0"/>
              </a:rPr>
              <a:t>Completion.</a:t>
            </a:r>
            <a:r>
              <a:rPr dirty="0" lang="en-IN">
                <a:latin typeface="Times New Roman" panose="02020603050405020304" pitchFamily="18" charset="0"/>
                <a:cs typeface="Times New Roman" panose="02020603050405020304" pitchFamily="18" charset="0"/>
              </a:rPr>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3.Goal Setting: Individual Goals, Teams Goals , Company </a:t>
            </a:r>
            <a:r>
              <a:rPr dirty="0" lang="en-IN" smtClean="0">
                <a:latin typeface="Times New Roman" panose="02020603050405020304" pitchFamily="18" charset="0"/>
                <a:cs typeface="Times New Roman" panose="02020603050405020304" pitchFamily="18" charset="0"/>
              </a:rPr>
              <a:t>Goals.</a:t>
            </a:r>
            <a:r>
              <a:rPr dirty="0" lang="en-IN">
                <a:latin typeface="Times New Roman" panose="02020603050405020304" pitchFamily="18" charset="0"/>
                <a:cs typeface="Times New Roman" panose="02020603050405020304" pitchFamily="18" charset="0"/>
              </a:rPr>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4.Feedback and Coaching : Manager Feedback , peer Feedback, Self- </a:t>
            </a:r>
            <a:r>
              <a:rPr dirty="0" lang="en-IN" smtClean="0">
                <a:latin typeface="Times New Roman" panose="02020603050405020304" pitchFamily="18" charset="0"/>
                <a:cs typeface="Times New Roman" panose="02020603050405020304" pitchFamily="18" charset="0"/>
              </a:rPr>
              <a:t>Assessment.</a:t>
            </a:r>
            <a:r>
              <a:rPr dirty="0" lang="en-IN">
                <a:latin typeface="Times New Roman" panose="02020603050405020304" pitchFamily="18" charset="0"/>
                <a:cs typeface="Times New Roman" panose="02020603050405020304" pitchFamily="18" charset="0"/>
              </a:rPr>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5.Development Planning: Training Needs, Career Development Plans Succession </a:t>
            </a:r>
            <a:r>
              <a:rPr dirty="0" lang="en-IN" smtClean="0">
                <a:latin typeface="Times New Roman" panose="02020603050405020304" pitchFamily="18" charset="0"/>
                <a:cs typeface="Times New Roman" panose="02020603050405020304" pitchFamily="18" charset="0"/>
              </a:rPr>
              <a:t>Planning.</a:t>
            </a:r>
            <a:r>
              <a:rPr dirty="0" lang="en-IN">
                <a:latin typeface="Times New Roman" panose="02020603050405020304" pitchFamily="18" charset="0"/>
                <a:cs typeface="Times New Roman" panose="02020603050405020304" pitchFamily="18" charset="0"/>
              </a:rPr>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6. Performance Evaluations; Regular Performance Reviews, </a:t>
            </a:r>
            <a:r>
              <a:rPr dirty="0" lang="en-IN" smtClean="0">
                <a:latin typeface="Times New Roman" panose="02020603050405020304" pitchFamily="18" charset="0"/>
                <a:cs typeface="Times New Roman" panose="02020603050405020304" pitchFamily="18" charset="0"/>
              </a:rPr>
              <a:t>360-Degree.</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829640" y="185737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1371600" y="1447800"/>
            <a:ext cx="8534018" cy="6504940"/>
          </a:xfrm>
          <a:prstGeom prst="rect"/>
          <a:noFill/>
        </p:spPr>
        <p:txBody>
          <a:bodyPr rtlCol="0" wrap="square">
            <a:spAutoFit/>
          </a:bodyPr>
          <a:p>
            <a:pPr indent="-342900" marL="342900">
              <a:buFont typeface="Wingdings" pitchFamily="2" charset="2"/>
              <a:buChar char="q"/>
            </a:pPr>
            <a:r>
              <a:rPr dirty="0" sz="2400" lang="en-US" spc="20" smtClean="0">
                <a:latin typeface="Times New Roman" panose="02020603050405020304" pitchFamily="18" charset="0"/>
                <a:cs typeface="Times New Roman" panose="02020603050405020304" pitchFamily="18" charset="0"/>
              </a:rPr>
              <a:t>Focusing </a:t>
            </a:r>
            <a:r>
              <a:rPr dirty="0" sz="2400" lang="en-US" spc="20">
                <a:latin typeface="Times New Roman" panose="02020603050405020304" pitchFamily="18" charset="0"/>
                <a:cs typeface="Times New Roman" panose="02020603050405020304" pitchFamily="18" charset="0"/>
              </a:rPr>
              <a:t>on the “WOW” factor in your solution can help highlight its unique value proposition and different it from other solutions. Here are some potential “WOW” factor for the Employee Performance Analysis System.</a:t>
            </a:r>
            <a:br>
              <a:rPr dirty="0" sz="2400" lang="en-US" spc="2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1.Predictive Analytics</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2. Real-time Feedback</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3.Personalized Development Plans</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4.360- Degree Visibility</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5.Automation and Efficiency</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6.User-Friendly Interface</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7.Integration and scalability</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8.Integration and Scalability</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9.Actionable Recommendations</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10.Continuous Improvement</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a:t>
            </a:r>
            <a:r>
              <a:rPr dirty="0" sz="4800" lang="en-US" spc="20" smtClean="0"/>
              <a:t/>
            </a:r>
            <a:br>
              <a:rPr dirty="0" sz="4800" lang="en-US" spc="20" smtClean="0"/>
            </a:br>
            <a:r>
              <a:rPr dirty="0" sz="2400" lang="en-US" spc="20">
                <a:latin typeface="Times New Roman" panose="02020603050405020304" pitchFamily="18" charset="0"/>
                <a:cs typeface="Times New Roman" panose="02020603050405020304" pitchFamily="18" charset="0"/>
              </a:rPr>
              <a:t/>
            </a:r>
            <a:br>
              <a:rPr dirty="0" sz="2400" lang="en-US" spc="20">
                <a:latin typeface="Times New Roman" panose="02020603050405020304" pitchFamily="18" charset="0"/>
                <a:cs typeface="Times New Roman" panose="02020603050405020304" pitchFamily="18" charset="0"/>
              </a:rPr>
            </a:b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Santhosh Madhan</cp:lastModifiedBy>
  <dcterms:created xsi:type="dcterms:W3CDTF">2024-03-29T04:07:22Z</dcterms:created>
  <dcterms:modified xsi:type="dcterms:W3CDTF">2024-09-10T15:45:08Z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c14d931ca275417d8c3bd22a2cbeeef5</vt:lpwstr>
  </property>
</Properties>
</file>