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1"/>
  </p:sldMasterIdLst>
  <p:notesMasterIdLst>
    <p:notesMasterId r:id="rId33"/>
  </p:notesMasterIdLst>
  <p:handoutMasterIdLst>
    <p:handoutMasterId r:id="rId34"/>
  </p:handoutMasterIdLst>
  <p:sldIdLst>
    <p:sldId id="324" r:id="rId2"/>
    <p:sldId id="258" r:id="rId3"/>
    <p:sldId id="261" r:id="rId4"/>
    <p:sldId id="323" r:id="rId5"/>
    <p:sldId id="278" r:id="rId6"/>
    <p:sldId id="283" r:id="rId7"/>
    <p:sldId id="325" r:id="rId8"/>
    <p:sldId id="277" r:id="rId9"/>
    <p:sldId id="307" r:id="rId10"/>
    <p:sldId id="312" r:id="rId11"/>
    <p:sldId id="260" r:id="rId12"/>
    <p:sldId id="349" r:id="rId13"/>
    <p:sldId id="352" r:id="rId14"/>
    <p:sldId id="344" r:id="rId15"/>
    <p:sldId id="331" r:id="rId16"/>
    <p:sldId id="335" r:id="rId17"/>
    <p:sldId id="345" r:id="rId18"/>
    <p:sldId id="338" r:id="rId19"/>
    <p:sldId id="346" r:id="rId20"/>
    <p:sldId id="353" r:id="rId21"/>
    <p:sldId id="358" r:id="rId22"/>
    <p:sldId id="354" r:id="rId23"/>
    <p:sldId id="355" r:id="rId24"/>
    <p:sldId id="357" r:id="rId25"/>
    <p:sldId id="356" r:id="rId26"/>
    <p:sldId id="265" r:id="rId27"/>
    <p:sldId id="328" r:id="rId28"/>
    <p:sldId id="329" r:id="rId29"/>
    <p:sldId id="319" r:id="rId30"/>
    <p:sldId id="359" r:id="rId31"/>
    <p:sldId id="27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0AB8AD-646B-497A-8325-EBF76EAF4699}">
          <p14:sldIdLst>
            <p14:sldId id="324"/>
            <p14:sldId id="258"/>
            <p14:sldId id="261"/>
            <p14:sldId id="323"/>
            <p14:sldId id="278"/>
            <p14:sldId id="283"/>
            <p14:sldId id="325"/>
            <p14:sldId id="277"/>
            <p14:sldId id="307"/>
            <p14:sldId id="312"/>
            <p14:sldId id="260"/>
          </p14:sldIdLst>
        </p14:section>
        <p14:section name="Objective 1" id="{EBF7D0A0-6CF4-4586-A4A4-33662ED6E8FE}">
          <p14:sldIdLst>
            <p14:sldId id="349"/>
            <p14:sldId id="352"/>
          </p14:sldIdLst>
        </p14:section>
        <p14:section name="Objective 2" id="{0069CD07-A70D-4D91-B0CC-8F5D8657465C}">
          <p14:sldIdLst>
            <p14:sldId id="344"/>
            <p14:sldId id="331"/>
            <p14:sldId id="335"/>
          </p14:sldIdLst>
        </p14:section>
        <p14:section name="Objective 3" id="{5C04F53A-4F36-46CD-8735-FDD8C5CAAE47}">
          <p14:sldIdLst>
            <p14:sldId id="345"/>
            <p14:sldId id="338"/>
            <p14:sldId id="346"/>
          </p14:sldIdLst>
        </p14:section>
        <p14:section name="Objective 4" id="{F5DA85F5-50B3-4012-8C1B-1969649E1F33}">
          <p14:sldIdLst>
            <p14:sldId id="353"/>
            <p14:sldId id="358"/>
            <p14:sldId id="354"/>
          </p14:sldIdLst>
        </p14:section>
        <p14:section name="Objective 5" id="{92FE13BD-1911-4E1E-ABB5-231D4363E2A5}">
          <p14:sldIdLst>
            <p14:sldId id="355"/>
            <p14:sldId id="357"/>
            <p14:sldId id="356"/>
            <p14:sldId id="265"/>
            <p14:sldId id="328"/>
            <p14:sldId id="329"/>
            <p14:sldId id="319"/>
            <p14:sldId id="35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9622"/>
    <a:srgbClr val="FF7C80"/>
    <a:srgbClr val="FF99CC"/>
    <a:srgbClr val="FF5050"/>
    <a:srgbClr val="FFFFCC"/>
    <a:srgbClr val="CDF3D5"/>
    <a:srgbClr val="FFCCCC"/>
    <a:srgbClr val="9900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BBF4DB-867D-4E47-BE21-DA9A91A3AC58}" v="1046" dt="2025-06-24T10:20:30.2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956" autoAdjust="0"/>
  </p:normalViewPr>
  <p:slideViewPr>
    <p:cSldViewPr snapToGrid="0">
      <p:cViewPr varScale="1">
        <p:scale>
          <a:sx n="65" d="100"/>
          <a:sy n="65" d="100"/>
        </p:scale>
        <p:origin x="1344" y="52"/>
      </p:cViewPr>
      <p:guideLst/>
    </p:cSldViewPr>
  </p:slideViewPr>
  <p:outlineViewPr>
    <p:cViewPr>
      <p:scale>
        <a:sx n="33" d="100"/>
        <a:sy n="33" d="100"/>
      </p:scale>
      <p:origin x="0" y="-556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58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ivya Gunasekaran" userId="fc8afc26d28186fc" providerId="LiveId" clId="{4DBBF4DB-867D-4E47-BE21-DA9A91A3AC58}"/>
    <pc:docChg chg="undo redo custSel addSld delSld modSld sldOrd modMainMaster addSection modSection modNotesMaster">
      <pc:chgData name="Dhivya Gunasekaran" userId="fc8afc26d28186fc" providerId="LiveId" clId="{4DBBF4DB-867D-4E47-BE21-DA9A91A3AC58}" dt="2025-06-24T10:20:31.564" v="16556" actId="20577"/>
      <pc:docMkLst>
        <pc:docMk/>
      </pc:docMkLst>
      <pc:sldChg chg="addSp delSp modSp mod modTransition">
        <pc:chgData name="Dhivya Gunasekaran" userId="fc8afc26d28186fc" providerId="LiveId" clId="{4DBBF4DB-867D-4E47-BE21-DA9A91A3AC58}" dt="2025-06-23T07:41:24.901" v="16144"/>
        <pc:sldMkLst>
          <pc:docMk/>
          <pc:sldMk cId="2438231029" sldId="258"/>
        </pc:sldMkLst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2438231029" sldId="258"/>
            <ac:spMk id="2" creationId="{9429D3D8-629F-53A7-5CBE-DB75C392A7FA}"/>
          </ac:spMkLst>
        </pc:spChg>
        <pc:spChg chg="mod">
          <ac:chgData name="Dhivya Gunasekaran" userId="fc8afc26d28186fc" providerId="LiveId" clId="{4DBBF4DB-867D-4E47-BE21-DA9A91A3AC58}" dt="2025-06-06T04:33:41.152" v="2708" actId="1038"/>
          <ac:spMkLst>
            <pc:docMk/>
            <pc:sldMk cId="2438231029" sldId="258"/>
            <ac:spMk id="3" creationId="{C83AACC9-A139-D8B8-D340-1B632F53E7A0}"/>
          </ac:spMkLst>
        </pc:spChg>
        <pc:spChg chg="mod">
          <ac:chgData name="Dhivya Gunasekaran" userId="fc8afc26d28186fc" providerId="LiveId" clId="{4DBBF4DB-867D-4E47-BE21-DA9A91A3AC58}" dt="2025-06-23T07:38:18.164" v="16122" actId="5793"/>
          <ac:spMkLst>
            <pc:docMk/>
            <pc:sldMk cId="2438231029" sldId="258"/>
            <ac:spMk id="5" creationId="{6243D2B5-43DF-2D80-4143-2D8C5CB643B1}"/>
          </ac:spMkLst>
        </pc:spChg>
      </pc:sldChg>
      <pc:sldChg chg="modSp del mod">
        <pc:chgData name="Dhivya Gunasekaran" userId="fc8afc26d28186fc" providerId="LiveId" clId="{4DBBF4DB-867D-4E47-BE21-DA9A91A3AC58}" dt="2025-06-16T04:01:08.010" v="6472" actId="2696"/>
        <pc:sldMkLst>
          <pc:docMk/>
          <pc:sldMk cId="3531392061" sldId="260"/>
        </pc:sldMkLst>
      </pc:sldChg>
      <pc:sldChg chg="addSp delSp modSp add mod ord modTransition">
        <pc:chgData name="Dhivya Gunasekaran" userId="fc8afc26d28186fc" providerId="LiveId" clId="{4DBBF4DB-867D-4E47-BE21-DA9A91A3AC58}" dt="2025-06-24T06:58:53.095" v="16198" actId="20578"/>
        <pc:sldMkLst>
          <pc:docMk/>
          <pc:sldMk cId="3753088324" sldId="260"/>
        </pc:sldMkLst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3753088324" sldId="260"/>
            <ac:spMk id="3" creationId="{62201015-DBA9-F3D9-CCC0-4A92722C86B4}"/>
          </ac:spMkLst>
        </pc:spChg>
        <pc:spChg chg="mod">
          <ac:chgData name="Dhivya Gunasekaran" userId="fc8afc26d28186fc" providerId="LiveId" clId="{4DBBF4DB-867D-4E47-BE21-DA9A91A3AC58}" dt="2025-06-21T06:02:53.314" v="10467" actId="20577"/>
          <ac:spMkLst>
            <pc:docMk/>
            <pc:sldMk cId="3753088324" sldId="260"/>
            <ac:spMk id="4" creationId="{0442A992-8D42-81A9-C4F4-C955A79FCA21}"/>
          </ac:spMkLst>
        </pc:spChg>
        <pc:spChg chg="mod">
          <ac:chgData name="Dhivya Gunasekaran" userId="fc8afc26d28186fc" providerId="LiveId" clId="{4DBBF4DB-867D-4E47-BE21-DA9A91A3AC58}" dt="2025-06-18T04:22:44.795" v="8101" actId="20577"/>
          <ac:spMkLst>
            <pc:docMk/>
            <pc:sldMk cId="3753088324" sldId="260"/>
            <ac:spMk id="5" creationId="{8975E95B-FEFC-5038-1235-D8953DE33E91}"/>
          </ac:spMkLst>
        </pc:spChg>
      </pc:sldChg>
      <pc:sldChg chg="addSp delSp modSp mod modTransition">
        <pc:chgData name="Dhivya Gunasekaran" userId="fc8afc26d28186fc" providerId="LiveId" clId="{4DBBF4DB-867D-4E47-BE21-DA9A91A3AC58}" dt="2025-06-24T10:18:11.499" v="16508" actId="20577"/>
        <pc:sldMkLst>
          <pc:docMk/>
          <pc:sldMk cId="2216641144" sldId="261"/>
        </pc:sldMkLst>
        <pc:spChg chg="mod">
          <ac:chgData name="Dhivya Gunasekaran" userId="fc8afc26d28186fc" providerId="LiveId" clId="{4DBBF4DB-867D-4E47-BE21-DA9A91A3AC58}" dt="2025-06-20T06:57:23.181" v="8567" actId="207"/>
          <ac:spMkLst>
            <pc:docMk/>
            <pc:sldMk cId="2216641144" sldId="261"/>
            <ac:spMk id="2" creationId="{6DDB07CE-3D71-6A43-30FB-C04EFD285AA9}"/>
          </ac:spMkLst>
        </pc:spChg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2216641144" sldId="261"/>
            <ac:spMk id="3" creationId="{235F4745-EB3A-6558-C425-0E1B61E872B5}"/>
          </ac:spMkLst>
        </pc:spChg>
        <pc:spChg chg="mod">
          <ac:chgData name="Dhivya Gunasekaran" userId="fc8afc26d28186fc" providerId="LiveId" clId="{4DBBF4DB-867D-4E47-BE21-DA9A91A3AC58}" dt="2025-06-24T07:05:02.415" v="16232" actId="1038"/>
          <ac:spMkLst>
            <pc:docMk/>
            <pc:sldMk cId="2216641144" sldId="261"/>
            <ac:spMk id="4" creationId="{6E4CE27E-691D-9EA4-2F1F-3BD79DAAD835}"/>
          </ac:spMkLst>
        </pc:spChg>
        <pc:spChg chg="add mod">
          <ac:chgData name="Dhivya Gunasekaran" userId="fc8afc26d28186fc" providerId="LiveId" clId="{4DBBF4DB-867D-4E47-BE21-DA9A91A3AC58}" dt="2025-06-21T16:12:38.825" v="13266" actId="20577"/>
          <ac:spMkLst>
            <pc:docMk/>
            <pc:sldMk cId="2216641144" sldId="261"/>
            <ac:spMk id="6" creationId="{693DF5A7-13ED-F245-AC03-C6837E5611A7}"/>
          </ac:spMkLst>
        </pc:spChg>
        <pc:spChg chg="add mod">
          <ac:chgData name="Dhivya Gunasekaran" userId="fc8afc26d28186fc" providerId="LiveId" clId="{4DBBF4DB-867D-4E47-BE21-DA9A91A3AC58}" dt="2025-06-24T10:18:11.499" v="16508" actId="20577"/>
          <ac:spMkLst>
            <pc:docMk/>
            <pc:sldMk cId="2216641144" sldId="261"/>
            <ac:spMk id="7" creationId="{7F89162D-9C63-EC5D-2F11-43070A4E95AD}"/>
          </ac:spMkLst>
        </pc:spChg>
      </pc:sldChg>
      <pc:sldChg chg="addSp delSp modSp mod modTransition">
        <pc:chgData name="Dhivya Gunasekaran" userId="fc8afc26d28186fc" providerId="LiveId" clId="{4DBBF4DB-867D-4E47-BE21-DA9A91A3AC58}" dt="2025-06-23T09:36:54.031" v="16149" actId="1076"/>
        <pc:sldMkLst>
          <pc:docMk/>
          <pc:sldMk cId="3917671163" sldId="265"/>
        </pc:sldMkLst>
        <pc:spChg chg="mod">
          <ac:chgData name="Dhivya Gunasekaran" userId="fc8afc26d28186fc" providerId="LiveId" clId="{4DBBF4DB-867D-4E47-BE21-DA9A91A3AC58}" dt="2025-06-21T07:07:29.340" v="11384" actId="14100"/>
          <ac:spMkLst>
            <pc:docMk/>
            <pc:sldMk cId="3917671163" sldId="265"/>
            <ac:spMk id="2" creationId="{0D8889A6-2424-81C8-3A4F-7393B597B8B1}"/>
          </ac:spMkLst>
        </pc:spChg>
        <pc:spChg chg="mod">
          <ac:chgData name="Dhivya Gunasekaran" userId="fc8afc26d28186fc" providerId="LiveId" clId="{4DBBF4DB-867D-4E47-BE21-DA9A91A3AC58}" dt="2025-06-23T09:36:41.878" v="16148" actId="1076"/>
          <ac:spMkLst>
            <pc:docMk/>
            <pc:sldMk cId="3917671163" sldId="265"/>
            <ac:spMk id="3" creationId="{D8BC45A3-1DB8-31EC-4FD6-999293B53918}"/>
          </ac:spMkLst>
        </pc:spChg>
        <pc:spChg chg="add mod">
          <ac:chgData name="Dhivya Gunasekaran" userId="fc8afc26d28186fc" providerId="LiveId" clId="{4DBBF4DB-867D-4E47-BE21-DA9A91A3AC58}" dt="2025-06-05T10:44:30.008" v="2088" actId="1076"/>
          <ac:spMkLst>
            <pc:docMk/>
            <pc:sldMk cId="3917671163" sldId="265"/>
            <ac:spMk id="4" creationId="{2C4E4071-95DE-E6E7-BC40-2DFDCE4653F3}"/>
          </ac:spMkLst>
        </pc:spChg>
        <pc:spChg chg="add mod">
          <ac:chgData name="Dhivya Gunasekaran" userId="fc8afc26d28186fc" providerId="LiveId" clId="{4DBBF4DB-867D-4E47-BE21-DA9A91A3AC58}" dt="2025-06-23T09:36:54.031" v="16149" actId="1076"/>
          <ac:spMkLst>
            <pc:docMk/>
            <pc:sldMk cId="3917671163" sldId="265"/>
            <ac:spMk id="5" creationId="{1E3F7D5C-9962-0102-9BD7-30FA6A8533FB}"/>
          </ac:spMkLst>
        </pc:spChg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3917671163" sldId="265"/>
            <ac:spMk id="6" creationId="{A330C95B-B793-14AB-E527-971293C7CC62}"/>
          </ac:spMkLst>
        </pc:spChg>
      </pc:sldChg>
      <pc:sldChg chg="addSp delSp modSp mod modTransition">
        <pc:chgData name="Dhivya Gunasekaran" userId="fc8afc26d28186fc" providerId="LiveId" clId="{4DBBF4DB-867D-4E47-BE21-DA9A91A3AC58}" dt="2025-06-23T07:41:24.901" v="16144"/>
        <pc:sldMkLst>
          <pc:docMk/>
          <pc:sldMk cId="2748623460" sldId="270"/>
        </pc:sldMkLst>
        <pc:spChg chg="mod">
          <ac:chgData name="Dhivya Gunasekaran" userId="fc8afc26d28186fc" providerId="LiveId" clId="{4DBBF4DB-867D-4E47-BE21-DA9A91A3AC58}" dt="2025-06-21T17:57:00.831" v="13824" actId="1076"/>
          <ac:spMkLst>
            <pc:docMk/>
            <pc:sldMk cId="2748623460" sldId="270"/>
            <ac:spMk id="2" creationId="{B306CB3A-83D1-F3AF-5B64-6A62640E88E6}"/>
          </ac:spMkLst>
        </pc:spChg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2748623460" sldId="270"/>
            <ac:spMk id="3" creationId="{B3641D66-9D59-50BC-F14C-E92AE9D1E913}"/>
          </ac:spMkLst>
        </pc:spChg>
        <pc:spChg chg="add mod">
          <ac:chgData name="Dhivya Gunasekaran" userId="fc8afc26d28186fc" providerId="LiveId" clId="{4DBBF4DB-867D-4E47-BE21-DA9A91A3AC58}" dt="2025-06-21T18:00:41.606" v="13864" actId="207"/>
          <ac:spMkLst>
            <pc:docMk/>
            <pc:sldMk cId="2748623460" sldId="270"/>
            <ac:spMk id="4" creationId="{8E9A0F25-CE9F-FF5B-508C-3CCF1273DD2C}"/>
          </ac:spMkLst>
        </pc:spChg>
        <pc:picChg chg="mod">
          <ac:chgData name="Dhivya Gunasekaran" userId="fc8afc26d28186fc" providerId="LiveId" clId="{4DBBF4DB-867D-4E47-BE21-DA9A91A3AC58}" dt="2025-06-21T17:58:24.017" v="13857" actId="14100"/>
          <ac:picMkLst>
            <pc:docMk/>
            <pc:sldMk cId="2748623460" sldId="270"/>
            <ac:picMk id="1026" creationId="{B3966E6D-E4B0-011E-3D2C-318349A117FC}"/>
          </ac:picMkLst>
        </pc:picChg>
      </pc:sldChg>
      <pc:sldChg chg="addSp delSp modSp del mod">
        <pc:chgData name="Dhivya Gunasekaran" userId="fc8afc26d28186fc" providerId="LiveId" clId="{4DBBF4DB-867D-4E47-BE21-DA9A91A3AC58}" dt="2025-06-15T07:05:41.024" v="4858" actId="2696"/>
        <pc:sldMkLst>
          <pc:docMk/>
          <pc:sldMk cId="2607456226" sldId="272"/>
        </pc:sldMkLst>
      </pc:sldChg>
      <pc:sldChg chg="addSp delSp modSp del mod">
        <pc:chgData name="Dhivya Gunasekaran" userId="fc8afc26d28186fc" providerId="LiveId" clId="{4DBBF4DB-867D-4E47-BE21-DA9A91A3AC58}" dt="2025-06-15T07:05:57.990" v="4860" actId="2696"/>
        <pc:sldMkLst>
          <pc:docMk/>
          <pc:sldMk cId="3888421906" sldId="273"/>
        </pc:sldMkLst>
      </pc:sldChg>
      <pc:sldChg chg="addSp delSp modSp del mod">
        <pc:chgData name="Dhivya Gunasekaran" userId="fc8afc26d28186fc" providerId="LiveId" clId="{4DBBF4DB-867D-4E47-BE21-DA9A91A3AC58}" dt="2025-06-15T07:05:50.448" v="4859" actId="2696"/>
        <pc:sldMkLst>
          <pc:docMk/>
          <pc:sldMk cId="1735281965" sldId="274"/>
        </pc:sldMkLst>
      </pc:sldChg>
      <pc:sldChg chg="addSp delSp modSp del mod">
        <pc:chgData name="Dhivya Gunasekaran" userId="fc8afc26d28186fc" providerId="LiveId" clId="{4DBBF4DB-867D-4E47-BE21-DA9A91A3AC58}" dt="2025-06-15T07:05:57.990" v="4860" actId="2696"/>
        <pc:sldMkLst>
          <pc:docMk/>
          <pc:sldMk cId="4246430637" sldId="275"/>
        </pc:sldMkLst>
      </pc:sldChg>
      <pc:sldChg chg="addSp delSp modSp del mod">
        <pc:chgData name="Dhivya Gunasekaran" userId="fc8afc26d28186fc" providerId="LiveId" clId="{4DBBF4DB-867D-4E47-BE21-DA9A91A3AC58}" dt="2025-06-22T15:32:36.612" v="15707" actId="2696"/>
        <pc:sldMkLst>
          <pc:docMk/>
          <pc:sldMk cId="466562829" sldId="277"/>
        </pc:sldMkLst>
      </pc:sldChg>
      <pc:sldChg chg="modSp add mod modTransition">
        <pc:chgData name="Dhivya Gunasekaran" userId="fc8afc26d28186fc" providerId="LiveId" clId="{4DBBF4DB-867D-4E47-BE21-DA9A91A3AC58}" dt="2025-06-24T10:20:15.867" v="16550" actId="20577"/>
        <pc:sldMkLst>
          <pc:docMk/>
          <pc:sldMk cId="3168917699" sldId="277"/>
        </pc:sldMkLst>
        <pc:spChg chg="mod">
          <ac:chgData name="Dhivya Gunasekaran" userId="fc8afc26d28186fc" providerId="LiveId" clId="{4DBBF4DB-867D-4E47-BE21-DA9A91A3AC58}" dt="2025-06-24T10:20:15.867" v="16550" actId="20577"/>
          <ac:spMkLst>
            <pc:docMk/>
            <pc:sldMk cId="3168917699" sldId="277"/>
            <ac:spMk id="4" creationId="{4176A774-5F8B-B580-D4D2-0D6BD72DFCEE}"/>
          </ac:spMkLst>
        </pc:spChg>
      </pc:sldChg>
      <pc:sldChg chg="addSp delSp modSp mod modTransition modNotes">
        <pc:chgData name="Dhivya Gunasekaran" userId="fc8afc26d28186fc" providerId="LiveId" clId="{4DBBF4DB-867D-4E47-BE21-DA9A91A3AC58}" dt="2025-06-24T10:12:35.138" v="16382" actId="207"/>
        <pc:sldMkLst>
          <pc:docMk/>
          <pc:sldMk cId="4124174603" sldId="278"/>
        </pc:sldMkLst>
        <pc:spChg chg="mod">
          <ac:chgData name="Dhivya Gunasekaran" userId="fc8afc26d28186fc" providerId="LiveId" clId="{4DBBF4DB-867D-4E47-BE21-DA9A91A3AC58}" dt="2025-06-23T05:14:42.017" v="15904" actId="165"/>
          <ac:spMkLst>
            <pc:docMk/>
            <pc:sldMk cId="4124174603" sldId="278"/>
            <ac:spMk id="2" creationId="{DFB6EB0C-824D-2A80-05DA-8D22A32B3731}"/>
          </ac:spMkLst>
        </pc:spChg>
        <pc:spChg chg="add mod">
          <ac:chgData name="Dhivya Gunasekaran" userId="fc8afc26d28186fc" providerId="LiveId" clId="{4DBBF4DB-867D-4E47-BE21-DA9A91A3AC58}" dt="2025-06-20T07:16:39.054" v="8689" actId="1076"/>
          <ac:spMkLst>
            <pc:docMk/>
            <pc:sldMk cId="4124174603" sldId="278"/>
            <ac:spMk id="4" creationId="{D1334578-9F3B-E84A-47B3-E00F5C062D3B}"/>
          </ac:spMkLst>
        </pc:spChg>
        <pc:spChg chg="mod">
          <ac:chgData name="Dhivya Gunasekaran" userId="fc8afc26d28186fc" providerId="LiveId" clId="{4DBBF4DB-867D-4E47-BE21-DA9A91A3AC58}" dt="2025-06-23T05:14:54.516" v="15905" actId="947"/>
          <ac:spMkLst>
            <pc:docMk/>
            <pc:sldMk cId="4124174603" sldId="278"/>
            <ac:spMk id="5" creationId="{0A154313-2EA5-07C0-BB40-E971EA564B4B}"/>
          </ac:spMkLst>
        </pc:spChg>
        <pc:spChg chg="mod">
          <ac:chgData name="Dhivya Gunasekaran" userId="fc8afc26d28186fc" providerId="LiveId" clId="{4DBBF4DB-867D-4E47-BE21-DA9A91A3AC58}" dt="2025-06-23T05:14:42.017" v="15904" actId="165"/>
          <ac:spMkLst>
            <pc:docMk/>
            <pc:sldMk cId="4124174603" sldId="278"/>
            <ac:spMk id="6" creationId="{39DFC3F8-D76F-DE1A-C6DA-AB4D846C8E87}"/>
          </ac:spMkLst>
        </pc:spChg>
        <pc:spChg chg="mod">
          <ac:chgData name="Dhivya Gunasekaran" userId="fc8afc26d28186fc" providerId="LiveId" clId="{4DBBF4DB-867D-4E47-BE21-DA9A91A3AC58}" dt="2025-06-23T05:14:42.017" v="15904" actId="165"/>
          <ac:spMkLst>
            <pc:docMk/>
            <pc:sldMk cId="4124174603" sldId="278"/>
            <ac:spMk id="7" creationId="{7B85EE6B-CAA9-BAAF-A8AD-CE73A5ABB401}"/>
          </ac:spMkLst>
        </pc:spChg>
        <pc:spChg chg="mod">
          <ac:chgData name="Dhivya Gunasekaran" userId="fc8afc26d28186fc" providerId="LiveId" clId="{4DBBF4DB-867D-4E47-BE21-DA9A91A3AC58}" dt="2025-06-23T05:14:42.017" v="15904" actId="165"/>
          <ac:spMkLst>
            <pc:docMk/>
            <pc:sldMk cId="4124174603" sldId="278"/>
            <ac:spMk id="8" creationId="{F2EF8DC1-C568-4B3C-4C71-9D696946AAB3}"/>
          </ac:spMkLst>
        </pc:spChg>
        <pc:spChg chg="mod">
          <ac:chgData name="Dhivya Gunasekaran" userId="fc8afc26d28186fc" providerId="LiveId" clId="{4DBBF4DB-867D-4E47-BE21-DA9A91A3AC58}" dt="2025-06-23T05:18:38.214" v="15920" actId="1076"/>
          <ac:spMkLst>
            <pc:docMk/>
            <pc:sldMk cId="4124174603" sldId="278"/>
            <ac:spMk id="9" creationId="{13F02D52-1006-84FB-81AC-73157F37909E}"/>
          </ac:spMkLst>
        </pc:spChg>
        <pc:spChg chg="mod">
          <ac:chgData name="Dhivya Gunasekaran" userId="fc8afc26d28186fc" providerId="LiveId" clId="{4DBBF4DB-867D-4E47-BE21-DA9A91A3AC58}" dt="2025-06-23T05:14:42.017" v="15904" actId="165"/>
          <ac:spMkLst>
            <pc:docMk/>
            <pc:sldMk cId="4124174603" sldId="278"/>
            <ac:spMk id="10" creationId="{4791ACE1-A9C0-8808-6A7D-CF592C71FAD8}"/>
          </ac:spMkLst>
        </pc:spChg>
        <pc:spChg chg="mod">
          <ac:chgData name="Dhivya Gunasekaran" userId="fc8afc26d28186fc" providerId="LiveId" clId="{4DBBF4DB-867D-4E47-BE21-DA9A91A3AC58}" dt="2025-06-15T12:41:29.316" v="5950" actId="20577"/>
          <ac:spMkLst>
            <pc:docMk/>
            <pc:sldMk cId="4124174603" sldId="278"/>
            <ac:spMk id="11" creationId="{3E2496EB-9A8F-506A-E525-620BDAD60F1A}"/>
          </ac:spMkLst>
        </pc:spChg>
        <pc:spChg chg="mod">
          <ac:chgData name="Dhivya Gunasekaran" userId="fc8afc26d28186fc" providerId="LiveId" clId="{4DBBF4DB-867D-4E47-BE21-DA9A91A3AC58}" dt="2025-06-23T05:14:42.017" v="15904" actId="165"/>
          <ac:spMkLst>
            <pc:docMk/>
            <pc:sldMk cId="4124174603" sldId="278"/>
            <ac:spMk id="12" creationId="{7C4C06AB-53BC-9AFB-28DF-13F71B94E6AC}"/>
          </ac:spMkLst>
        </pc:spChg>
        <pc:spChg chg="mod">
          <ac:chgData name="Dhivya Gunasekaran" userId="fc8afc26d28186fc" providerId="LiveId" clId="{4DBBF4DB-867D-4E47-BE21-DA9A91A3AC58}" dt="2025-06-23T05:14:42.017" v="15904" actId="165"/>
          <ac:spMkLst>
            <pc:docMk/>
            <pc:sldMk cId="4124174603" sldId="278"/>
            <ac:spMk id="13" creationId="{29753C96-75BF-1A7D-73A4-AE8D2D7BFCD1}"/>
          </ac:spMkLst>
        </pc:spChg>
        <pc:spChg chg="mod">
          <ac:chgData name="Dhivya Gunasekaran" userId="fc8afc26d28186fc" providerId="LiveId" clId="{4DBBF4DB-867D-4E47-BE21-DA9A91A3AC58}" dt="2025-06-23T05:14:42.017" v="15904" actId="165"/>
          <ac:spMkLst>
            <pc:docMk/>
            <pc:sldMk cId="4124174603" sldId="278"/>
            <ac:spMk id="14" creationId="{D6394698-0961-6614-C0B2-9398A8B84863}"/>
          </ac:spMkLst>
        </pc:spChg>
        <pc:spChg chg="mod">
          <ac:chgData name="Dhivya Gunasekaran" userId="fc8afc26d28186fc" providerId="LiveId" clId="{4DBBF4DB-867D-4E47-BE21-DA9A91A3AC58}" dt="2025-06-23T05:14:42.017" v="15904" actId="165"/>
          <ac:spMkLst>
            <pc:docMk/>
            <pc:sldMk cId="4124174603" sldId="278"/>
            <ac:spMk id="15" creationId="{37553EE8-44F9-AAE2-AF82-B05762C1B91E}"/>
          </ac:spMkLst>
        </pc:spChg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4124174603" sldId="278"/>
            <ac:spMk id="26" creationId="{00314486-186B-E60E-9804-53899DC5140D}"/>
          </ac:spMkLst>
        </pc:spChg>
        <pc:spChg chg="add mod">
          <ac:chgData name="Dhivya Gunasekaran" userId="fc8afc26d28186fc" providerId="LiveId" clId="{4DBBF4DB-867D-4E47-BE21-DA9A91A3AC58}" dt="2025-06-24T10:12:35.138" v="16382" actId="207"/>
          <ac:spMkLst>
            <pc:docMk/>
            <pc:sldMk cId="4124174603" sldId="278"/>
            <ac:spMk id="28" creationId="{D114FC66-2509-DC6E-2C07-AA6181131AC9}"/>
          </ac:spMkLst>
        </pc:spChg>
        <pc:grpChg chg="add mod">
          <ac:chgData name="Dhivya Gunasekaran" userId="fc8afc26d28186fc" providerId="LiveId" clId="{4DBBF4DB-867D-4E47-BE21-DA9A91A3AC58}" dt="2025-06-23T05:15:28.648" v="15908" actId="1076"/>
          <ac:grpSpMkLst>
            <pc:docMk/>
            <pc:sldMk cId="4124174603" sldId="278"/>
            <ac:grpSpMk id="16" creationId="{6C921A00-17D8-7793-A831-AE1E1592AD19}"/>
          </ac:grpSpMkLst>
        </pc:grpChg>
        <pc:grpChg chg="mod">
          <ac:chgData name="Dhivya Gunasekaran" userId="fc8afc26d28186fc" providerId="LiveId" clId="{4DBBF4DB-867D-4E47-BE21-DA9A91A3AC58}" dt="2025-06-23T05:15:23.137" v="15906" actId="164"/>
          <ac:grpSpMkLst>
            <pc:docMk/>
            <pc:sldMk cId="4124174603" sldId="278"/>
            <ac:grpSpMk id="30" creationId="{9FF540F2-2098-337D-13F3-E146B7EC8BA9}"/>
          </ac:grpSpMkLst>
        </pc:grpChg>
        <pc:grpChg chg="add mod">
          <ac:chgData name="Dhivya Gunasekaran" userId="fc8afc26d28186fc" providerId="LiveId" clId="{4DBBF4DB-867D-4E47-BE21-DA9A91A3AC58}" dt="2025-06-23T05:18:47.299" v="15921" actId="1076"/>
          <ac:grpSpMkLst>
            <pc:docMk/>
            <pc:sldMk cId="4124174603" sldId="278"/>
            <ac:grpSpMk id="33" creationId="{BAAEB237-B0CE-4044-653F-BF518F723862}"/>
          </ac:grpSpMkLst>
        </pc:grpChg>
        <pc:picChg chg="mod">
          <ac:chgData name="Dhivya Gunasekaran" userId="fc8afc26d28186fc" providerId="LiveId" clId="{4DBBF4DB-867D-4E47-BE21-DA9A91A3AC58}" dt="2025-06-23T05:17:47.536" v="15915" actId="164"/>
          <ac:picMkLst>
            <pc:docMk/>
            <pc:sldMk cId="4124174603" sldId="278"/>
            <ac:picMk id="3" creationId="{9401CFF4-FBA0-6F5E-DBE2-E2B2BC0D2EB0}"/>
          </ac:picMkLst>
        </pc:picChg>
        <pc:inkChg chg="add del">
          <ac:chgData name="Dhivya Gunasekaran" userId="fc8afc26d28186fc" providerId="LiveId" clId="{4DBBF4DB-867D-4E47-BE21-DA9A91A3AC58}" dt="2025-06-23T05:16:38.158" v="15910" actId="9405"/>
          <ac:inkMkLst>
            <pc:docMk/>
            <pc:sldMk cId="4124174603" sldId="278"/>
            <ac:inkMk id="29" creationId="{F6F634BD-3C31-7A54-77DB-BB2E70BB7A2D}"/>
          </ac:inkMkLst>
        </pc:inkChg>
        <pc:inkChg chg="add del">
          <ac:chgData name="Dhivya Gunasekaran" userId="fc8afc26d28186fc" providerId="LiveId" clId="{4DBBF4DB-867D-4E47-BE21-DA9A91A3AC58}" dt="2025-06-23T05:17:10.033" v="15912" actId="9405"/>
          <ac:inkMkLst>
            <pc:docMk/>
            <pc:sldMk cId="4124174603" sldId="278"/>
            <ac:inkMk id="31" creationId="{A6E8220C-BA77-59DA-E43B-3995B3669810}"/>
          </ac:inkMkLst>
        </pc:inkChg>
        <pc:inkChg chg="add mod">
          <ac:chgData name="Dhivya Gunasekaran" userId="fc8afc26d28186fc" providerId="LiveId" clId="{4DBBF4DB-867D-4E47-BE21-DA9A91A3AC58}" dt="2025-06-23T05:17:47.536" v="15915" actId="164"/>
          <ac:inkMkLst>
            <pc:docMk/>
            <pc:sldMk cId="4124174603" sldId="278"/>
            <ac:inkMk id="32" creationId="{CA788047-FB47-5893-0CC2-40E92B88350B}"/>
          </ac:inkMkLst>
        </pc:inkChg>
        <pc:cxnChg chg="mod">
          <ac:chgData name="Dhivya Gunasekaran" userId="fc8afc26d28186fc" providerId="LiveId" clId="{4DBBF4DB-867D-4E47-BE21-DA9A91A3AC58}" dt="2025-06-23T05:15:23.137" v="15906" actId="164"/>
          <ac:cxnSpMkLst>
            <pc:docMk/>
            <pc:sldMk cId="4124174603" sldId="278"/>
            <ac:cxnSpMk id="17" creationId="{4B8E6B8D-DF8F-2F8D-CBAE-7F69EE2C41EE}"/>
          </ac:cxnSpMkLst>
        </pc:cxnChg>
        <pc:cxnChg chg="mod">
          <ac:chgData name="Dhivya Gunasekaran" userId="fc8afc26d28186fc" providerId="LiveId" clId="{4DBBF4DB-867D-4E47-BE21-DA9A91A3AC58}" dt="2025-06-23T05:15:23.137" v="15906" actId="164"/>
          <ac:cxnSpMkLst>
            <pc:docMk/>
            <pc:sldMk cId="4124174603" sldId="278"/>
            <ac:cxnSpMk id="18" creationId="{719F8C79-1732-5A23-4A25-183E719874AA}"/>
          </ac:cxnSpMkLst>
        </pc:cxnChg>
        <pc:cxnChg chg="mod">
          <ac:chgData name="Dhivya Gunasekaran" userId="fc8afc26d28186fc" providerId="LiveId" clId="{4DBBF4DB-867D-4E47-BE21-DA9A91A3AC58}" dt="2025-06-23T05:15:23.137" v="15906" actId="164"/>
          <ac:cxnSpMkLst>
            <pc:docMk/>
            <pc:sldMk cId="4124174603" sldId="278"/>
            <ac:cxnSpMk id="19" creationId="{E0572C7A-84D3-7F17-4327-8484155CCFCB}"/>
          </ac:cxnSpMkLst>
        </pc:cxnChg>
        <pc:cxnChg chg="mod">
          <ac:chgData name="Dhivya Gunasekaran" userId="fc8afc26d28186fc" providerId="LiveId" clId="{4DBBF4DB-867D-4E47-BE21-DA9A91A3AC58}" dt="2025-06-22T13:11:23.435" v="15152" actId="164"/>
          <ac:cxnSpMkLst>
            <pc:docMk/>
            <pc:sldMk cId="4124174603" sldId="278"/>
            <ac:cxnSpMk id="20" creationId="{3792BC2A-F03F-AABB-D631-CB119BEB6FEB}"/>
          </ac:cxnSpMkLst>
        </pc:cxnChg>
        <pc:cxnChg chg="mod">
          <ac:chgData name="Dhivya Gunasekaran" userId="fc8afc26d28186fc" providerId="LiveId" clId="{4DBBF4DB-867D-4E47-BE21-DA9A91A3AC58}" dt="2025-06-23T05:15:23.137" v="15906" actId="164"/>
          <ac:cxnSpMkLst>
            <pc:docMk/>
            <pc:sldMk cId="4124174603" sldId="278"/>
            <ac:cxnSpMk id="21" creationId="{BBA8F913-8177-52B4-FDA1-4C317DD54283}"/>
          </ac:cxnSpMkLst>
        </pc:cxnChg>
        <pc:cxnChg chg="mod">
          <ac:chgData name="Dhivya Gunasekaran" userId="fc8afc26d28186fc" providerId="LiveId" clId="{4DBBF4DB-867D-4E47-BE21-DA9A91A3AC58}" dt="2025-06-23T05:15:23.137" v="15906" actId="164"/>
          <ac:cxnSpMkLst>
            <pc:docMk/>
            <pc:sldMk cId="4124174603" sldId="278"/>
            <ac:cxnSpMk id="22" creationId="{E8107D99-6B04-9386-CB6B-E01E1BF31F19}"/>
          </ac:cxnSpMkLst>
        </pc:cxnChg>
        <pc:cxnChg chg="mod">
          <ac:chgData name="Dhivya Gunasekaran" userId="fc8afc26d28186fc" providerId="LiveId" clId="{4DBBF4DB-867D-4E47-BE21-DA9A91A3AC58}" dt="2025-06-23T05:15:23.137" v="15906" actId="164"/>
          <ac:cxnSpMkLst>
            <pc:docMk/>
            <pc:sldMk cId="4124174603" sldId="278"/>
            <ac:cxnSpMk id="23" creationId="{55486C89-D0B2-AC12-A28F-6BBF37C7DE1F}"/>
          </ac:cxnSpMkLst>
        </pc:cxnChg>
        <pc:cxnChg chg="mod">
          <ac:chgData name="Dhivya Gunasekaran" userId="fc8afc26d28186fc" providerId="LiveId" clId="{4DBBF4DB-867D-4E47-BE21-DA9A91A3AC58}" dt="2025-06-23T05:15:23.137" v="15906" actId="164"/>
          <ac:cxnSpMkLst>
            <pc:docMk/>
            <pc:sldMk cId="4124174603" sldId="278"/>
            <ac:cxnSpMk id="24" creationId="{A78A5AC0-25A6-29C3-4E37-CF51710A6197}"/>
          </ac:cxnSpMkLst>
        </pc:cxnChg>
        <pc:cxnChg chg="mod">
          <ac:chgData name="Dhivya Gunasekaran" userId="fc8afc26d28186fc" providerId="LiveId" clId="{4DBBF4DB-867D-4E47-BE21-DA9A91A3AC58}" dt="2025-06-23T05:15:23.137" v="15906" actId="164"/>
          <ac:cxnSpMkLst>
            <pc:docMk/>
            <pc:sldMk cId="4124174603" sldId="278"/>
            <ac:cxnSpMk id="25" creationId="{0FA66FE9-012B-9C4A-0BF6-CB9EB5D5722A}"/>
          </ac:cxnSpMkLst>
        </pc:cxnChg>
      </pc:sldChg>
      <pc:sldChg chg="addSp delSp modSp mod ord modTransition">
        <pc:chgData name="Dhivya Gunasekaran" userId="fc8afc26d28186fc" providerId="LiveId" clId="{4DBBF4DB-867D-4E47-BE21-DA9A91A3AC58}" dt="2025-06-24T10:19:07.164" v="16529" actId="20577"/>
        <pc:sldMkLst>
          <pc:docMk/>
          <pc:sldMk cId="4051278411" sldId="283"/>
        </pc:sldMkLst>
        <pc:spChg chg="mod">
          <ac:chgData name="Dhivya Gunasekaran" userId="fc8afc26d28186fc" providerId="LiveId" clId="{4DBBF4DB-867D-4E47-BE21-DA9A91A3AC58}" dt="2025-06-23T05:24:00.527" v="15938" actId="20577"/>
          <ac:spMkLst>
            <pc:docMk/>
            <pc:sldMk cId="4051278411" sldId="283"/>
            <ac:spMk id="2" creationId="{02F0CC1B-18DC-3257-8E6C-7E01D3E20740}"/>
          </ac:spMkLst>
        </pc:spChg>
        <pc:spChg chg="mod">
          <ac:chgData name="Dhivya Gunasekaran" userId="fc8afc26d28186fc" providerId="LiveId" clId="{4DBBF4DB-867D-4E47-BE21-DA9A91A3AC58}" dt="2025-06-23T05:21:53.881" v="15936" actId="20577"/>
          <ac:spMkLst>
            <pc:docMk/>
            <pc:sldMk cId="4051278411" sldId="283"/>
            <ac:spMk id="3" creationId="{C0AF960E-15CE-82BA-5250-F64ACDA318DE}"/>
          </ac:spMkLst>
        </pc:spChg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4051278411" sldId="283"/>
            <ac:spMk id="5" creationId="{A5728E5B-EA3F-F12B-BD8B-57A59FB4E935}"/>
          </ac:spMkLst>
        </pc:spChg>
        <pc:spChg chg="add mod">
          <ac:chgData name="Dhivya Gunasekaran" userId="fc8afc26d28186fc" providerId="LiveId" clId="{4DBBF4DB-867D-4E47-BE21-DA9A91A3AC58}" dt="2025-06-24T10:19:07.164" v="16529" actId="20577"/>
          <ac:spMkLst>
            <pc:docMk/>
            <pc:sldMk cId="4051278411" sldId="283"/>
            <ac:spMk id="6" creationId="{A7314175-3C35-8329-55DC-256909AAA4FA}"/>
          </ac:spMkLst>
        </pc:spChg>
        <pc:spChg chg="add mod">
          <ac:chgData name="Dhivya Gunasekaran" userId="fc8afc26d28186fc" providerId="LiveId" clId="{4DBBF4DB-867D-4E47-BE21-DA9A91A3AC58}" dt="2025-06-20T09:14:12.560" v="9067" actId="1076"/>
          <ac:spMkLst>
            <pc:docMk/>
            <pc:sldMk cId="4051278411" sldId="283"/>
            <ac:spMk id="9" creationId="{AD0D6AC9-D3BF-5DB6-ADCF-DA0B31A647F3}"/>
          </ac:spMkLst>
        </pc:spChg>
        <pc:spChg chg="add mod">
          <ac:chgData name="Dhivya Gunasekaran" userId="fc8afc26d28186fc" providerId="LiveId" clId="{4DBBF4DB-867D-4E47-BE21-DA9A91A3AC58}" dt="2025-06-21T17:26:19.106" v="13817" actId="1076"/>
          <ac:spMkLst>
            <pc:docMk/>
            <pc:sldMk cId="4051278411" sldId="283"/>
            <ac:spMk id="11" creationId="{504DAB5B-292A-B40A-5E88-F14013DC8C7D}"/>
          </ac:spMkLst>
        </pc:spChg>
        <pc:picChg chg="add mod modCrop">
          <ac:chgData name="Dhivya Gunasekaran" userId="fc8afc26d28186fc" providerId="LiveId" clId="{4DBBF4DB-867D-4E47-BE21-DA9A91A3AC58}" dt="2025-06-20T09:13:47.541" v="9063" actId="1076"/>
          <ac:picMkLst>
            <pc:docMk/>
            <pc:sldMk cId="4051278411" sldId="283"/>
            <ac:picMk id="7" creationId="{39EAEA49-D687-88D8-4A34-580AC22A919A}"/>
          </ac:picMkLst>
        </pc:picChg>
      </pc:sldChg>
      <pc:sldChg chg="addSp delSp modSp del mod">
        <pc:chgData name="Dhivya Gunasekaran" userId="fc8afc26d28186fc" providerId="LiveId" clId="{4DBBF4DB-867D-4E47-BE21-DA9A91A3AC58}" dt="2025-06-21T17:32:00.023" v="13818" actId="2696"/>
        <pc:sldMkLst>
          <pc:docMk/>
          <pc:sldMk cId="3015740245" sldId="285"/>
        </pc:sldMkLst>
      </pc:sldChg>
      <pc:sldChg chg="modSp del mod">
        <pc:chgData name="Dhivya Gunasekaran" userId="fc8afc26d28186fc" providerId="LiveId" clId="{4DBBF4DB-867D-4E47-BE21-DA9A91A3AC58}" dt="2025-06-19T07:00:04.030" v="8394" actId="2696"/>
        <pc:sldMkLst>
          <pc:docMk/>
          <pc:sldMk cId="3605868393" sldId="288"/>
        </pc:sldMkLst>
      </pc:sldChg>
      <pc:sldChg chg="modSp del mod">
        <pc:chgData name="Dhivya Gunasekaran" userId="fc8afc26d28186fc" providerId="LiveId" clId="{4DBBF4DB-867D-4E47-BE21-DA9A91A3AC58}" dt="2025-06-16T04:01:08.010" v="6472" actId="2696"/>
        <pc:sldMkLst>
          <pc:docMk/>
          <pc:sldMk cId="921528451" sldId="307"/>
        </pc:sldMkLst>
      </pc:sldChg>
      <pc:sldChg chg="add del">
        <pc:chgData name="Dhivya Gunasekaran" userId="fc8afc26d28186fc" providerId="LiveId" clId="{4DBBF4DB-867D-4E47-BE21-DA9A91A3AC58}" dt="2025-06-20T10:45:44.441" v="9448" actId="2696"/>
        <pc:sldMkLst>
          <pc:docMk/>
          <pc:sldMk cId="1392814485" sldId="307"/>
        </pc:sldMkLst>
      </pc:sldChg>
      <pc:sldChg chg="addSp delSp modSp add del mod">
        <pc:chgData name="Dhivya Gunasekaran" userId="fc8afc26d28186fc" providerId="LiveId" clId="{4DBBF4DB-867D-4E47-BE21-DA9A91A3AC58}" dt="2025-06-20T10:43:31.880" v="9422" actId="2696"/>
        <pc:sldMkLst>
          <pc:docMk/>
          <pc:sldMk cId="1523718421" sldId="307"/>
        </pc:sldMkLst>
      </pc:sldChg>
      <pc:sldChg chg="modSp add mod modTransition">
        <pc:chgData name="Dhivya Gunasekaran" userId="fc8afc26d28186fc" providerId="LiveId" clId="{4DBBF4DB-867D-4E47-BE21-DA9A91A3AC58}" dt="2025-06-23T07:41:24.901" v="16144"/>
        <pc:sldMkLst>
          <pc:docMk/>
          <pc:sldMk cId="1679372613" sldId="307"/>
        </pc:sldMkLst>
        <pc:spChg chg="mod">
          <ac:chgData name="Dhivya Gunasekaran" userId="fc8afc26d28186fc" providerId="LiveId" clId="{4DBBF4DB-867D-4E47-BE21-DA9A91A3AC58}" dt="2025-06-21T05:32:13.182" v="9983" actId="1076"/>
          <ac:spMkLst>
            <pc:docMk/>
            <pc:sldMk cId="1679372613" sldId="307"/>
            <ac:spMk id="2" creationId="{5FC2B449-8089-F879-D590-BEF080D860CF}"/>
          </ac:spMkLst>
        </pc:spChg>
        <pc:spChg chg="mod">
          <ac:chgData name="Dhivya Gunasekaran" userId="fc8afc26d28186fc" providerId="LiveId" clId="{4DBBF4DB-867D-4E47-BE21-DA9A91A3AC58}" dt="2025-06-22T15:53:36.220" v="15888" actId="20577"/>
          <ac:spMkLst>
            <pc:docMk/>
            <pc:sldMk cId="1679372613" sldId="307"/>
            <ac:spMk id="3" creationId="{6CE994DB-C88D-A913-1C3D-BE5F2868A837}"/>
          </ac:spMkLst>
        </pc:spChg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1679372613" sldId="307"/>
            <ac:spMk id="4" creationId="{FCF3D5F0-2592-5E4D-1DF6-1B2BC35857FC}"/>
          </ac:spMkLst>
        </pc:spChg>
      </pc:sldChg>
      <pc:sldChg chg="modSp del mod modNotes">
        <pc:chgData name="Dhivya Gunasekaran" userId="fc8afc26d28186fc" providerId="LiveId" clId="{4DBBF4DB-867D-4E47-BE21-DA9A91A3AC58}" dt="2025-06-16T03:57:57.996" v="6442" actId="2696"/>
        <pc:sldMkLst>
          <pc:docMk/>
          <pc:sldMk cId="3979971885" sldId="308"/>
        </pc:sldMkLst>
      </pc:sldChg>
      <pc:sldChg chg="modSp add del mod">
        <pc:chgData name="Dhivya Gunasekaran" userId="fc8afc26d28186fc" providerId="LiveId" clId="{4DBBF4DB-867D-4E47-BE21-DA9A91A3AC58}" dt="2025-06-18T10:18:17.158" v="8271" actId="2696"/>
        <pc:sldMkLst>
          <pc:docMk/>
          <pc:sldMk cId="4056657879" sldId="308"/>
        </pc:sldMkLst>
      </pc:sldChg>
      <pc:sldChg chg="addSp delSp modSp mod modTransition">
        <pc:chgData name="Dhivya Gunasekaran" userId="fc8afc26d28186fc" providerId="LiveId" clId="{4DBBF4DB-867D-4E47-BE21-DA9A91A3AC58}" dt="2025-06-24T10:20:31.564" v="16556" actId="20577"/>
        <pc:sldMkLst>
          <pc:docMk/>
          <pc:sldMk cId="3182770606" sldId="312"/>
        </pc:sldMkLst>
        <pc:spChg chg="mod">
          <ac:chgData name="Dhivya Gunasekaran" userId="fc8afc26d28186fc" providerId="LiveId" clId="{4DBBF4DB-867D-4E47-BE21-DA9A91A3AC58}" dt="2025-06-15T12:47:55.129" v="6015" actId="20577"/>
          <ac:spMkLst>
            <pc:docMk/>
            <pc:sldMk cId="3182770606" sldId="312"/>
            <ac:spMk id="2" creationId="{67AC395B-555C-7915-CEAA-31D8E5449911}"/>
          </ac:spMkLst>
        </pc:spChg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3182770606" sldId="312"/>
            <ac:spMk id="4" creationId="{D8BF8F6C-A92C-32B8-989F-46386E1FCF6B}"/>
          </ac:spMkLst>
        </pc:spChg>
        <pc:spChg chg="add mod">
          <ac:chgData name="Dhivya Gunasekaran" userId="fc8afc26d28186fc" providerId="LiveId" clId="{4DBBF4DB-867D-4E47-BE21-DA9A91A3AC58}" dt="2025-06-24T10:20:31.564" v="16556" actId="20577"/>
          <ac:spMkLst>
            <pc:docMk/>
            <pc:sldMk cId="3182770606" sldId="312"/>
            <ac:spMk id="6" creationId="{4DD0AD76-54D1-8BFF-2C5B-872367F3D05A}"/>
          </ac:spMkLst>
        </pc:spChg>
        <pc:graphicFrameChg chg="mod modGraphic">
          <ac:chgData name="Dhivya Gunasekaran" userId="fc8afc26d28186fc" providerId="LiveId" clId="{4DBBF4DB-867D-4E47-BE21-DA9A91A3AC58}" dt="2025-06-23T05:26:35.422" v="15939" actId="20577"/>
          <ac:graphicFrameMkLst>
            <pc:docMk/>
            <pc:sldMk cId="3182770606" sldId="312"/>
            <ac:graphicFrameMk id="3" creationId="{E33C5D3E-FCC0-E893-2FC6-47A87A28BA50}"/>
          </ac:graphicFrameMkLst>
        </pc:graphicFrameChg>
      </pc:sldChg>
      <pc:sldChg chg="addSp delSp modSp del mod modClrScheme chgLayout">
        <pc:chgData name="Dhivya Gunasekaran" userId="fc8afc26d28186fc" providerId="LiveId" clId="{4DBBF4DB-867D-4E47-BE21-DA9A91A3AC58}" dt="2025-06-04T16:00:16.051" v="1113" actId="2696"/>
        <pc:sldMkLst>
          <pc:docMk/>
          <pc:sldMk cId="4074608715" sldId="314"/>
        </pc:sldMkLst>
      </pc:sldChg>
      <pc:sldChg chg="modSp del">
        <pc:chgData name="Dhivya Gunasekaran" userId="fc8afc26d28186fc" providerId="LiveId" clId="{4DBBF4DB-867D-4E47-BE21-DA9A91A3AC58}" dt="2025-06-04T10:59:25.794" v="1089" actId="2696"/>
        <pc:sldMkLst>
          <pc:docMk/>
          <pc:sldMk cId="2292959898" sldId="316"/>
        </pc:sldMkLst>
      </pc:sldChg>
      <pc:sldChg chg="modSp del mod">
        <pc:chgData name="Dhivya Gunasekaran" userId="fc8afc26d28186fc" providerId="LiveId" clId="{4DBBF4DB-867D-4E47-BE21-DA9A91A3AC58}" dt="2025-06-05T10:49:14.405" v="2144" actId="2696"/>
        <pc:sldMkLst>
          <pc:docMk/>
          <pc:sldMk cId="1312972677" sldId="317"/>
        </pc:sldMkLst>
      </pc:sldChg>
      <pc:sldChg chg="add del">
        <pc:chgData name="Dhivya Gunasekaran" userId="fc8afc26d28186fc" providerId="LiveId" clId="{4DBBF4DB-867D-4E47-BE21-DA9A91A3AC58}" dt="2025-06-05T10:49:36.213" v="2148"/>
        <pc:sldMkLst>
          <pc:docMk/>
          <pc:sldMk cId="1821511876" sldId="317"/>
        </pc:sldMkLst>
      </pc:sldChg>
      <pc:sldChg chg="addSp delSp modSp mod modTransition">
        <pc:chgData name="Dhivya Gunasekaran" userId="fc8afc26d28186fc" providerId="LiveId" clId="{4DBBF4DB-867D-4E47-BE21-DA9A91A3AC58}" dt="2025-06-23T07:41:24.901" v="16144"/>
        <pc:sldMkLst>
          <pc:docMk/>
          <pc:sldMk cId="4283122560" sldId="319"/>
        </pc:sldMkLst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4283122560" sldId="319"/>
            <ac:spMk id="2" creationId="{53B63258-9C32-FE9A-504D-1873F05C3D61}"/>
          </ac:spMkLst>
        </pc:spChg>
        <pc:spChg chg="mod">
          <ac:chgData name="Dhivya Gunasekaran" userId="fc8afc26d28186fc" providerId="LiveId" clId="{4DBBF4DB-867D-4E47-BE21-DA9A91A3AC58}" dt="2025-06-23T04:14:24.197" v="15903" actId="20577"/>
          <ac:spMkLst>
            <pc:docMk/>
            <pc:sldMk cId="4283122560" sldId="319"/>
            <ac:spMk id="3" creationId="{D330527B-9D93-865E-3E6E-8835962BDC8D}"/>
          </ac:spMkLst>
        </pc:spChg>
        <pc:spChg chg="add mod">
          <ac:chgData name="Dhivya Gunasekaran" userId="fc8afc26d28186fc" providerId="LiveId" clId="{4DBBF4DB-867D-4E47-BE21-DA9A91A3AC58}" dt="2025-06-23T05:29:45.199" v="15958" actId="20577"/>
          <ac:spMkLst>
            <pc:docMk/>
            <pc:sldMk cId="4283122560" sldId="319"/>
            <ac:spMk id="5" creationId="{674DB8AB-350E-6523-8A46-B26BDF044DDB}"/>
          </ac:spMkLst>
        </pc:spChg>
        <pc:spChg chg="add mod">
          <ac:chgData name="Dhivya Gunasekaran" userId="fc8afc26d28186fc" providerId="LiveId" clId="{4DBBF4DB-867D-4E47-BE21-DA9A91A3AC58}" dt="2025-06-05T06:57:39.031" v="1667" actId="1076"/>
          <ac:spMkLst>
            <pc:docMk/>
            <pc:sldMk cId="4283122560" sldId="319"/>
            <ac:spMk id="7" creationId="{71AB17AE-63C1-6747-2A2D-E5603D7A453F}"/>
          </ac:spMkLst>
        </pc:spChg>
        <pc:spChg chg="add mod">
          <ac:chgData name="Dhivya Gunasekaran" userId="fc8afc26d28186fc" providerId="LiveId" clId="{4DBBF4DB-867D-4E47-BE21-DA9A91A3AC58}" dt="2025-06-21T08:00:00.529" v="11606" actId="20577"/>
          <ac:spMkLst>
            <pc:docMk/>
            <pc:sldMk cId="4283122560" sldId="319"/>
            <ac:spMk id="8" creationId="{19F5F082-C2AA-8A82-126D-4F1031ACAC11}"/>
          </ac:spMkLst>
        </pc:spChg>
      </pc:sldChg>
      <pc:sldChg chg="addSp delSp modSp del mod modNotes">
        <pc:chgData name="Dhivya Gunasekaran" userId="fc8afc26d28186fc" providerId="LiveId" clId="{4DBBF4DB-867D-4E47-BE21-DA9A91A3AC58}" dt="2025-06-21T17:32:00.023" v="13818" actId="2696"/>
        <pc:sldMkLst>
          <pc:docMk/>
          <pc:sldMk cId="2762055112" sldId="321"/>
        </pc:sldMkLst>
      </pc:sldChg>
      <pc:sldChg chg="addSp modSp del mod">
        <pc:chgData name="Dhivya Gunasekaran" userId="fc8afc26d28186fc" providerId="LiveId" clId="{4DBBF4DB-867D-4E47-BE21-DA9A91A3AC58}" dt="2025-06-14T15:56:30.552" v="4204" actId="2696"/>
        <pc:sldMkLst>
          <pc:docMk/>
          <pc:sldMk cId="3072828379" sldId="322"/>
        </pc:sldMkLst>
      </pc:sldChg>
      <pc:sldChg chg="addSp delSp modSp mod modTransition">
        <pc:chgData name="Dhivya Gunasekaran" userId="fc8afc26d28186fc" providerId="LiveId" clId="{4DBBF4DB-867D-4E47-BE21-DA9A91A3AC58}" dt="2025-06-24T10:18:46.767" v="16516" actId="20577"/>
        <pc:sldMkLst>
          <pc:docMk/>
          <pc:sldMk cId="562518623" sldId="323"/>
        </pc:sldMkLst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562518623" sldId="323"/>
            <ac:spMk id="2" creationId="{83B8E420-AE20-3134-B8D2-21304B62541E}"/>
          </ac:spMkLst>
        </pc:spChg>
        <pc:spChg chg="mod">
          <ac:chgData name="Dhivya Gunasekaran" userId="fc8afc26d28186fc" providerId="LiveId" clId="{4DBBF4DB-867D-4E47-BE21-DA9A91A3AC58}" dt="2025-06-04T10:07:00.204" v="710" actId="255"/>
          <ac:spMkLst>
            <pc:docMk/>
            <pc:sldMk cId="562518623" sldId="323"/>
            <ac:spMk id="5" creationId="{6BB61DED-8D84-0D4A-6CAD-348A9643B8C1}"/>
          </ac:spMkLst>
        </pc:spChg>
        <pc:spChg chg="add mod">
          <ac:chgData name="Dhivya Gunasekaran" userId="fc8afc26d28186fc" providerId="LiveId" clId="{4DBBF4DB-867D-4E47-BE21-DA9A91A3AC58}" dt="2025-06-24T10:18:46.767" v="16516" actId="20577"/>
          <ac:spMkLst>
            <pc:docMk/>
            <pc:sldMk cId="562518623" sldId="323"/>
            <ac:spMk id="6" creationId="{6D119C54-AFD9-780B-4FA3-02F89D15F76B}"/>
          </ac:spMkLst>
        </pc:spChg>
        <pc:spChg chg="add mod">
          <ac:chgData name="Dhivya Gunasekaran" userId="fc8afc26d28186fc" providerId="LiveId" clId="{4DBBF4DB-867D-4E47-BE21-DA9A91A3AC58}" dt="2025-06-20T07:18:03.652" v="8753" actId="20577"/>
          <ac:spMkLst>
            <pc:docMk/>
            <pc:sldMk cId="562518623" sldId="323"/>
            <ac:spMk id="7" creationId="{EA537AB1-6DF5-D063-9B9B-ACB0DE280B60}"/>
          </ac:spMkLst>
        </pc:spChg>
        <pc:spChg chg="mod">
          <ac:chgData name="Dhivya Gunasekaran" userId="fc8afc26d28186fc" providerId="LiveId" clId="{4DBBF4DB-867D-4E47-BE21-DA9A91A3AC58}" dt="2025-06-04T10:07:34.926" v="716" actId="1076"/>
          <ac:spMkLst>
            <pc:docMk/>
            <pc:sldMk cId="562518623" sldId="323"/>
            <ac:spMk id="10" creationId="{7B2A9482-10B7-2ABB-0995-8C8344BF3754}"/>
          </ac:spMkLst>
        </pc:spChg>
        <pc:picChg chg="mod">
          <ac:chgData name="Dhivya Gunasekaran" userId="fc8afc26d28186fc" providerId="LiveId" clId="{4DBBF4DB-867D-4E47-BE21-DA9A91A3AC58}" dt="2025-06-20T07:09:25.743" v="8684" actId="1076"/>
          <ac:picMkLst>
            <pc:docMk/>
            <pc:sldMk cId="562518623" sldId="323"/>
            <ac:picMk id="3" creationId="{CA14D9DF-C08B-C65F-3867-78688E651F2B}"/>
          </ac:picMkLst>
        </pc:picChg>
        <pc:picChg chg="mod">
          <ac:chgData name="Dhivya Gunasekaran" userId="fc8afc26d28186fc" providerId="LiveId" clId="{4DBBF4DB-867D-4E47-BE21-DA9A91A3AC58}" dt="2025-06-20T07:09:28.761" v="8685" actId="1076"/>
          <ac:picMkLst>
            <pc:docMk/>
            <pc:sldMk cId="562518623" sldId="323"/>
            <ac:picMk id="8" creationId="{9BEA2525-B581-AB8A-B4E3-0E9821645176}"/>
          </ac:picMkLst>
        </pc:picChg>
        <pc:picChg chg="add mod">
          <ac:chgData name="Dhivya Gunasekaran" userId="fc8afc26d28186fc" providerId="LiveId" clId="{4DBBF4DB-867D-4E47-BE21-DA9A91A3AC58}" dt="2025-06-20T15:48:14.179" v="9816" actId="1076"/>
          <ac:picMkLst>
            <pc:docMk/>
            <pc:sldMk cId="562518623" sldId="323"/>
            <ac:picMk id="1026" creationId="{3D8CC36A-1990-93F9-CC46-E920A9B643A4}"/>
          </ac:picMkLst>
        </pc:picChg>
      </pc:sldChg>
      <pc:sldChg chg="addSp delSp modSp mod modTransition">
        <pc:chgData name="Dhivya Gunasekaran" userId="fc8afc26d28186fc" providerId="LiveId" clId="{4DBBF4DB-867D-4E47-BE21-DA9A91A3AC58}" dt="2025-06-24T10:16:04.992" v="16395" actId="255"/>
        <pc:sldMkLst>
          <pc:docMk/>
          <pc:sldMk cId="1479782456" sldId="324"/>
        </pc:sldMkLst>
        <pc:spChg chg="mod">
          <ac:chgData name="Dhivya Gunasekaran" userId="fc8afc26d28186fc" providerId="LiveId" clId="{4DBBF4DB-867D-4E47-BE21-DA9A91A3AC58}" dt="2025-06-24T10:16:04.992" v="16395" actId="255"/>
          <ac:spMkLst>
            <pc:docMk/>
            <pc:sldMk cId="1479782456" sldId="324"/>
            <ac:spMk id="2" creationId="{EAC6E25F-FD9F-CEE4-F441-2AA2968AFCE0}"/>
          </ac:spMkLst>
        </pc:spChg>
        <pc:spChg chg="add mod">
          <ac:chgData name="Dhivya Gunasekaran" userId="fc8afc26d28186fc" providerId="LiveId" clId="{4DBBF4DB-867D-4E47-BE21-DA9A91A3AC58}" dt="2025-06-23T06:42:25.268" v="15961"/>
          <ac:spMkLst>
            <pc:docMk/>
            <pc:sldMk cId="1479782456" sldId="324"/>
            <ac:spMk id="3" creationId="{33480253-DD86-C4FB-2771-435015AD600E}"/>
          </ac:spMkLst>
        </pc:spChg>
        <pc:spChg chg="add mod">
          <ac:chgData name="Dhivya Gunasekaran" userId="fc8afc26d28186fc" providerId="LiveId" clId="{4DBBF4DB-867D-4E47-BE21-DA9A91A3AC58}" dt="2025-06-23T07:31:40.253" v="16080" actId="33987"/>
          <ac:spMkLst>
            <pc:docMk/>
            <pc:sldMk cId="1479782456" sldId="324"/>
            <ac:spMk id="3" creationId="{83B87AFA-7466-37A5-BD0F-6D68BF22868D}"/>
          </ac:spMkLst>
        </pc:spChg>
        <pc:spChg chg="add del mod">
          <ac:chgData name="Dhivya Gunasekaran" userId="fc8afc26d28186fc" providerId="LiveId" clId="{4DBBF4DB-867D-4E47-BE21-DA9A91A3AC58}" dt="2025-06-24T06:24:29.977" v="16156" actId="1076"/>
          <ac:spMkLst>
            <pc:docMk/>
            <pc:sldMk cId="1479782456" sldId="324"/>
            <ac:spMk id="6" creationId="{33480253-DD86-C4FB-2771-435015AD600E}"/>
          </ac:spMkLst>
        </pc:spChg>
        <pc:spChg chg="mod">
          <ac:chgData name="Dhivya Gunasekaran" userId="fc8afc26d28186fc" providerId="LiveId" clId="{4DBBF4DB-867D-4E47-BE21-DA9A91A3AC58}" dt="2025-06-23T09:31:10.038" v="16145" actId="20577"/>
          <ac:spMkLst>
            <pc:docMk/>
            <pc:sldMk cId="1479782456" sldId="324"/>
            <ac:spMk id="7" creationId="{CD7105F9-6667-7D18-29D9-67068C8F8490}"/>
          </ac:spMkLst>
        </pc:spChg>
        <pc:spChg chg="mod">
          <ac:chgData name="Dhivya Gunasekaran" userId="fc8afc26d28186fc" providerId="LiveId" clId="{4DBBF4DB-867D-4E47-BE21-DA9A91A3AC58}" dt="2025-06-24T10:11:00.898" v="16365" actId="20577"/>
          <ac:spMkLst>
            <pc:docMk/>
            <pc:sldMk cId="1479782456" sldId="324"/>
            <ac:spMk id="8" creationId="{D42D4ED7-FD6B-A850-2EA8-BCF38905DADB}"/>
          </ac:spMkLst>
        </pc:spChg>
        <pc:spChg chg="mod">
          <ac:chgData name="Dhivya Gunasekaran" userId="fc8afc26d28186fc" providerId="LiveId" clId="{4DBBF4DB-867D-4E47-BE21-DA9A91A3AC58}" dt="2025-06-24T10:11:04.962" v="16375" actId="20577"/>
          <ac:spMkLst>
            <pc:docMk/>
            <pc:sldMk cId="1479782456" sldId="324"/>
            <ac:spMk id="9" creationId="{C002AC97-3D75-DA04-35D6-7D609D5505F8}"/>
          </ac:spMkLst>
        </pc:spChg>
        <pc:graphicFrameChg chg="add del mod modGraphic">
          <ac:chgData name="Dhivya Gunasekaran" userId="fc8afc26d28186fc" providerId="LiveId" clId="{4DBBF4DB-867D-4E47-BE21-DA9A91A3AC58}" dt="2025-06-24T07:18:03.151" v="16329" actId="478"/>
          <ac:graphicFrameMkLst>
            <pc:docMk/>
            <pc:sldMk cId="1479782456" sldId="324"/>
            <ac:graphicFrameMk id="5" creationId="{7E8F0B91-29D3-C7EC-76CC-F9D5975CCC24}"/>
          </ac:graphicFrameMkLst>
        </pc:graphicFrameChg>
        <pc:graphicFrameChg chg="add del mod modGraphic">
          <ac:chgData name="Dhivya Gunasekaran" userId="fc8afc26d28186fc" providerId="LiveId" clId="{4DBBF4DB-867D-4E47-BE21-DA9A91A3AC58}" dt="2025-06-24T07:18:04.293" v="16330" actId="478"/>
          <ac:graphicFrameMkLst>
            <pc:docMk/>
            <pc:sldMk cId="1479782456" sldId="324"/>
            <ac:graphicFrameMk id="11" creationId="{267D8801-9399-F2B7-D98B-17EC1C0A8417}"/>
          </ac:graphicFrameMkLst>
        </pc:graphicFrameChg>
        <pc:picChg chg="mod">
          <ac:chgData name="Dhivya Gunasekaran" userId="fc8afc26d28186fc" providerId="LiveId" clId="{4DBBF4DB-867D-4E47-BE21-DA9A91A3AC58}" dt="2025-06-06T04:31:09.462" v="2639" actId="1076"/>
          <ac:picMkLst>
            <pc:docMk/>
            <pc:sldMk cId="1479782456" sldId="324"/>
            <ac:picMk id="4" creationId="{BD43AC49-F072-062B-634B-91C966C78F99}"/>
          </ac:picMkLst>
        </pc:picChg>
      </pc:sldChg>
      <pc:sldChg chg="addSp delSp modSp mod modTransition modNotes">
        <pc:chgData name="Dhivya Gunasekaran" userId="fc8afc26d28186fc" providerId="LiveId" clId="{4DBBF4DB-867D-4E47-BE21-DA9A91A3AC58}" dt="2025-06-24T10:19:37.787" v="16538" actId="20577"/>
        <pc:sldMkLst>
          <pc:docMk/>
          <pc:sldMk cId="1774540646" sldId="325"/>
        </pc:sldMkLst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1774540646" sldId="325"/>
            <ac:spMk id="2" creationId="{0F07356B-1B9F-6FFE-C9A6-F8DE6DE290A2}"/>
          </ac:spMkLst>
        </pc:spChg>
        <pc:spChg chg="add mod">
          <ac:chgData name="Dhivya Gunasekaran" userId="fc8afc26d28186fc" providerId="LiveId" clId="{4DBBF4DB-867D-4E47-BE21-DA9A91A3AC58}" dt="2025-06-22T07:56:54.268" v="15131" actId="12"/>
          <ac:spMkLst>
            <pc:docMk/>
            <pc:sldMk cId="1774540646" sldId="325"/>
            <ac:spMk id="3" creationId="{F211B0D4-FBB1-DAF9-A659-B370DE260F57}"/>
          </ac:spMkLst>
        </pc:spChg>
        <pc:spChg chg="add mod">
          <ac:chgData name="Dhivya Gunasekaran" userId="fc8afc26d28186fc" providerId="LiveId" clId="{4DBBF4DB-867D-4E47-BE21-DA9A91A3AC58}" dt="2025-06-21T16:51:30.547" v="13500" actId="20577"/>
          <ac:spMkLst>
            <pc:docMk/>
            <pc:sldMk cId="1774540646" sldId="325"/>
            <ac:spMk id="5" creationId="{DF304221-CC59-DD34-4667-90597CFCC879}"/>
          </ac:spMkLst>
        </pc:spChg>
        <pc:spChg chg="add mod">
          <ac:chgData name="Dhivya Gunasekaran" userId="fc8afc26d28186fc" providerId="LiveId" clId="{4DBBF4DB-867D-4E47-BE21-DA9A91A3AC58}" dt="2025-06-21T17:14:06.030" v="13799" actId="123"/>
          <ac:spMkLst>
            <pc:docMk/>
            <pc:sldMk cId="1774540646" sldId="325"/>
            <ac:spMk id="7" creationId="{30430500-03C2-654A-0CE4-030810D7A29D}"/>
          </ac:spMkLst>
        </pc:spChg>
        <pc:spChg chg="add mod">
          <ac:chgData name="Dhivya Gunasekaran" userId="fc8afc26d28186fc" providerId="LiveId" clId="{4DBBF4DB-867D-4E47-BE21-DA9A91A3AC58}" dt="2025-06-24T10:19:37.787" v="16538" actId="20577"/>
          <ac:spMkLst>
            <pc:docMk/>
            <pc:sldMk cId="1774540646" sldId="325"/>
            <ac:spMk id="8" creationId="{AE0FD919-3CA3-A6C1-F817-DCB3C3253DF1}"/>
          </ac:spMkLst>
        </pc:spChg>
        <pc:picChg chg="add mod">
          <ac:chgData name="Dhivya Gunasekaran" userId="fc8afc26d28186fc" providerId="LiveId" clId="{4DBBF4DB-867D-4E47-BE21-DA9A91A3AC58}" dt="2025-06-22T07:57:01.706" v="15132" actId="1076"/>
          <ac:picMkLst>
            <pc:docMk/>
            <pc:sldMk cId="1774540646" sldId="325"/>
            <ac:picMk id="4" creationId="{554A891F-30EA-4FEE-38A1-D363A90604B6}"/>
          </ac:picMkLst>
        </pc:picChg>
      </pc:sldChg>
      <pc:sldChg chg="addSp delSp modSp del mod">
        <pc:chgData name="Dhivya Gunasekaran" userId="fc8afc26d28186fc" providerId="LiveId" clId="{4DBBF4DB-867D-4E47-BE21-DA9A91A3AC58}" dt="2025-06-16T04:32:18.857" v="6512" actId="2696"/>
        <pc:sldMkLst>
          <pc:docMk/>
          <pc:sldMk cId="208293747" sldId="327"/>
        </pc:sldMkLst>
      </pc:sldChg>
      <pc:sldChg chg="addSp delSp modSp mod modTransition modNotes">
        <pc:chgData name="Dhivya Gunasekaran" userId="fc8afc26d28186fc" providerId="LiveId" clId="{4DBBF4DB-867D-4E47-BE21-DA9A91A3AC58}" dt="2025-06-24T06:57:21.489" v="16197"/>
        <pc:sldMkLst>
          <pc:docMk/>
          <pc:sldMk cId="1797168848" sldId="328"/>
        </pc:sldMkLst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1797168848" sldId="328"/>
            <ac:spMk id="2" creationId="{FBAC970F-7D14-8ADD-8EA2-2A7FC186C207}"/>
          </ac:spMkLst>
        </pc:spChg>
        <pc:spChg chg="add del mod">
          <ac:chgData name="Dhivya Gunasekaran" userId="fc8afc26d28186fc" providerId="LiveId" clId="{4DBBF4DB-867D-4E47-BE21-DA9A91A3AC58}" dt="2025-06-23T05:29:00.871" v="15952" actId="14100"/>
          <ac:spMkLst>
            <pc:docMk/>
            <pc:sldMk cId="1797168848" sldId="328"/>
            <ac:spMk id="3" creationId="{7303BC21-5799-08C9-A70E-21D81E9C53BB}"/>
          </ac:spMkLst>
        </pc:spChg>
      </pc:sldChg>
      <pc:sldChg chg="addSp delSp modSp mod modTransition">
        <pc:chgData name="Dhivya Gunasekaran" userId="fc8afc26d28186fc" providerId="LiveId" clId="{4DBBF4DB-867D-4E47-BE21-DA9A91A3AC58}" dt="2025-06-23T07:41:24.901" v="16144"/>
        <pc:sldMkLst>
          <pc:docMk/>
          <pc:sldMk cId="3998462616" sldId="329"/>
        </pc:sldMkLst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3998462616" sldId="329"/>
            <ac:spMk id="2" creationId="{57EFF86F-7237-D6D5-D7DE-9E9EAE8ACAE3}"/>
          </ac:spMkLst>
        </pc:spChg>
        <pc:spChg chg="mod">
          <ac:chgData name="Dhivya Gunasekaran" userId="fc8afc26d28186fc" providerId="LiveId" clId="{4DBBF4DB-867D-4E47-BE21-DA9A91A3AC58}" dt="2025-06-21T07:59:51.730" v="11603" actId="20577"/>
          <ac:spMkLst>
            <pc:docMk/>
            <pc:sldMk cId="3998462616" sldId="329"/>
            <ac:spMk id="3" creationId="{B9BD1825-1FA7-9D40-A4FC-9696D0D49513}"/>
          </ac:spMkLst>
        </pc:spChg>
      </pc:sldChg>
      <pc:sldChg chg="modSp del mod">
        <pc:chgData name="Dhivya Gunasekaran" userId="fc8afc26d28186fc" providerId="LiveId" clId="{4DBBF4DB-867D-4E47-BE21-DA9A91A3AC58}" dt="2025-06-05T10:55:20.375" v="2169" actId="2696"/>
        <pc:sldMkLst>
          <pc:docMk/>
          <pc:sldMk cId="1716864047" sldId="330"/>
        </pc:sldMkLst>
      </pc:sldChg>
      <pc:sldChg chg="addSp delSp modSp new mod modTransition">
        <pc:chgData name="Dhivya Gunasekaran" userId="fc8afc26d28186fc" providerId="LiveId" clId="{4DBBF4DB-867D-4E47-BE21-DA9A91A3AC58}" dt="2025-06-24T07:09:52.187" v="16282" actId="20577"/>
        <pc:sldMkLst>
          <pc:docMk/>
          <pc:sldMk cId="3343018425" sldId="331"/>
        </pc:sldMkLst>
        <pc:spChg chg="add mod">
          <ac:chgData name="Dhivya Gunasekaran" userId="fc8afc26d28186fc" providerId="LiveId" clId="{4DBBF4DB-867D-4E47-BE21-DA9A91A3AC58}" dt="2025-06-16T06:53:07.472" v="6828"/>
          <ac:spMkLst>
            <pc:docMk/>
            <pc:sldMk cId="3343018425" sldId="331"/>
            <ac:spMk id="3" creationId="{3153B58F-2897-22C7-8D3B-E6CE1F7EDD45}"/>
          </ac:spMkLst>
        </pc:spChg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3343018425" sldId="331"/>
            <ac:spMk id="4" creationId="{E5C0EAFA-6BA3-C870-9A48-2BDABA53052D}"/>
          </ac:spMkLst>
        </pc:spChg>
        <pc:spChg chg="add mod">
          <ac:chgData name="Dhivya Gunasekaran" userId="fc8afc26d28186fc" providerId="LiveId" clId="{4DBBF4DB-867D-4E47-BE21-DA9A91A3AC58}" dt="2025-06-24T07:09:52.187" v="16282" actId="20577"/>
          <ac:spMkLst>
            <pc:docMk/>
            <pc:sldMk cId="3343018425" sldId="331"/>
            <ac:spMk id="5" creationId="{3C4E64D8-5E8B-6FF9-D4FD-93F5C9C2643F}"/>
          </ac:spMkLst>
        </pc:spChg>
        <pc:graphicFrameChg chg="add mod modGraphic">
          <ac:chgData name="Dhivya Gunasekaran" userId="fc8afc26d28186fc" providerId="LiveId" clId="{4DBBF4DB-867D-4E47-BE21-DA9A91A3AC58}" dt="2025-06-22T15:40:12.950" v="15750" actId="21"/>
          <ac:graphicFrameMkLst>
            <pc:docMk/>
            <pc:sldMk cId="3343018425" sldId="331"/>
            <ac:graphicFrameMk id="2" creationId="{1AD30313-7F88-67EA-4381-B14368B2DD42}"/>
          </ac:graphicFrameMkLst>
        </pc:graphicFrameChg>
      </pc:sldChg>
      <pc:sldChg chg="addSp delSp modSp new del mod">
        <pc:chgData name="Dhivya Gunasekaran" userId="fc8afc26d28186fc" providerId="LiveId" clId="{4DBBF4DB-867D-4E47-BE21-DA9A91A3AC58}" dt="2025-06-05T10:44:43.671" v="2089" actId="2696"/>
        <pc:sldMkLst>
          <pc:docMk/>
          <pc:sldMk cId="992217436" sldId="332"/>
        </pc:sldMkLst>
      </pc:sldChg>
      <pc:sldChg chg="addSp delSp new del mod">
        <pc:chgData name="Dhivya Gunasekaran" userId="fc8afc26d28186fc" providerId="LiveId" clId="{4DBBF4DB-867D-4E47-BE21-DA9A91A3AC58}" dt="2025-06-12T16:59:40.762" v="4184" actId="2696"/>
        <pc:sldMkLst>
          <pc:docMk/>
          <pc:sldMk cId="1260889064" sldId="332"/>
        </pc:sldMkLst>
      </pc:sldChg>
      <pc:sldChg chg="add del">
        <pc:chgData name="Dhivya Gunasekaran" userId="fc8afc26d28186fc" providerId="LiveId" clId="{4DBBF4DB-867D-4E47-BE21-DA9A91A3AC58}" dt="2025-06-05T10:49:35.434" v="2147"/>
        <pc:sldMkLst>
          <pc:docMk/>
          <pc:sldMk cId="1329670746" sldId="332"/>
        </pc:sldMkLst>
      </pc:sldChg>
      <pc:sldChg chg="addSp modSp new del">
        <pc:chgData name="Dhivya Gunasekaran" userId="fc8afc26d28186fc" providerId="LiveId" clId="{4DBBF4DB-867D-4E47-BE21-DA9A91A3AC58}" dt="2025-06-08T12:26:42.713" v="3503" actId="2696"/>
        <pc:sldMkLst>
          <pc:docMk/>
          <pc:sldMk cId="2108362351" sldId="332"/>
        </pc:sldMkLst>
      </pc:sldChg>
      <pc:sldChg chg="new del">
        <pc:chgData name="Dhivya Gunasekaran" userId="fc8afc26d28186fc" providerId="LiveId" clId="{4DBBF4DB-867D-4E47-BE21-DA9A91A3AC58}" dt="2025-06-14T16:15:40.014" v="4298" actId="2696"/>
        <pc:sldMkLst>
          <pc:docMk/>
          <pc:sldMk cId="2702138862" sldId="332"/>
        </pc:sldMkLst>
      </pc:sldChg>
      <pc:sldChg chg="new del">
        <pc:chgData name="Dhivya Gunasekaran" userId="fc8afc26d28186fc" providerId="LiveId" clId="{4DBBF4DB-867D-4E47-BE21-DA9A91A3AC58}" dt="2025-06-14T16:16:11.654" v="4305" actId="2696"/>
        <pc:sldMkLst>
          <pc:docMk/>
          <pc:sldMk cId="3897347319" sldId="333"/>
        </pc:sldMkLst>
      </pc:sldChg>
      <pc:sldChg chg="new del">
        <pc:chgData name="Dhivya Gunasekaran" userId="fc8afc26d28186fc" providerId="LiveId" clId="{4DBBF4DB-867D-4E47-BE21-DA9A91A3AC58}" dt="2025-06-15T06:57:28.911" v="4732" actId="2696"/>
        <pc:sldMkLst>
          <pc:docMk/>
          <pc:sldMk cId="1226232295" sldId="334"/>
        </pc:sldMkLst>
      </pc:sldChg>
      <pc:sldChg chg="addSp delSp modSp add mod modTransition">
        <pc:chgData name="Dhivya Gunasekaran" userId="fc8afc26d28186fc" providerId="LiveId" clId="{4DBBF4DB-867D-4E47-BE21-DA9A91A3AC58}" dt="2025-06-24T07:10:05.018" v="16284" actId="20577"/>
        <pc:sldMkLst>
          <pc:docMk/>
          <pc:sldMk cId="713286848" sldId="335"/>
        </pc:sldMkLst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713286848" sldId="335"/>
            <ac:spMk id="3" creationId="{55DA85C4-121A-B63C-6D0E-9A749686473F}"/>
          </ac:spMkLst>
        </pc:spChg>
        <pc:spChg chg="add mod">
          <ac:chgData name="Dhivya Gunasekaran" userId="fc8afc26d28186fc" providerId="LiveId" clId="{4DBBF4DB-867D-4E47-BE21-DA9A91A3AC58}" dt="2025-06-15T13:17:20.319" v="6194" actId="1076"/>
          <ac:spMkLst>
            <pc:docMk/>
            <pc:sldMk cId="713286848" sldId="335"/>
            <ac:spMk id="4" creationId="{099C5B55-3E2D-6BA8-9375-A2915B85D028}"/>
          </ac:spMkLst>
        </pc:spChg>
        <pc:spChg chg="add del">
          <ac:chgData name="Dhivya Gunasekaran" userId="fc8afc26d28186fc" providerId="LiveId" clId="{4DBBF4DB-867D-4E47-BE21-DA9A91A3AC58}" dt="2025-06-23T06:50:11.787" v="15968" actId="11529"/>
          <ac:spMkLst>
            <pc:docMk/>
            <pc:sldMk cId="713286848" sldId="335"/>
            <ac:spMk id="5" creationId="{613C8F4B-2B24-3E61-DFD1-0F4694712EE2}"/>
          </ac:spMkLst>
        </pc:spChg>
        <pc:spChg chg="add mod">
          <ac:chgData name="Dhivya Gunasekaran" userId="fc8afc26d28186fc" providerId="LiveId" clId="{4DBBF4DB-867D-4E47-BE21-DA9A91A3AC58}" dt="2025-06-24T07:10:05.018" v="16284" actId="20577"/>
          <ac:spMkLst>
            <pc:docMk/>
            <pc:sldMk cId="713286848" sldId="335"/>
            <ac:spMk id="5" creationId="{DC138707-3836-717B-3850-34264EBB166D}"/>
          </ac:spMkLst>
        </pc:spChg>
        <pc:spChg chg="add mod topLvl">
          <ac:chgData name="Dhivya Gunasekaran" userId="fc8afc26d28186fc" providerId="LiveId" clId="{4DBBF4DB-867D-4E47-BE21-DA9A91A3AC58}" dt="2025-06-23T06:52:41.414" v="16068" actId="14861"/>
          <ac:spMkLst>
            <pc:docMk/>
            <pc:sldMk cId="713286848" sldId="335"/>
            <ac:spMk id="6" creationId="{FA5A92C0-3DC0-2E56-CD19-218FC12DA332}"/>
          </ac:spMkLst>
        </pc:spChg>
        <pc:spChg chg="add mod topLvl">
          <ac:chgData name="Dhivya Gunasekaran" userId="fc8afc26d28186fc" providerId="LiveId" clId="{4DBBF4DB-867D-4E47-BE21-DA9A91A3AC58}" dt="2025-06-23T06:50:33.932" v="15974" actId="206"/>
          <ac:spMkLst>
            <pc:docMk/>
            <pc:sldMk cId="713286848" sldId="335"/>
            <ac:spMk id="8" creationId="{CD800CCB-DBEF-A872-EB88-4357AE5F08E4}"/>
          </ac:spMkLst>
        </pc:spChg>
        <pc:spChg chg="add del mod topLvl">
          <ac:chgData name="Dhivya Gunasekaran" userId="fc8afc26d28186fc" providerId="LiveId" clId="{4DBBF4DB-867D-4E47-BE21-DA9A91A3AC58}" dt="2025-06-23T06:50:33.932" v="15974" actId="206"/>
          <ac:spMkLst>
            <pc:docMk/>
            <pc:sldMk cId="713286848" sldId="335"/>
            <ac:spMk id="10" creationId="{6AD05D73-9A27-1239-40E4-F5D4909B1DCD}"/>
          </ac:spMkLst>
        </pc:spChg>
        <pc:spChg chg="add mod topLvl">
          <ac:chgData name="Dhivya Gunasekaran" userId="fc8afc26d28186fc" providerId="LiveId" clId="{4DBBF4DB-867D-4E47-BE21-DA9A91A3AC58}" dt="2025-06-23T06:50:33.932" v="15974" actId="206"/>
          <ac:spMkLst>
            <pc:docMk/>
            <pc:sldMk cId="713286848" sldId="335"/>
            <ac:spMk id="12" creationId="{FDD447C6-6DF3-2394-B210-7DD36FF7E6BB}"/>
          </ac:spMkLst>
        </pc:spChg>
        <pc:spChg chg="add mod topLvl">
          <ac:chgData name="Dhivya Gunasekaran" userId="fc8afc26d28186fc" providerId="LiveId" clId="{4DBBF4DB-867D-4E47-BE21-DA9A91A3AC58}" dt="2025-06-23T06:50:33.932" v="15974" actId="206"/>
          <ac:spMkLst>
            <pc:docMk/>
            <pc:sldMk cId="713286848" sldId="335"/>
            <ac:spMk id="14" creationId="{A93CF145-27FD-D762-72DA-41B0742BA35A}"/>
          </ac:spMkLst>
        </pc:spChg>
        <pc:spChg chg="add mod topLvl">
          <ac:chgData name="Dhivya Gunasekaran" userId="fc8afc26d28186fc" providerId="LiveId" clId="{4DBBF4DB-867D-4E47-BE21-DA9A91A3AC58}" dt="2025-06-23T06:50:33.932" v="15974" actId="206"/>
          <ac:spMkLst>
            <pc:docMk/>
            <pc:sldMk cId="713286848" sldId="335"/>
            <ac:spMk id="16" creationId="{5720A14D-7FC8-66D3-0B73-59722BCC4B1C}"/>
          </ac:spMkLst>
        </pc:spChg>
        <pc:spChg chg="add del">
          <ac:chgData name="Dhivya Gunasekaran" userId="fc8afc26d28186fc" providerId="LiveId" clId="{4DBBF4DB-867D-4E47-BE21-DA9A91A3AC58}" dt="2025-06-23T06:51:02.469" v="15977" actId="11529"/>
          <ac:spMkLst>
            <pc:docMk/>
            <pc:sldMk cId="713286848" sldId="335"/>
            <ac:spMk id="17" creationId="{7FC6ACD5-C2B9-547F-2AE9-CBE1F6F754F7}"/>
          </ac:spMkLst>
        </pc:spChg>
        <pc:spChg chg="add mod">
          <ac:chgData name="Dhivya Gunasekaran" userId="fc8afc26d28186fc" providerId="LiveId" clId="{4DBBF4DB-867D-4E47-BE21-DA9A91A3AC58}" dt="2025-06-24T07:08:48.401" v="16269"/>
          <ac:spMkLst>
            <pc:docMk/>
            <pc:sldMk cId="713286848" sldId="335"/>
            <ac:spMk id="17" creationId="{A4DEBA40-78C3-1EC2-E0C9-F49215205ADB}"/>
          </ac:spMkLst>
        </pc:spChg>
        <pc:grpChg chg="add mod">
          <ac:chgData name="Dhivya Gunasekaran" userId="fc8afc26d28186fc" providerId="LiveId" clId="{4DBBF4DB-867D-4E47-BE21-DA9A91A3AC58}" dt="2025-06-23T06:50:33.932" v="15974" actId="206"/>
          <ac:grpSpMkLst>
            <pc:docMk/>
            <pc:sldMk cId="713286848" sldId="335"/>
            <ac:grpSpMk id="13" creationId="{732C1AB1-E5AE-91A2-4783-68B348019487}"/>
          </ac:grpSpMkLst>
        </pc:grpChg>
        <pc:cxnChg chg="add mod">
          <ac:chgData name="Dhivya Gunasekaran" userId="fc8afc26d28186fc" providerId="LiveId" clId="{4DBBF4DB-867D-4E47-BE21-DA9A91A3AC58}" dt="2025-06-22T07:51:37.895" v="15069" actId="164"/>
          <ac:cxnSpMkLst>
            <pc:docMk/>
            <pc:sldMk cId="713286848" sldId="335"/>
            <ac:cxnSpMk id="2" creationId="{A30996EB-7EE3-ED5D-F9C4-C3E5C7AA888E}"/>
          </ac:cxnSpMkLst>
        </pc:cxnChg>
        <pc:cxnChg chg="add mod topLvl">
          <ac:chgData name="Dhivya Gunasekaran" userId="fc8afc26d28186fc" providerId="LiveId" clId="{4DBBF4DB-867D-4E47-BE21-DA9A91A3AC58}" dt="2025-06-23T06:50:33.932" v="15974" actId="206"/>
          <ac:cxnSpMkLst>
            <pc:docMk/>
            <pc:sldMk cId="713286848" sldId="335"/>
            <ac:cxnSpMk id="7" creationId="{377D45A6-3791-4CFD-53CA-02F35EA32860}"/>
          </ac:cxnSpMkLst>
        </pc:cxnChg>
        <pc:cxnChg chg="add mod">
          <ac:chgData name="Dhivya Gunasekaran" userId="fc8afc26d28186fc" providerId="LiveId" clId="{4DBBF4DB-867D-4E47-BE21-DA9A91A3AC58}" dt="2025-06-22T07:39:33.182" v="14866" actId="1035"/>
          <ac:cxnSpMkLst>
            <pc:docMk/>
            <pc:sldMk cId="713286848" sldId="335"/>
            <ac:cxnSpMk id="9" creationId="{A63B2AA0-D399-53BE-71A8-80274D01D729}"/>
          </ac:cxnSpMkLst>
        </pc:cxnChg>
        <pc:cxnChg chg="add mod topLvl">
          <ac:chgData name="Dhivya Gunasekaran" userId="fc8afc26d28186fc" providerId="LiveId" clId="{4DBBF4DB-867D-4E47-BE21-DA9A91A3AC58}" dt="2025-06-23T06:50:33.932" v="15974" actId="206"/>
          <ac:cxnSpMkLst>
            <pc:docMk/>
            <pc:sldMk cId="713286848" sldId="335"/>
            <ac:cxnSpMk id="11" creationId="{4B142CEB-5F9C-C8EF-2E00-D6DCB964A652}"/>
          </ac:cxnSpMkLst>
        </pc:cxnChg>
        <pc:cxnChg chg="add mod topLvl">
          <ac:chgData name="Dhivya Gunasekaran" userId="fc8afc26d28186fc" providerId="LiveId" clId="{4DBBF4DB-867D-4E47-BE21-DA9A91A3AC58}" dt="2025-06-23T06:50:33.932" v="15974" actId="206"/>
          <ac:cxnSpMkLst>
            <pc:docMk/>
            <pc:sldMk cId="713286848" sldId="335"/>
            <ac:cxnSpMk id="15" creationId="{B4C3F141-281F-EF71-5B7B-174AF81EB267}"/>
          </ac:cxnSpMkLst>
        </pc:cxnChg>
      </pc:sldChg>
      <pc:sldChg chg="new del">
        <pc:chgData name="Dhivya Gunasekaran" userId="fc8afc26d28186fc" providerId="LiveId" clId="{4DBBF4DB-867D-4E47-BE21-DA9A91A3AC58}" dt="2025-06-14T16:16:09.690" v="4304" actId="2696"/>
        <pc:sldMkLst>
          <pc:docMk/>
          <pc:sldMk cId="2827453478" sldId="336"/>
        </pc:sldMkLst>
      </pc:sldChg>
      <pc:sldChg chg="delSp modSp add del mod">
        <pc:chgData name="Dhivya Gunasekaran" userId="fc8afc26d28186fc" providerId="LiveId" clId="{4DBBF4DB-867D-4E47-BE21-DA9A91A3AC58}" dt="2025-06-15T06:56:21.308" v="4705" actId="2696"/>
        <pc:sldMkLst>
          <pc:docMk/>
          <pc:sldMk cId="3054021236" sldId="337"/>
        </pc:sldMkLst>
      </pc:sldChg>
      <pc:sldChg chg="addSp delSp modSp add mod ord modTransition">
        <pc:chgData name="Dhivya Gunasekaran" userId="fc8afc26d28186fc" providerId="LiveId" clId="{4DBBF4DB-867D-4E47-BE21-DA9A91A3AC58}" dt="2025-06-24T07:10:22.923" v="16288" actId="20577"/>
        <pc:sldMkLst>
          <pc:docMk/>
          <pc:sldMk cId="783730326" sldId="338"/>
        </pc:sldMkLst>
        <pc:spChg chg="mod">
          <ac:chgData name="Dhivya Gunasekaran" userId="fc8afc26d28186fc" providerId="LiveId" clId="{4DBBF4DB-867D-4E47-BE21-DA9A91A3AC58}" dt="2025-06-16T06:53:23.194" v="6831"/>
          <ac:spMkLst>
            <pc:docMk/>
            <pc:sldMk cId="783730326" sldId="338"/>
            <ac:spMk id="3" creationId="{12370E47-9684-651D-17D9-2B4B1BB21DA1}"/>
          </ac:spMkLst>
        </pc:spChg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783730326" sldId="338"/>
            <ac:spMk id="4" creationId="{CDE170C6-162B-2988-9A35-7E9BF28D209C}"/>
          </ac:spMkLst>
        </pc:spChg>
        <pc:spChg chg="add mod">
          <ac:chgData name="Dhivya Gunasekaran" userId="fc8afc26d28186fc" providerId="LiveId" clId="{4DBBF4DB-867D-4E47-BE21-DA9A91A3AC58}" dt="2025-06-24T07:10:22.923" v="16288" actId="20577"/>
          <ac:spMkLst>
            <pc:docMk/>
            <pc:sldMk cId="783730326" sldId="338"/>
            <ac:spMk id="5" creationId="{E2249E49-DCC0-FF5B-BD49-6E69DD3ACA71}"/>
          </ac:spMkLst>
        </pc:spChg>
        <pc:graphicFrameChg chg="mod modGraphic">
          <ac:chgData name="Dhivya Gunasekaran" userId="fc8afc26d28186fc" providerId="LiveId" clId="{4DBBF4DB-867D-4E47-BE21-DA9A91A3AC58}" dt="2025-06-22T15:45:43.244" v="15804" actId="113"/>
          <ac:graphicFrameMkLst>
            <pc:docMk/>
            <pc:sldMk cId="783730326" sldId="338"/>
            <ac:graphicFrameMk id="2" creationId="{588AC1A2-152A-57FE-8EFB-BA29ED29B148}"/>
          </ac:graphicFrameMkLst>
        </pc:graphicFrameChg>
      </pc:sldChg>
      <pc:sldChg chg="new del">
        <pc:chgData name="Dhivya Gunasekaran" userId="fc8afc26d28186fc" providerId="LiveId" clId="{4DBBF4DB-867D-4E47-BE21-DA9A91A3AC58}" dt="2025-06-15T07:05:50.448" v="4859" actId="2696"/>
        <pc:sldMkLst>
          <pc:docMk/>
          <pc:sldMk cId="3791125645" sldId="339"/>
        </pc:sldMkLst>
      </pc:sldChg>
      <pc:sldChg chg="new del">
        <pc:chgData name="Dhivya Gunasekaran" userId="fc8afc26d28186fc" providerId="LiveId" clId="{4DBBF4DB-867D-4E47-BE21-DA9A91A3AC58}" dt="2025-06-15T07:05:50.448" v="4859" actId="2696"/>
        <pc:sldMkLst>
          <pc:docMk/>
          <pc:sldMk cId="1646741144" sldId="340"/>
        </pc:sldMkLst>
      </pc:sldChg>
      <pc:sldChg chg="new del">
        <pc:chgData name="Dhivya Gunasekaran" userId="fc8afc26d28186fc" providerId="LiveId" clId="{4DBBF4DB-867D-4E47-BE21-DA9A91A3AC58}" dt="2025-06-15T07:05:57.990" v="4860" actId="2696"/>
        <pc:sldMkLst>
          <pc:docMk/>
          <pc:sldMk cId="3475746158" sldId="341"/>
        </pc:sldMkLst>
      </pc:sldChg>
      <pc:sldChg chg="new del">
        <pc:chgData name="Dhivya Gunasekaran" userId="fc8afc26d28186fc" providerId="LiveId" clId="{4DBBF4DB-867D-4E47-BE21-DA9A91A3AC58}" dt="2025-06-15T07:06:09.899" v="4862" actId="2696"/>
        <pc:sldMkLst>
          <pc:docMk/>
          <pc:sldMk cId="3351753113" sldId="342"/>
        </pc:sldMkLst>
      </pc:sldChg>
      <pc:sldChg chg="modSp add del mod">
        <pc:chgData name="Dhivya Gunasekaran" userId="fc8afc26d28186fc" providerId="LiveId" clId="{4DBBF4DB-867D-4E47-BE21-DA9A91A3AC58}" dt="2025-06-15T07:06:06.594" v="4861" actId="2696"/>
        <pc:sldMkLst>
          <pc:docMk/>
          <pc:sldMk cId="2909481667" sldId="343"/>
        </pc:sldMkLst>
      </pc:sldChg>
      <pc:sldChg chg="addSp delSp modSp new mod modTransition modNotes">
        <pc:chgData name="Dhivya Gunasekaran" userId="fc8afc26d28186fc" providerId="LiveId" clId="{4DBBF4DB-867D-4E47-BE21-DA9A91A3AC58}" dt="2025-06-24T07:09:44.906" v="16280" actId="20577"/>
        <pc:sldMkLst>
          <pc:docMk/>
          <pc:sldMk cId="2263416252" sldId="344"/>
        </pc:sldMkLst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2263416252" sldId="344"/>
            <ac:spMk id="2" creationId="{78F6FE5C-B176-102E-E449-0F5C71F45152}"/>
          </ac:spMkLst>
        </pc:spChg>
        <pc:spChg chg="add mod">
          <ac:chgData name="Dhivya Gunasekaran" userId="fc8afc26d28186fc" providerId="LiveId" clId="{4DBBF4DB-867D-4E47-BE21-DA9A91A3AC58}" dt="2025-06-24T07:08:33.814" v="16265" actId="1076"/>
          <ac:spMkLst>
            <pc:docMk/>
            <pc:sldMk cId="2263416252" sldId="344"/>
            <ac:spMk id="3" creationId="{4B0BCAF0-3BE8-94E5-24CC-9C675C0CA1FC}"/>
          </ac:spMkLst>
        </pc:spChg>
        <pc:spChg chg="add mod">
          <ac:chgData name="Dhivya Gunasekaran" userId="fc8afc26d28186fc" providerId="LiveId" clId="{4DBBF4DB-867D-4E47-BE21-DA9A91A3AC58}" dt="2025-06-24T07:08:30.363" v="16264" actId="1076"/>
          <ac:spMkLst>
            <pc:docMk/>
            <pc:sldMk cId="2263416252" sldId="344"/>
            <ac:spMk id="4" creationId="{0D669D48-5534-F923-0CA0-B69E58887104}"/>
          </ac:spMkLst>
        </pc:spChg>
        <pc:spChg chg="add mod">
          <ac:chgData name="Dhivya Gunasekaran" userId="fc8afc26d28186fc" providerId="LiveId" clId="{4DBBF4DB-867D-4E47-BE21-DA9A91A3AC58}" dt="2025-06-24T07:09:44.906" v="16280" actId="20577"/>
          <ac:spMkLst>
            <pc:docMk/>
            <pc:sldMk cId="2263416252" sldId="344"/>
            <ac:spMk id="6" creationId="{71005BC6-52B6-5EBB-5975-CBA272C2F2BA}"/>
          </ac:spMkLst>
        </pc:spChg>
        <pc:graphicFrameChg chg="add mod modGraphic">
          <ac:chgData name="Dhivya Gunasekaran" userId="fc8afc26d28186fc" providerId="LiveId" clId="{4DBBF4DB-867D-4E47-BE21-DA9A91A3AC58}" dt="2025-06-24T07:08:22.332" v="16263" actId="1076"/>
          <ac:graphicFrameMkLst>
            <pc:docMk/>
            <pc:sldMk cId="2263416252" sldId="344"/>
            <ac:graphicFrameMk id="5" creationId="{BF501DE9-A16B-27B6-C71B-D3351A910205}"/>
          </ac:graphicFrameMkLst>
        </pc:graphicFrameChg>
      </pc:sldChg>
      <pc:sldChg chg="addSp delSp modSp new mod ord modTransition">
        <pc:chgData name="Dhivya Gunasekaran" userId="fc8afc26d28186fc" providerId="LiveId" clId="{4DBBF4DB-867D-4E47-BE21-DA9A91A3AC58}" dt="2025-06-24T07:10:15.492" v="16286" actId="20577"/>
        <pc:sldMkLst>
          <pc:docMk/>
          <pc:sldMk cId="1344074535" sldId="345"/>
        </pc:sldMkLst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1344074535" sldId="345"/>
            <ac:spMk id="2" creationId="{B7AEC306-6F90-A0F8-8FC2-A806EE57C0B2}"/>
          </ac:spMkLst>
        </pc:spChg>
        <pc:spChg chg="add mod">
          <ac:chgData name="Dhivya Gunasekaran" userId="fc8afc26d28186fc" providerId="LiveId" clId="{4DBBF4DB-867D-4E47-BE21-DA9A91A3AC58}" dt="2025-06-21T06:02:45.193" v="10463" actId="20577"/>
          <ac:spMkLst>
            <pc:docMk/>
            <pc:sldMk cId="1344074535" sldId="345"/>
            <ac:spMk id="3" creationId="{BD1478A5-90C5-B7CC-058D-9BA0C48BA962}"/>
          </ac:spMkLst>
        </pc:spChg>
        <pc:spChg chg="add mod">
          <ac:chgData name="Dhivya Gunasekaran" userId="fc8afc26d28186fc" providerId="LiveId" clId="{4DBBF4DB-867D-4E47-BE21-DA9A91A3AC58}" dt="2025-06-16T06:53:18.406" v="6830"/>
          <ac:spMkLst>
            <pc:docMk/>
            <pc:sldMk cId="1344074535" sldId="345"/>
            <ac:spMk id="4" creationId="{18480E04-289D-A616-C4D5-F9815C9E4724}"/>
          </ac:spMkLst>
        </pc:spChg>
        <pc:spChg chg="add mod">
          <ac:chgData name="Dhivya Gunasekaran" userId="fc8afc26d28186fc" providerId="LiveId" clId="{4DBBF4DB-867D-4E47-BE21-DA9A91A3AC58}" dt="2025-06-24T07:10:15.492" v="16286" actId="20577"/>
          <ac:spMkLst>
            <pc:docMk/>
            <pc:sldMk cId="1344074535" sldId="345"/>
            <ac:spMk id="6" creationId="{EBEA6B81-2AFA-4937-6412-F9C1C12D021A}"/>
          </ac:spMkLst>
        </pc:spChg>
        <pc:graphicFrameChg chg="add mod modGraphic">
          <ac:chgData name="Dhivya Gunasekaran" userId="fc8afc26d28186fc" providerId="LiveId" clId="{4DBBF4DB-867D-4E47-BE21-DA9A91A3AC58}" dt="2025-06-22T15:43:34.781" v="15788" actId="1076"/>
          <ac:graphicFrameMkLst>
            <pc:docMk/>
            <pc:sldMk cId="1344074535" sldId="345"/>
            <ac:graphicFrameMk id="5" creationId="{F7EB0C3F-CEF7-79D7-0777-C16D93F54BB4}"/>
          </ac:graphicFrameMkLst>
        </pc:graphicFrameChg>
      </pc:sldChg>
      <pc:sldChg chg="new del">
        <pc:chgData name="Dhivya Gunasekaran" userId="fc8afc26d28186fc" providerId="LiveId" clId="{4DBBF4DB-867D-4E47-BE21-DA9A91A3AC58}" dt="2025-06-15T06:48:03.930" v="4560" actId="2696"/>
        <pc:sldMkLst>
          <pc:docMk/>
          <pc:sldMk cId="1451398671" sldId="345"/>
        </pc:sldMkLst>
      </pc:sldChg>
      <pc:sldChg chg="addSp delSp modSp add mod modTransition">
        <pc:chgData name="Dhivya Gunasekaran" userId="fc8afc26d28186fc" providerId="LiveId" clId="{4DBBF4DB-867D-4E47-BE21-DA9A91A3AC58}" dt="2025-06-24T07:10:29.737" v="16290" actId="20577"/>
        <pc:sldMkLst>
          <pc:docMk/>
          <pc:sldMk cId="1766169299" sldId="346"/>
        </pc:sldMkLst>
        <pc:spChg chg="add mod">
          <ac:chgData name="Dhivya Gunasekaran" userId="fc8afc26d28186fc" providerId="LiveId" clId="{4DBBF4DB-867D-4E47-BE21-DA9A91A3AC58}" dt="2025-06-24T07:10:29.737" v="16290" actId="20577"/>
          <ac:spMkLst>
            <pc:docMk/>
            <pc:sldMk cId="1766169299" sldId="346"/>
            <ac:spMk id="2" creationId="{FAB8B2E4-083D-2694-AFBF-F478CE1864FB}"/>
          </ac:spMkLst>
        </pc:spChg>
        <pc:spChg chg="mod">
          <ac:chgData name="Dhivya Gunasekaran" userId="fc8afc26d28186fc" providerId="LiveId" clId="{4DBBF4DB-867D-4E47-BE21-DA9A91A3AC58}" dt="2025-06-22T13:55:32.945" v="15524" actId="12788"/>
          <ac:spMkLst>
            <pc:docMk/>
            <pc:sldMk cId="1766169299" sldId="346"/>
            <ac:spMk id="3" creationId="{A43089CE-47CD-02C5-564B-514A25361ECD}"/>
          </ac:spMkLst>
        </pc:spChg>
        <pc:spChg chg="mod">
          <ac:chgData name="Dhivya Gunasekaran" userId="fc8afc26d28186fc" providerId="LiveId" clId="{4DBBF4DB-867D-4E47-BE21-DA9A91A3AC58}" dt="2025-06-17T10:31:44.172" v="7937" actId="2711"/>
          <ac:spMkLst>
            <pc:docMk/>
            <pc:sldMk cId="1766169299" sldId="346"/>
            <ac:spMk id="4" creationId="{01B86ED5-1A89-6B2D-7A3C-4C835991E185}"/>
          </ac:spMkLst>
        </pc:spChg>
        <pc:spChg chg="add del mod topLvl">
          <ac:chgData name="Dhivya Gunasekaran" userId="fc8afc26d28186fc" providerId="LiveId" clId="{4DBBF4DB-867D-4E47-BE21-DA9A91A3AC58}" dt="2025-06-22T14:13:41.774" v="15705" actId="164"/>
          <ac:spMkLst>
            <pc:docMk/>
            <pc:sldMk cId="1766169299" sldId="346"/>
            <ac:spMk id="7" creationId="{6C4152F3-6256-6BF6-BF45-CD3C5CD210EC}"/>
          </ac:spMkLst>
        </pc:spChg>
        <pc:spChg chg="add mod topLvl">
          <ac:chgData name="Dhivya Gunasekaran" userId="fc8afc26d28186fc" providerId="LiveId" clId="{4DBBF4DB-867D-4E47-BE21-DA9A91A3AC58}" dt="2025-06-22T14:13:41.774" v="15705" actId="164"/>
          <ac:spMkLst>
            <pc:docMk/>
            <pc:sldMk cId="1766169299" sldId="346"/>
            <ac:spMk id="8" creationId="{F5E92743-5FA7-CC05-40F8-1D637B056029}"/>
          </ac:spMkLst>
        </pc:spChg>
        <pc:spChg chg="add mod topLvl">
          <ac:chgData name="Dhivya Gunasekaran" userId="fc8afc26d28186fc" providerId="LiveId" clId="{4DBBF4DB-867D-4E47-BE21-DA9A91A3AC58}" dt="2025-06-22T14:13:41.774" v="15705" actId="164"/>
          <ac:spMkLst>
            <pc:docMk/>
            <pc:sldMk cId="1766169299" sldId="346"/>
            <ac:spMk id="9" creationId="{AB15E684-1D07-5C13-79F9-41CFBD2FFF0F}"/>
          </ac:spMkLst>
        </pc:spChg>
        <pc:spChg chg="add mod topLvl">
          <ac:chgData name="Dhivya Gunasekaran" userId="fc8afc26d28186fc" providerId="LiveId" clId="{4DBBF4DB-867D-4E47-BE21-DA9A91A3AC58}" dt="2025-06-22T14:13:41.774" v="15705" actId="164"/>
          <ac:spMkLst>
            <pc:docMk/>
            <pc:sldMk cId="1766169299" sldId="346"/>
            <ac:spMk id="12" creationId="{62C625B9-5215-54A9-7A61-8670854D301A}"/>
          </ac:spMkLst>
        </pc:spChg>
        <pc:spChg chg="add mod topLvl">
          <ac:chgData name="Dhivya Gunasekaran" userId="fc8afc26d28186fc" providerId="LiveId" clId="{4DBBF4DB-867D-4E47-BE21-DA9A91A3AC58}" dt="2025-06-22T14:13:41.774" v="15705" actId="164"/>
          <ac:spMkLst>
            <pc:docMk/>
            <pc:sldMk cId="1766169299" sldId="346"/>
            <ac:spMk id="13" creationId="{7BFBFF23-C6DD-37F4-D3AA-21C252B8DE1B}"/>
          </ac:spMkLst>
        </pc:spChg>
        <pc:spChg chg="add mod topLvl">
          <ac:chgData name="Dhivya Gunasekaran" userId="fc8afc26d28186fc" providerId="LiveId" clId="{4DBBF4DB-867D-4E47-BE21-DA9A91A3AC58}" dt="2025-06-22T14:13:41.774" v="15705" actId="164"/>
          <ac:spMkLst>
            <pc:docMk/>
            <pc:sldMk cId="1766169299" sldId="346"/>
            <ac:spMk id="15" creationId="{9090E774-CAF5-9846-BDE3-29B783648B37}"/>
          </ac:spMkLst>
        </pc:spChg>
        <pc:spChg chg="add mod topLvl">
          <ac:chgData name="Dhivya Gunasekaran" userId="fc8afc26d28186fc" providerId="LiveId" clId="{4DBBF4DB-867D-4E47-BE21-DA9A91A3AC58}" dt="2025-06-22T14:13:41.774" v="15705" actId="164"/>
          <ac:spMkLst>
            <pc:docMk/>
            <pc:sldMk cId="1766169299" sldId="346"/>
            <ac:spMk id="21" creationId="{6A190AC7-7AC1-CD31-B209-EF0FFF7C79A1}"/>
          </ac:spMkLst>
        </pc:spChg>
        <pc:grpChg chg="add mod">
          <ac:chgData name="Dhivya Gunasekaran" userId="fc8afc26d28186fc" providerId="LiveId" clId="{4DBBF4DB-867D-4E47-BE21-DA9A91A3AC58}" dt="2025-06-22T14:13:41.774" v="15705" actId="164"/>
          <ac:grpSpMkLst>
            <pc:docMk/>
            <pc:sldMk cId="1766169299" sldId="346"/>
            <ac:grpSpMk id="52" creationId="{FCBF509A-7BB3-0B35-3C71-28CBC3766CB5}"/>
          </ac:grpSpMkLst>
        </pc:grpChg>
        <pc:cxnChg chg="add mod">
          <ac:chgData name="Dhivya Gunasekaran" userId="fc8afc26d28186fc" providerId="LiveId" clId="{4DBBF4DB-867D-4E47-BE21-DA9A91A3AC58}" dt="2025-06-22T13:52:55.854" v="15502" actId="1076"/>
          <ac:cxnSpMkLst>
            <pc:docMk/>
            <pc:sldMk cId="1766169299" sldId="346"/>
            <ac:cxnSpMk id="16" creationId="{64E8A648-3A66-7A68-4DB6-AC8E448348FB}"/>
          </ac:cxnSpMkLst>
        </pc:cxnChg>
        <pc:cxnChg chg="add mod topLvl">
          <ac:chgData name="Dhivya Gunasekaran" userId="fc8afc26d28186fc" providerId="LiveId" clId="{4DBBF4DB-867D-4E47-BE21-DA9A91A3AC58}" dt="2025-06-22T14:13:41.774" v="15705" actId="164"/>
          <ac:cxnSpMkLst>
            <pc:docMk/>
            <pc:sldMk cId="1766169299" sldId="346"/>
            <ac:cxnSpMk id="24" creationId="{830CAF57-48FE-737A-357E-4E0BA5D7555C}"/>
          </ac:cxnSpMkLst>
        </pc:cxnChg>
        <pc:cxnChg chg="add mod">
          <ac:chgData name="Dhivya Gunasekaran" userId="fc8afc26d28186fc" providerId="LiveId" clId="{4DBBF4DB-867D-4E47-BE21-DA9A91A3AC58}" dt="2025-06-22T13:53:12.075" v="15508" actId="1076"/>
          <ac:cxnSpMkLst>
            <pc:docMk/>
            <pc:sldMk cId="1766169299" sldId="346"/>
            <ac:cxnSpMk id="25" creationId="{C7F23A15-1130-BA4A-20F8-2C87A96D9315}"/>
          </ac:cxnSpMkLst>
        </pc:cxnChg>
        <pc:cxnChg chg="add mod topLvl">
          <ac:chgData name="Dhivya Gunasekaran" userId="fc8afc26d28186fc" providerId="LiveId" clId="{4DBBF4DB-867D-4E47-BE21-DA9A91A3AC58}" dt="2025-06-22T14:13:41.774" v="15705" actId="164"/>
          <ac:cxnSpMkLst>
            <pc:docMk/>
            <pc:sldMk cId="1766169299" sldId="346"/>
            <ac:cxnSpMk id="26" creationId="{9E0208A1-6BAD-71B3-8775-CA6DF2D11456}"/>
          </ac:cxnSpMkLst>
        </pc:cxnChg>
        <pc:cxnChg chg="add mod topLvl">
          <ac:chgData name="Dhivya Gunasekaran" userId="fc8afc26d28186fc" providerId="LiveId" clId="{4DBBF4DB-867D-4E47-BE21-DA9A91A3AC58}" dt="2025-06-22T13:59:17.469" v="15551" actId="1037"/>
          <ac:cxnSpMkLst>
            <pc:docMk/>
            <pc:sldMk cId="1766169299" sldId="346"/>
            <ac:cxnSpMk id="27" creationId="{9B2EDE9C-52A4-BE1F-80E2-71C456926B3C}"/>
          </ac:cxnSpMkLst>
        </pc:cxnChg>
        <pc:cxnChg chg="add mod">
          <ac:chgData name="Dhivya Gunasekaran" userId="fc8afc26d28186fc" providerId="LiveId" clId="{4DBBF4DB-867D-4E47-BE21-DA9A91A3AC58}" dt="2025-06-22T13:59:19.391" v="15553" actId="1076"/>
          <ac:cxnSpMkLst>
            <pc:docMk/>
            <pc:sldMk cId="1766169299" sldId="346"/>
            <ac:cxnSpMk id="28" creationId="{E330304B-0553-15AF-B2BE-BCC34B3A17A9}"/>
          </ac:cxnSpMkLst>
        </pc:cxnChg>
      </pc:sldChg>
      <pc:sldChg chg="addSp delSp modSp new del mod">
        <pc:chgData name="Dhivya Gunasekaran" userId="fc8afc26d28186fc" providerId="LiveId" clId="{4DBBF4DB-867D-4E47-BE21-DA9A91A3AC58}" dt="2025-06-15T07:07:06.594" v="4863" actId="2696"/>
        <pc:sldMkLst>
          <pc:docMk/>
          <pc:sldMk cId="578279701" sldId="347"/>
        </pc:sldMkLst>
      </pc:sldChg>
      <pc:sldChg chg="new del">
        <pc:chgData name="Dhivya Gunasekaran" userId="fc8afc26d28186fc" providerId="LiveId" clId="{4DBBF4DB-867D-4E47-BE21-DA9A91A3AC58}" dt="2025-06-15T07:04:55.750" v="4855" actId="2696"/>
        <pc:sldMkLst>
          <pc:docMk/>
          <pc:sldMk cId="608550192" sldId="348"/>
        </pc:sldMkLst>
      </pc:sldChg>
      <pc:sldChg chg="addSp delSp modSp new mod modTransition">
        <pc:chgData name="Dhivya Gunasekaran" userId="fc8afc26d28186fc" providerId="LiveId" clId="{4DBBF4DB-867D-4E47-BE21-DA9A91A3AC58}" dt="2025-06-24T10:14:52.205" v="16390"/>
        <pc:sldMkLst>
          <pc:docMk/>
          <pc:sldMk cId="2919413458" sldId="349"/>
        </pc:sldMkLst>
        <pc:spChg chg="mod">
          <ac:chgData name="Dhivya Gunasekaran" userId="fc8afc26d28186fc" providerId="LiveId" clId="{4DBBF4DB-867D-4E47-BE21-DA9A91A3AC58}" dt="2025-06-24T10:14:52.205" v="16390"/>
          <ac:spMkLst>
            <pc:docMk/>
            <pc:sldMk cId="2919413458" sldId="349"/>
            <ac:spMk id="2" creationId="{08CB13FB-AEFC-C713-5940-282C63CE6659}"/>
          </ac:spMkLst>
        </pc:spChg>
        <pc:spChg chg="add mod">
          <ac:chgData name="Dhivya Gunasekaran" userId="fc8afc26d28186fc" providerId="LiveId" clId="{4DBBF4DB-867D-4E47-BE21-DA9A91A3AC58}" dt="2025-06-24T07:00:09.276" v="16199" actId="767"/>
          <ac:spMkLst>
            <pc:docMk/>
            <pc:sldMk cId="2919413458" sldId="349"/>
            <ac:spMk id="3" creationId="{9D5FD55C-2402-27A6-FBA9-C6E0BC4ADB4E}"/>
          </ac:spMkLst>
        </pc:spChg>
        <pc:spChg chg="add mod">
          <ac:chgData name="Dhivya Gunasekaran" userId="fc8afc26d28186fc" providerId="LiveId" clId="{4DBBF4DB-867D-4E47-BE21-DA9A91A3AC58}" dt="2025-06-24T07:07:40.928" v="16260" actId="1076"/>
          <ac:spMkLst>
            <pc:docMk/>
            <pc:sldMk cId="2919413458" sldId="349"/>
            <ac:spMk id="4" creationId="{EBCBFFB9-EF9C-4291-DA97-209FC2177481}"/>
          </ac:spMkLst>
        </pc:spChg>
        <pc:spChg chg="add mod">
          <ac:chgData name="Dhivya Gunasekaran" userId="fc8afc26d28186fc" providerId="LiveId" clId="{4DBBF4DB-867D-4E47-BE21-DA9A91A3AC58}" dt="2025-06-24T07:07:36.732" v="16259" actId="1076"/>
          <ac:spMkLst>
            <pc:docMk/>
            <pc:sldMk cId="2919413458" sldId="349"/>
            <ac:spMk id="5" creationId="{09B0B9D6-DD42-E5AE-DB5F-DC3D8A880172}"/>
          </ac:spMkLst>
        </pc:spChg>
        <pc:spChg chg="add mod">
          <ac:chgData name="Dhivya Gunasekaran" userId="fc8afc26d28186fc" providerId="LiveId" clId="{4DBBF4DB-867D-4E47-BE21-DA9A91A3AC58}" dt="2025-06-24T07:00:22.655" v="16200" actId="767"/>
          <ac:spMkLst>
            <pc:docMk/>
            <pc:sldMk cId="2919413458" sldId="349"/>
            <ac:spMk id="7" creationId="{75F1A264-65FF-C2B8-F9B0-79B5FB8DD39F}"/>
          </ac:spMkLst>
        </pc:spChg>
        <pc:spChg chg="add mod">
          <ac:chgData name="Dhivya Gunasekaran" userId="fc8afc26d28186fc" providerId="LiveId" clId="{4DBBF4DB-867D-4E47-BE21-DA9A91A3AC58}" dt="2025-06-24T07:07:46.498" v="16261" actId="1076"/>
          <ac:spMkLst>
            <pc:docMk/>
            <pc:sldMk cId="2919413458" sldId="349"/>
            <ac:spMk id="10" creationId="{1407C2A0-C2B0-6EBB-97C7-61F4451C36E9}"/>
          </ac:spMkLst>
        </pc:spChg>
        <pc:graphicFrameChg chg="add mod modGraphic">
          <ac:chgData name="Dhivya Gunasekaran" userId="fc8afc26d28186fc" providerId="LiveId" clId="{4DBBF4DB-867D-4E47-BE21-DA9A91A3AC58}" dt="2025-06-24T07:07:16.779" v="16257" actId="1076"/>
          <ac:graphicFrameMkLst>
            <pc:docMk/>
            <pc:sldMk cId="2919413458" sldId="349"/>
            <ac:graphicFrameMk id="6" creationId="{A08920BA-83FA-8663-E5C6-5B8E86405A06}"/>
          </ac:graphicFrameMkLst>
        </pc:graphicFrameChg>
        <pc:graphicFrameChg chg="add del modGraphic">
          <ac:chgData name="Dhivya Gunasekaran" userId="fc8afc26d28186fc" providerId="LiveId" clId="{4DBBF4DB-867D-4E47-BE21-DA9A91A3AC58}" dt="2025-06-24T07:01:26.073" v="16202" actId="27310"/>
          <ac:graphicFrameMkLst>
            <pc:docMk/>
            <pc:sldMk cId="2919413458" sldId="349"/>
            <ac:graphicFrameMk id="9" creationId="{046D3ADE-DFD4-FB90-AC5A-53D9042ADB01}"/>
          </ac:graphicFrameMkLst>
        </pc:graphicFrameChg>
      </pc:sldChg>
      <pc:sldChg chg="new del">
        <pc:chgData name="Dhivya Gunasekaran" userId="fc8afc26d28186fc" providerId="LiveId" clId="{4DBBF4DB-867D-4E47-BE21-DA9A91A3AC58}" dt="2025-06-15T07:00:23.416" v="4749" actId="2696"/>
        <pc:sldMkLst>
          <pc:docMk/>
          <pc:sldMk cId="2839909818" sldId="350"/>
        </pc:sldMkLst>
      </pc:sldChg>
      <pc:sldChg chg="new del">
        <pc:chgData name="Dhivya Gunasekaran" userId="fc8afc26d28186fc" providerId="LiveId" clId="{4DBBF4DB-867D-4E47-BE21-DA9A91A3AC58}" dt="2025-06-15T07:00:27.698" v="4750" actId="2696"/>
        <pc:sldMkLst>
          <pc:docMk/>
          <pc:sldMk cId="1540163623" sldId="351"/>
        </pc:sldMkLst>
      </pc:sldChg>
      <pc:sldChg chg="addSp delSp modSp add mod modTransition">
        <pc:chgData name="Dhivya Gunasekaran" userId="fc8afc26d28186fc" providerId="LiveId" clId="{4DBBF4DB-867D-4E47-BE21-DA9A91A3AC58}" dt="2025-06-24T07:08:07.435" v="16262"/>
        <pc:sldMkLst>
          <pc:docMk/>
          <pc:sldMk cId="2074175768" sldId="352"/>
        </pc:sldMkLst>
        <pc:spChg chg="mod">
          <ac:chgData name="Dhivya Gunasekaran" userId="fc8afc26d28186fc" providerId="LiveId" clId="{4DBBF4DB-867D-4E47-BE21-DA9A91A3AC58}" dt="2025-06-22T07:36:25.347" v="14715" actId="1036"/>
          <ac:spMkLst>
            <pc:docMk/>
            <pc:sldMk cId="2074175768" sldId="352"/>
            <ac:spMk id="2" creationId="{176A0C5A-9520-0250-8268-15BEF22838EC}"/>
          </ac:spMkLst>
        </pc:spChg>
        <pc:spChg chg="add mod topLvl">
          <ac:chgData name="Dhivya Gunasekaran" userId="fc8afc26d28186fc" providerId="LiveId" clId="{4DBBF4DB-867D-4E47-BE21-DA9A91A3AC58}" dt="2025-06-23T05:27:28.956" v="15942" actId="20577"/>
          <ac:spMkLst>
            <pc:docMk/>
            <pc:sldMk cId="2074175768" sldId="352"/>
            <ac:spMk id="3" creationId="{E413B36D-9887-9337-8300-C1DCD2CA47B6}"/>
          </ac:spMkLst>
        </pc:spChg>
        <pc:spChg chg="mod">
          <ac:chgData name="Dhivya Gunasekaran" userId="fc8afc26d28186fc" providerId="LiveId" clId="{4DBBF4DB-867D-4E47-BE21-DA9A91A3AC58}" dt="2025-06-21T05:55:46.992" v="10212" actId="1076"/>
          <ac:spMkLst>
            <pc:docMk/>
            <pc:sldMk cId="2074175768" sldId="352"/>
            <ac:spMk id="4" creationId="{20795C1E-EC5A-9B7F-E1ED-5DCE29789391}"/>
          </ac:spMkLst>
        </pc:spChg>
        <pc:spChg chg="add mod">
          <ac:chgData name="Dhivya Gunasekaran" userId="fc8afc26d28186fc" providerId="LiveId" clId="{4DBBF4DB-867D-4E47-BE21-DA9A91A3AC58}" dt="2025-06-24T07:08:07.435" v="16262"/>
          <ac:spMkLst>
            <pc:docMk/>
            <pc:sldMk cId="2074175768" sldId="352"/>
            <ac:spMk id="5" creationId="{DA48328B-8428-3F22-87CE-C0712C5371E0}"/>
          </ac:spMkLst>
        </pc:spChg>
        <pc:spChg chg="add mod topLvl">
          <ac:chgData name="Dhivya Gunasekaran" userId="fc8afc26d28186fc" providerId="LiveId" clId="{4DBBF4DB-867D-4E47-BE21-DA9A91A3AC58}" dt="2025-06-22T15:36:43.903" v="15734" actId="164"/>
          <ac:spMkLst>
            <pc:docMk/>
            <pc:sldMk cId="2074175768" sldId="352"/>
            <ac:spMk id="6" creationId="{90D9FDDF-CFBD-2087-436C-B6895456EB91}"/>
          </ac:spMkLst>
        </pc:spChg>
        <pc:spChg chg="add mod topLvl">
          <ac:chgData name="Dhivya Gunasekaran" userId="fc8afc26d28186fc" providerId="LiveId" clId="{4DBBF4DB-867D-4E47-BE21-DA9A91A3AC58}" dt="2025-06-22T15:36:43.903" v="15734" actId="164"/>
          <ac:spMkLst>
            <pc:docMk/>
            <pc:sldMk cId="2074175768" sldId="352"/>
            <ac:spMk id="8" creationId="{3DF3F716-4874-E83C-A74A-D60461019424}"/>
          </ac:spMkLst>
        </pc:spChg>
        <pc:spChg chg="add mod topLvl">
          <ac:chgData name="Dhivya Gunasekaran" userId="fc8afc26d28186fc" providerId="LiveId" clId="{4DBBF4DB-867D-4E47-BE21-DA9A91A3AC58}" dt="2025-06-22T15:36:43.903" v="15734" actId="164"/>
          <ac:spMkLst>
            <pc:docMk/>
            <pc:sldMk cId="2074175768" sldId="352"/>
            <ac:spMk id="10" creationId="{0C1EB9D6-F71F-93E2-52DB-C4A81E1D3B9F}"/>
          </ac:spMkLst>
        </pc:spChg>
        <pc:spChg chg="add mod topLvl">
          <ac:chgData name="Dhivya Gunasekaran" userId="fc8afc26d28186fc" providerId="LiveId" clId="{4DBBF4DB-867D-4E47-BE21-DA9A91A3AC58}" dt="2025-06-22T15:36:43.903" v="15734" actId="164"/>
          <ac:spMkLst>
            <pc:docMk/>
            <pc:sldMk cId="2074175768" sldId="352"/>
            <ac:spMk id="12" creationId="{D991E344-1559-04C3-609D-0D9019371B2C}"/>
          </ac:spMkLst>
        </pc:spChg>
        <pc:spChg chg="add mod topLvl">
          <ac:chgData name="Dhivya Gunasekaran" userId="fc8afc26d28186fc" providerId="LiveId" clId="{4DBBF4DB-867D-4E47-BE21-DA9A91A3AC58}" dt="2025-06-22T15:36:43.903" v="15734" actId="164"/>
          <ac:spMkLst>
            <pc:docMk/>
            <pc:sldMk cId="2074175768" sldId="352"/>
            <ac:spMk id="14" creationId="{D2E26089-680F-2C85-E0A6-E91AFCC937C9}"/>
          </ac:spMkLst>
        </pc:spChg>
        <pc:spChg chg="add mod topLvl">
          <ac:chgData name="Dhivya Gunasekaran" userId="fc8afc26d28186fc" providerId="LiveId" clId="{4DBBF4DB-867D-4E47-BE21-DA9A91A3AC58}" dt="2025-06-22T15:36:43.903" v="15734" actId="164"/>
          <ac:spMkLst>
            <pc:docMk/>
            <pc:sldMk cId="2074175768" sldId="352"/>
            <ac:spMk id="16" creationId="{D60B8C50-0397-54D5-2A98-28DF6013D309}"/>
          </ac:spMkLst>
        </pc:spChg>
        <pc:grpChg chg="add mod">
          <ac:chgData name="Dhivya Gunasekaran" userId="fc8afc26d28186fc" providerId="LiveId" clId="{4DBBF4DB-867D-4E47-BE21-DA9A91A3AC58}" dt="2025-06-22T15:36:43.903" v="15734" actId="164"/>
          <ac:grpSpMkLst>
            <pc:docMk/>
            <pc:sldMk cId="2074175768" sldId="352"/>
            <ac:grpSpMk id="7" creationId="{4A4A21DA-BFF5-A7A8-96D7-3E5D5B4B9E64}"/>
          </ac:grpSpMkLst>
        </pc:grpChg>
        <pc:cxnChg chg="add mod">
          <ac:chgData name="Dhivya Gunasekaran" userId="fc8afc26d28186fc" providerId="LiveId" clId="{4DBBF4DB-867D-4E47-BE21-DA9A91A3AC58}" dt="2025-06-22T07:36:36.347" v="14734" actId="1036"/>
          <ac:cxnSpMkLst>
            <pc:docMk/>
            <pc:sldMk cId="2074175768" sldId="352"/>
            <ac:cxnSpMk id="30" creationId="{1B877ADC-A102-CA87-AA90-1B627079C9D9}"/>
          </ac:cxnSpMkLst>
        </pc:cxnChg>
        <pc:cxnChg chg="add mod">
          <ac:chgData name="Dhivya Gunasekaran" userId="fc8afc26d28186fc" providerId="LiveId" clId="{4DBBF4DB-867D-4E47-BE21-DA9A91A3AC58}" dt="2025-06-22T07:50:53.424" v="15057" actId="164"/>
          <ac:cxnSpMkLst>
            <pc:docMk/>
            <pc:sldMk cId="2074175768" sldId="352"/>
            <ac:cxnSpMk id="31" creationId="{47CCC5C9-1174-831F-9304-56F2F8F92EAF}"/>
          </ac:cxnSpMkLst>
        </pc:cxnChg>
        <pc:cxnChg chg="add mod">
          <ac:chgData name="Dhivya Gunasekaran" userId="fc8afc26d28186fc" providerId="LiveId" clId="{4DBBF4DB-867D-4E47-BE21-DA9A91A3AC58}" dt="2025-06-22T07:38:41.874" v="14832" actId="1035"/>
          <ac:cxnSpMkLst>
            <pc:docMk/>
            <pc:sldMk cId="2074175768" sldId="352"/>
            <ac:cxnSpMk id="32" creationId="{8CBC4135-10F0-9AC2-CDB5-A06A74C83772}"/>
          </ac:cxnSpMkLst>
        </pc:cxnChg>
        <pc:cxnChg chg="add mod">
          <ac:chgData name="Dhivya Gunasekaran" userId="fc8afc26d28186fc" providerId="LiveId" clId="{4DBBF4DB-867D-4E47-BE21-DA9A91A3AC58}" dt="2025-06-22T07:50:41.135" v="15056" actId="12788"/>
          <ac:cxnSpMkLst>
            <pc:docMk/>
            <pc:sldMk cId="2074175768" sldId="352"/>
            <ac:cxnSpMk id="33" creationId="{1BA32966-E90B-1EE8-75CD-D70F9935E001}"/>
          </ac:cxnSpMkLst>
        </pc:cxnChg>
        <pc:cxnChg chg="add mod topLvl">
          <ac:chgData name="Dhivya Gunasekaran" userId="fc8afc26d28186fc" providerId="LiveId" clId="{4DBBF4DB-867D-4E47-BE21-DA9A91A3AC58}" dt="2025-06-22T15:36:43.903" v="15734" actId="164"/>
          <ac:cxnSpMkLst>
            <pc:docMk/>
            <pc:sldMk cId="2074175768" sldId="352"/>
            <ac:cxnSpMk id="34" creationId="{927ECEAF-832D-279D-70DA-6238C4DD574D}"/>
          </ac:cxnSpMkLst>
        </pc:cxnChg>
        <pc:cxnChg chg="add mod topLvl">
          <ac:chgData name="Dhivya Gunasekaran" userId="fc8afc26d28186fc" providerId="LiveId" clId="{4DBBF4DB-867D-4E47-BE21-DA9A91A3AC58}" dt="2025-06-22T15:36:43.903" v="15734" actId="164"/>
          <ac:cxnSpMkLst>
            <pc:docMk/>
            <pc:sldMk cId="2074175768" sldId="352"/>
            <ac:cxnSpMk id="35" creationId="{D2860A47-B140-0F97-3050-4A399F393AF0}"/>
          </ac:cxnSpMkLst>
        </pc:cxnChg>
      </pc:sldChg>
      <pc:sldChg chg="addSp delSp modSp add mod modTransition">
        <pc:chgData name="Dhivya Gunasekaran" userId="fc8afc26d28186fc" providerId="LiveId" clId="{4DBBF4DB-867D-4E47-BE21-DA9A91A3AC58}" dt="2025-06-24T07:10:36.587" v="16292" actId="20577"/>
        <pc:sldMkLst>
          <pc:docMk/>
          <pc:sldMk cId="4278891271" sldId="353"/>
        </pc:sldMkLst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4278891271" sldId="353"/>
            <ac:spMk id="2" creationId="{19090BBA-3309-5FB5-F41F-B8B92796833C}"/>
          </ac:spMkLst>
        </pc:spChg>
        <pc:spChg chg="add mod">
          <ac:chgData name="Dhivya Gunasekaran" userId="fc8afc26d28186fc" providerId="LiveId" clId="{4DBBF4DB-867D-4E47-BE21-DA9A91A3AC58}" dt="2025-06-24T07:10:36.587" v="16292" actId="20577"/>
          <ac:spMkLst>
            <pc:docMk/>
            <pc:sldMk cId="4278891271" sldId="353"/>
            <ac:spMk id="3" creationId="{6D348B44-831A-9389-4EEE-4810DBFCF07A}"/>
          </ac:spMkLst>
        </pc:spChg>
        <pc:spChg chg="mod">
          <ac:chgData name="Dhivya Gunasekaran" userId="fc8afc26d28186fc" providerId="LiveId" clId="{4DBBF4DB-867D-4E47-BE21-DA9A91A3AC58}" dt="2025-06-15T13:21:25.240" v="6208" actId="2711"/>
          <ac:spMkLst>
            <pc:docMk/>
            <pc:sldMk cId="4278891271" sldId="353"/>
            <ac:spMk id="4" creationId="{2D7D3E86-F7F2-A525-F9D5-75379D07C340}"/>
          </ac:spMkLst>
        </pc:spChg>
        <pc:spChg chg="mod">
          <ac:chgData name="Dhivya Gunasekaran" userId="fc8afc26d28186fc" providerId="LiveId" clId="{4DBBF4DB-867D-4E47-BE21-DA9A91A3AC58}" dt="2025-06-16T06:53:27.994" v="6832"/>
          <ac:spMkLst>
            <pc:docMk/>
            <pc:sldMk cId="4278891271" sldId="353"/>
            <ac:spMk id="5" creationId="{0B3F4616-6A0C-5A4A-2EC6-C59F380B04B9}"/>
          </ac:spMkLst>
        </pc:spChg>
        <pc:graphicFrameChg chg="mod modGraphic">
          <ac:chgData name="Dhivya Gunasekaran" userId="fc8afc26d28186fc" providerId="LiveId" clId="{4DBBF4DB-867D-4E47-BE21-DA9A91A3AC58}" dt="2025-06-22T15:47:48.913" v="15814" actId="113"/>
          <ac:graphicFrameMkLst>
            <pc:docMk/>
            <pc:sldMk cId="4278891271" sldId="353"/>
            <ac:graphicFrameMk id="6" creationId="{D26491F7-6FEC-9BC5-BEC6-8ED3F2869F68}"/>
          </ac:graphicFrameMkLst>
        </pc:graphicFrameChg>
      </pc:sldChg>
      <pc:sldChg chg="addSp delSp modSp add mod modTransition">
        <pc:chgData name="Dhivya Gunasekaran" userId="fc8afc26d28186fc" providerId="LiveId" clId="{4DBBF4DB-867D-4E47-BE21-DA9A91A3AC58}" dt="2025-06-24T07:12:07.141" v="16306" actId="164"/>
        <pc:sldMkLst>
          <pc:docMk/>
          <pc:sldMk cId="453611674" sldId="354"/>
        </pc:sldMkLst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453611674" sldId="354"/>
            <ac:spMk id="2" creationId="{1B9B7164-0322-AEF3-7FD9-BE07A0E2EF3A}"/>
          </ac:spMkLst>
        </pc:spChg>
        <pc:spChg chg="add mod">
          <ac:chgData name="Dhivya Gunasekaran" userId="fc8afc26d28186fc" providerId="LiveId" clId="{4DBBF4DB-867D-4E47-BE21-DA9A91A3AC58}" dt="2025-06-24T07:10:57.327" v="16296" actId="20577"/>
          <ac:spMkLst>
            <pc:docMk/>
            <pc:sldMk cId="453611674" sldId="354"/>
            <ac:spMk id="3" creationId="{DB93815D-2A68-71E3-E589-8DD0866F9E4E}"/>
          </ac:spMkLst>
        </pc:spChg>
        <pc:spChg chg="mod">
          <ac:chgData name="Dhivya Gunasekaran" userId="fc8afc26d28186fc" providerId="LiveId" clId="{4DBBF4DB-867D-4E47-BE21-DA9A91A3AC58}" dt="2025-06-22T07:53:17.427" v="15074" actId="1076"/>
          <ac:spMkLst>
            <pc:docMk/>
            <pc:sldMk cId="453611674" sldId="354"/>
            <ac:spMk id="4" creationId="{6A91C988-A399-C453-ABA9-079AF7896DC1}"/>
          </ac:spMkLst>
        </pc:spChg>
        <pc:spChg chg="add mod topLvl">
          <ac:chgData name="Dhivya Gunasekaran" userId="fc8afc26d28186fc" providerId="LiveId" clId="{4DBBF4DB-867D-4E47-BE21-DA9A91A3AC58}" dt="2025-06-24T07:12:07.141" v="16306" actId="164"/>
          <ac:spMkLst>
            <pc:docMk/>
            <pc:sldMk cId="453611674" sldId="354"/>
            <ac:spMk id="5" creationId="{BFB60E46-FB4C-247D-711C-7E9577FCE2DB}"/>
          </ac:spMkLst>
        </pc:spChg>
        <pc:spChg chg="add mod topLvl">
          <ac:chgData name="Dhivya Gunasekaran" userId="fc8afc26d28186fc" providerId="LiveId" clId="{4DBBF4DB-867D-4E47-BE21-DA9A91A3AC58}" dt="2025-06-24T07:12:07.141" v="16306" actId="164"/>
          <ac:spMkLst>
            <pc:docMk/>
            <pc:sldMk cId="453611674" sldId="354"/>
            <ac:spMk id="8" creationId="{073F9F70-5491-29BD-ECBB-D0C3B6C3516F}"/>
          </ac:spMkLst>
        </pc:spChg>
        <pc:spChg chg="add mod topLvl">
          <ac:chgData name="Dhivya Gunasekaran" userId="fc8afc26d28186fc" providerId="LiveId" clId="{4DBBF4DB-867D-4E47-BE21-DA9A91A3AC58}" dt="2025-06-24T07:12:07.141" v="16306" actId="164"/>
          <ac:spMkLst>
            <pc:docMk/>
            <pc:sldMk cId="453611674" sldId="354"/>
            <ac:spMk id="10" creationId="{AE8ACDAF-E778-DD62-46BF-D936E27AD176}"/>
          </ac:spMkLst>
        </pc:spChg>
        <pc:spChg chg="add del mod topLvl">
          <ac:chgData name="Dhivya Gunasekaran" userId="fc8afc26d28186fc" providerId="LiveId" clId="{4DBBF4DB-867D-4E47-BE21-DA9A91A3AC58}" dt="2025-06-24T07:11:06.271" v="16298" actId="21"/>
          <ac:spMkLst>
            <pc:docMk/>
            <pc:sldMk cId="453611674" sldId="354"/>
            <ac:spMk id="11" creationId="{1D223A66-0CE2-175B-114C-CB89F848F6B4}"/>
          </ac:spMkLst>
        </pc:spChg>
        <pc:spChg chg="add mod topLvl">
          <ac:chgData name="Dhivya Gunasekaran" userId="fc8afc26d28186fc" providerId="LiveId" clId="{4DBBF4DB-867D-4E47-BE21-DA9A91A3AC58}" dt="2025-06-24T07:12:07.141" v="16306" actId="164"/>
          <ac:spMkLst>
            <pc:docMk/>
            <pc:sldMk cId="453611674" sldId="354"/>
            <ac:spMk id="12" creationId="{64DF2D2F-E124-AC04-BCE3-70D17129FE70}"/>
          </ac:spMkLst>
        </pc:spChg>
        <pc:spChg chg="add mod topLvl">
          <ac:chgData name="Dhivya Gunasekaran" userId="fc8afc26d28186fc" providerId="LiveId" clId="{4DBBF4DB-867D-4E47-BE21-DA9A91A3AC58}" dt="2025-06-24T07:12:07.141" v="16306" actId="164"/>
          <ac:spMkLst>
            <pc:docMk/>
            <pc:sldMk cId="453611674" sldId="354"/>
            <ac:spMk id="14" creationId="{22A57B82-33E9-03BD-8F1B-FE3886EA9CD9}"/>
          </ac:spMkLst>
        </pc:spChg>
        <pc:spChg chg="add del mod topLvl">
          <ac:chgData name="Dhivya Gunasekaran" userId="fc8afc26d28186fc" providerId="LiveId" clId="{4DBBF4DB-867D-4E47-BE21-DA9A91A3AC58}" dt="2025-06-24T07:11:12.911" v="16299" actId="478"/>
          <ac:spMkLst>
            <pc:docMk/>
            <pc:sldMk cId="453611674" sldId="354"/>
            <ac:spMk id="15" creationId="{5179927A-0C83-B4EC-3B4E-6411C554BF52}"/>
          </ac:spMkLst>
        </pc:spChg>
        <pc:spChg chg="add mod topLvl">
          <ac:chgData name="Dhivya Gunasekaran" userId="fc8afc26d28186fc" providerId="LiveId" clId="{4DBBF4DB-867D-4E47-BE21-DA9A91A3AC58}" dt="2025-06-24T07:12:07.141" v="16306" actId="164"/>
          <ac:spMkLst>
            <pc:docMk/>
            <pc:sldMk cId="453611674" sldId="354"/>
            <ac:spMk id="16" creationId="{91DC8514-8398-46BE-86C5-92BE077D0837}"/>
          </ac:spMkLst>
        </pc:spChg>
        <pc:spChg chg="add mod topLvl">
          <ac:chgData name="Dhivya Gunasekaran" userId="fc8afc26d28186fc" providerId="LiveId" clId="{4DBBF4DB-867D-4E47-BE21-DA9A91A3AC58}" dt="2025-06-24T07:12:07.141" v="16306" actId="164"/>
          <ac:spMkLst>
            <pc:docMk/>
            <pc:sldMk cId="453611674" sldId="354"/>
            <ac:spMk id="30" creationId="{064E05C0-16DC-EB81-2D21-8F633543045B}"/>
          </ac:spMkLst>
        </pc:spChg>
        <pc:grpChg chg="add mod">
          <ac:chgData name="Dhivya Gunasekaran" userId="fc8afc26d28186fc" providerId="LiveId" clId="{4DBBF4DB-867D-4E47-BE21-DA9A91A3AC58}" dt="2025-06-24T07:12:07.141" v="16306" actId="164"/>
          <ac:grpSpMkLst>
            <pc:docMk/>
            <pc:sldMk cId="453611674" sldId="354"/>
            <ac:grpSpMk id="6" creationId="{E2BFCD84-B7CC-D52A-CF06-5E2F77DFB55D}"/>
          </ac:grpSpMkLst>
        </pc:grpChg>
        <pc:grpChg chg="add del mod">
          <ac:chgData name="Dhivya Gunasekaran" userId="fc8afc26d28186fc" providerId="LiveId" clId="{4DBBF4DB-867D-4E47-BE21-DA9A91A3AC58}" dt="2025-06-24T07:11:20.163" v="16300" actId="165"/>
          <ac:grpSpMkLst>
            <pc:docMk/>
            <pc:sldMk cId="453611674" sldId="354"/>
            <ac:grpSpMk id="191" creationId="{8DE7BE17-4615-80EA-3C5F-79B780AB7E0B}"/>
          </ac:grpSpMkLst>
        </pc:grpChg>
        <pc:cxnChg chg="add mod">
          <ac:chgData name="Dhivya Gunasekaran" userId="fc8afc26d28186fc" providerId="LiveId" clId="{4DBBF4DB-867D-4E47-BE21-DA9A91A3AC58}" dt="2025-06-22T14:06:32.394" v="15654" actId="1076"/>
          <ac:cxnSpMkLst>
            <pc:docMk/>
            <pc:sldMk cId="453611674" sldId="354"/>
            <ac:cxnSpMk id="7" creationId="{FD3229B2-BA9A-79D6-8DC9-1AC0FCA838EE}"/>
          </ac:cxnSpMkLst>
        </pc:cxnChg>
        <pc:cxnChg chg="add mod">
          <ac:chgData name="Dhivya Gunasekaran" userId="fc8afc26d28186fc" providerId="LiveId" clId="{4DBBF4DB-867D-4E47-BE21-DA9A91A3AC58}" dt="2025-06-22T14:06:40.589" v="15656" actId="1076"/>
          <ac:cxnSpMkLst>
            <pc:docMk/>
            <pc:sldMk cId="453611674" sldId="354"/>
            <ac:cxnSpMk id="20" creationId="{C68885D3-CB5A-D0A7-D2BE-E34126294A78}"/>
          </ac:cxnSpMkLst>
        </pc:cxnChg>
        <pc:cxnChg chg="add mod topLvl">
          <ac:chgData name="Dhivya Gunasekaran" userId="fc8afc26d28186fc" providerId="LiveId" clId="{4DBBF4DB-867D-4E47-BE21-DA9A91A3AC58}" dt="2025-06-24T07:12:07.141" v="16306" actId="164"/>
          <ac:cxnSpMkLst>
            <pc:docMk/>
            <pc:sldMk cId="453611674" sldId="354"/>
            <ac:cxnSpMk id="21" creationId="{74FB195F-6E4B-C983-766C-0C34EFC8E70E}"/>
          </ac:cxnSpMkLst>
        </pc:cxnChg>
        <pc:cxnChg chg="add mod">
          <ac:chgData name="Dhivya Gunasekaran" userId="fc8afc26d28186fc" providerId="LiveId" clId="{4DBBF4DB-867D-4E47-BE21-DA9A91A3AC58}" dt="2025-06-22T14:07:12.688" v="15661" actId="1076"/>
          <ac:cxnSpMkLst>
            <pc:docMk/>
            <pc:sldMk cId="453611674" sldId="354"/>
            <ac:cxnSpMk id="22" creationId="{EEBFE18E-3CFA-26F0-4816-CA24B3F08F91}"/>
          </ac:cxnSpMkLst>
        </pc:cxnChg>
        <pc:cxnChg chg="add mod">
          <ac:chgData name="Dhivya Gunasekaran" userId="fc8afc26d28186fc" providerId="LiveId" clId="{4DBBF4DB-867D-4E47-BE21-DA9A91A3AC58}" dt="2025-06-24T07:12:03.239" v="16305" actId="12788"/>
          <ac:cxnSpMkLst>
            <pc:docMk/>
            <pc:sldMk cId="453611674" sldId="354"/>
            <ac:cxnSpMk id="23" creationId="{D26213B4-B9C2-C32C-2901-24F906B37AD2}"/>
          </ac:cxnSpMkLst>
        </pc:cxnChg>
        <pc:cxnChg chg="add mod topLvl">
          <ac:chgData name="Dhivya Gunasekaran" userId="fc8afc26d28186fc" providerId="LiveId" clId="{4DBBF4DB-867D-4E47-BE21-DA9A91A3AC58}" dt="2025-06-24T07:12:07.141" v="16306" actId="164"/>
          <ac:cxnSpMkLst>
            <pc:docMk/>
            <pc:sldMk cId="453611674" sldId="354"/>
            <ac:cxnSpMk id="31" creationId="{0C7E8CEA-C962-29B1-F220-131FD059C151}"/>
          </ac:cxnSpMkLst>
        </pc:cxnChg>
      </pc:sldChg>
      <pc:sldChg chg="addSp delSp modSp add mod modTransition">
        <pc:chgData name="Dhivya Gunasekaran" userId="fc8afc26d28186fc" providerId="LiveId" clId="{4DBBF4DB-867D-4E47-BE21-DA9A91A3AC58}" dt="2025-06-24T07:12:14.452" v="16308" actId="20577"/>
        <pc:sldMkLst>
          <pc:docMk/>
          <pc:sldMk cId="837366357" sldId="355"/>
        </pc:sldMkLst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837366357" sldId="355"/>
            <ac:spMk id="2" creationId="{3E0E656E-951D-DC1C-25E2-4C2D40DDCDF6}"/>
          </ac:spMkLst>
        </pc:spChg>
        <pc:spChg chg="add mod">
          <ac:chgData name="Dhivya Gunasekaran" userId="fc8afc26d28186fc" providerId="LiveId" clId="{4DBBF4DB-867D-4E47-BE21-DA9A91A3AC58}" dt="2025-06-24T07:12:14.452" v="16308" actId="20577"/>
          <ac:spMkLst>
            <pc:docMk/>
            <pc:sldMk cId="837366357" sldId="355"/>
            <ac:spMk id="3" creationId="{FBAACFA9-1049-CF40-C3D0-5548E6DF4AD4}"/>
          </ac:spMkLst>
        </pc:spChg>
        <pc:spChg chg="mod">
          <ac:chgData name="Dhivya Gunasekaran" userId="fc8afc26d28186fc" providerId="LiveId" clId="{4DBBF4DB-867D-4E47-BE21-DA9A91A3AC58}" dt="2025-06-21T06:35:26.308" v="10954" actId="1076"/>
          <ac:spMkLst>
            <pc:docMk/>
            <pc:sldMk cId="837366357" sldId="355"/>
            <ac:spMk id="4" creationId="{A492DDCE-1973-D814-2BA0-2156F6936772}"/>
          </ac:spMkLst>
        </pc:spChg>
        <pc:spChg chg="mod">
          <ac:chgData name="Dhivya Gunasekaran" userId="fc8afc26d28186fc" providerId="LiveId" clId="{4DBBF4DB-867D-4E47-BE21-DA9A91A3AC58}" dt="2025-06-16T06:53:36.444" v="6833"/>
          <ac:spMkLst>
            <pc:docMk/>
            <pc:sldMk cId="837366357" sldId="355"/>
            <ac:spMk id="5" creationId="{D5EC5A9F-5F8B-10C8-6B88-F3765BDBD0C6}"/>
          </ac:spMkLst>
        </pc:spChg>
        <pc:graphicFrameChg chg="mod modGraphic">
          <ac:chgData name="Dhivya Gunasekaran" userId="fc8afc26d28186fc" providerId="LiveId" clId="{4DBBF4DB-867D-4E47-BE21-DA9A91A3AC58}" dt="2025-06-22T15:49:16.863" v="15822" actId="113"/>
          <ac:graphicFrameMkLst>
            <pc:docMk/>
            <pc:sldMk cId="837366357" sldId="355"/>
            <ac:graphicFrameMk id="6" creationId="{A071CE82-3418-0539-F7EF-BD29D06BF987}"/>
          </ac:graphicFrameMkLst>
        </pc:graphicFrameChg>
      </pc:sldChg>
      <pc:sldChg chg="addSp delSp modSp add mod modTransition">
        <pc:chgData name="Dhivya Gunasekaran" userId="fc8afc26d28186fc" providerId="LiveId" clId="{4DBBF4DB-867D-4E47-BE21-DA9A91A3AC58}" dt="2025-06-24T07:12:29.442" v="16312" actId="20577"/>
        <pc:sldMkLst>
          <pc:docMk/>
          <pc:sldMk cId="3625994023" sldId="356"/>
        </pc:sldMkLst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3625994023" sldId="356"/>
            <ac:spMk id="2" creationId="{8920D295-59E4-7853-248F-7473C8DD98D5}"/>
          </ac:spMkLst>
        </pc:spChg>
        <pc:spChg chg="add mod topLvl">
          <ac:chgData name="Dhivya Gunasekaran" userId="fc8afc26d28186fc" providerId="LiveId" clId="{4DBBF4DB-867D-4E47-BE21-DA9A91A3AC58}" dt="2025-06-22T13:38:31.572" v="15382" actId="164"/>
          <ac:spMkLst>
            <pc:docMk/>
            <pc:sldMk cId="3625994023" sldId="356"/>
            <ac:spMk id="3" creationId="{ABB14FA8-AF12-D7CF-3DF6-9D0B60B6D185}"/>
          </ac:spMkLst>
        </pc:spChg>
        <pc:spChg chg="mod">
          <ac:chgData name="Dhivya Gunasekaran" userId="fc8afc26d28186fc" providerId="LiveId" clId="{4DBBF4DB-867D-4E47-BE21-DA9A91A3AC58}" dt="2025-06-15T13:19:16.746" v="6200" actId="255"/>
          <ac:spMkLst>
            <pc:docMk/>
            <pc:sldMk cId="3625994023" sldId="356"/>
            <ac:spMk id="4" creationId="{DA41192F-3040-FB0A-7CE8-725058FD4A5D}"/>
          </ac:spMkLst>
        </pc:spChg>
        <pc:spChg chg="add mod topLvl">
          <ac:chgData name="Dhivya Gunasekaran" userId="fc8afc26d28186fc" providerId="LiveId" clId="{4DBBF4DB-867D-4E47-BE21-DA9A91A3AC58}" dt="2025-06-22T13:38:31.572" v="15382" actId="164"/>
          <ac:spMkLst>
            <pc:docMk/>
            <pc:sldMk cId="3625994023" sldId="356"/>
            <ac:spMk id="5" creationId="{176E7DA5-EDEA-FEAA-9C22-26887C20509E}"/>
          </ac:spMkLst>
        </pc:spChg>
        <pc:spChg chg="add mod topLvl">
          <ac:chgData name="Dhivya Gunasekaran" userId="fc8afc26d28186fc" providerId="LiveId" clId="{4DBBF4DB-867D-4E47-BE21-DA9A91A3AC58}" dt="2025-06-22T13:38:31.572" v="15382" actId="164"/>
          <ac:spMkLst>
            <pc:docMk/>
            <pc:sldMk cId="3625994023" sldId="356"/>
            <ac:spMk id="6" creationId="{BD81BB2B-49F2-BCFD-C51E-F3B370EC18BC}"/>
          </ac:spMkLst>
        </pc:spChg>
        <pc:spChg chg="add mod topLvl">
          <ac:chgData name="Dhivya Gunasekaran" userId="fc8afc26d28186fc" providerId="LiveId" clId="{4DBBF4DB-867D-4E47-BE21-DA9A91A3AC58}" dt="2025-06-22T13:38:31.572" v="15382" actId="164"/>
          <ac:spMkLst>
            <pc:docMk/>
            <pc:sldMk cId="3625994023" sldId="356"/>
            <ac:spMk id="8" creationId="{7EBD06A1-6714-5B9D-BADD-B8C2B25C581E}"/>
          </ac:spMkLst>
        </pc:spChg>
        <pc:spChg chg="add mod">
          <ac:chgData name="Dhivya Gunasekaran" userId="fc8afc26d28186fc" providerId="LiveId" clId="{4DBBF4DB-867D-4E47-BE21-DA9A91A3AC58}" dt="2025-06-24T07:12:29.442" v="16312" actId="20577"/>
          <ac:spMkLst>
            <pc:docMk/>
            <pc:sldMk cId="3625994023" sldId="356"/>
            <ac:spMk id="9" creationId="{5073A273-4CD7-8D41-E5B9-9826A1A6CD68}"/>
          </ac:spMkLst>
        </pc:spChg>
        <pc:spChg chg="add mod topLvl">
          <ac:chgData name="Dhivya Gunasekaran" userId="fc8afc26d28186fc" providerId="LiveId" clId="{4DBBF4DB-867D-4E47-BE21-DA9A91A3AC58}" dt="2025-06-22T13:38:31.572" v="15382" actId="164"/>
          <ac:spMkLst>
            <pc:docMk/>
            <pc:sldMk cId="3625994023" sldId="356"/>
            <ac:spMk id="10" creationId="{C7D1F2BD-7125-4007-9DD2-5ED7562F3C6B}"/>
          </ac:spMkLst>
        </pc:spChg>
        <pc:spChg chg="add mod topLvl">
          <ac:chgData name="Dhivya Gunasekaran" userId="fc8afc26d28186fc" providerId="LiveId" clId="{4DBBF4DB-867D-4E47-BE21-DA9A91A3AC58}" dt="2025-06-22T13:38:31.572" v="15382" actId="164"/>
          <ac:spMkLst>
            <pc:docMk/>
            <pc:sldMk cId="3625994023" sldId="356"/>
            <ac:spMk id="12" creationId="{8D9E2A2F-A0F9-40A5-0F5E-4D2A7572BBC9}"/>
          </ac:spMkLst>
        </pc:spChg>
        <pc:grpChg chg="add mod">
          <ac:chgData name="Dhivya Gunasekaran" userId="fc8afc26d28186fc" providerId="LiveId" clId="{4DBBF4DB-867D-4E47-BE21-DA9A91A3AC58}" dt="2025-06-22T13:38:31.572" v="15382" actId="164"/>
          <ac:grpSpMkLst>
            <pc:docMk/>
            <pc:sldMk cId="3625994023" sldId="356"/>
            <ac:grpSpMk id="28" creationId="{369CAEBC-CCA0-5641-76CD-BF6F75F1172C}"/>
          </ac:grpSpMkLst>
        </pc:grpChg>
        <pc:cxnChg chg="add mod topLvl">
          <ac:chgData name="Dhivya Gunasekaran" userId="fc8afc26d28186fc" providerId="LiveId" clId="{4DBBF4DB-867D-4E47-BE21-DA9A91A3AC58}" dt="2025-06-22T13:38:31.572" v="15382" actId="164"/>
          <ac:cxnSpMkLst>
            <pc:docMk/>
            <pc:sldMk cId="3625994023" sldId="356"/>
            <ac:cxnSpMk id="7" creationId="{9C38FBC8-6644-F65B-8BB2-6AC0D0B44075}"/>
          </ac:cxnSpMkLst>
        </pc:cxnChg>
        <pc:cxnChg chg="add mod">
          <ac:chgData name="Dhivya Gunasekaran" userId="fc8afc26d28186fc" providerId="LiveId" clId="{4DBBF4DB-867D-4E47-BE21-DA9A91A3AC58}" dt="2025-06-22T07:54:29.745" v="15077" actId="164"/>
          <ac:cxnSpMkLst>
            <pc:docMk/>
            <pc:sldMk cId="3625994023" sldId="356"/>
            <ac:cxnSpMk id="11" creationId="{30808C04-5613-33A6-ADA1-C1B64A40CDC7}"/>
          </ac:cxnSpMkLst>
        </pc:cxnChg>
        <pc:cxnChg chg="add mod">
          <ac:chgData name="Dhivya Gunasekaran" userId="fc8afc26d28186fc" providerId="LiveId" clId="{4DBBF4DB-867D-4E47-BE21-DA9A91A3AC58}" dt="2025-06-22T07:48:33.256" v="15024" actId="1076"/>
          <ac:cxnSpMkLst>
            <pc:docMk/>
            <pc:sldMk cId="3625994023" sldId="356"/>
            <ac:cxnSpMk id="13" creationId="{EAE5933A-83CC-F0A8-7655-055C5E85CC72}"/>
          </ac:cxnSpMkLst>
        </pc:cxnChg>
        <pc:cxnChg chg="add mod topLvl">
          <ac:chgData name="Dhivya Gunasekaran" userId="fc8afc26d28186fc" providerId="LiveId" clId="{4DBBF4DB-867D-4E47-BE21-DA9A91A3AC58}" dt="2025-06-22T13:38:31.572" v="15382" actId="164"/>
          <ac:cxnSpMkLst>
            <pc:docMk/>
            <pc:sldMk cId="3625994023" sldId="356"/>
            <ac:cxnSpMk id="15" creationId="{59C05245-723E-8698-2CE9-3274321B964D}"/>
          </ac:cxnSpMkLst>
        </pc:cxnChg>
        <pc:cxnChg chg="add mod topLvl">
          <ac:chgData name="Dhivya Gunasekaran" userId="fc8afc26d28186fc" providerId="LiveId" clId="{4DBBF4DB-867D-4E47-BE21-DA9A91A3AC58}" dt="2025-06-22T13:38:31.572" v="15382" actId="164"/>
          <ac:cxnSpMkLst>
            <pc:docMk/>
            <pc:sldMk cId="3625994023" sldId="356"/>
            <ac:cxnSpMk id="17" creationId="{D0929E0A-A86D-5047-4D22-BB323C7AD9CE}"/>
          </ac:cxnSpMkLst>
        </pc:cxnChg>
      </pc:sldChg>
      <pc:sldChg chg="addSp delSp modSp new mod modTransition">
        <pc:chgData name="Dhivya Gunasekaran" userId="fc8afc26d28186fc" providerId="LiveId" clId="{4DBBF4DB-867D-4E47-BE21-DA9A91A3AC58}" dt="2025-06-24T07:12:21.361" v="16310" actId="20577"/>
        <pc:sldMkLst>
          <pc:docMk/>
          <pc:sldMk cId="2028879345" sldId="357"/>
        </pc:sldMkLst>
        <pc:spChg chg="add mod">
          <ac:chgData name="Dhivya Gunasekaran" userId="fc8afc26d28186fc" providerId="LiveId" clId="{4DBBF4DB-867D-4E47-BE21-DA9A91A3AC58}" dt="2025-06-16T06:53:51.483" v="6836"/>
          <ac:spMkLst>
            <pc:docMk/>
            <pc:sldMk cId="2028879345" sldId="357"/>
            <ac:spMk id="3" creationId="{BF3F48EA-6974-2548-49CB-98E4A45AD4E5}"/>
          </ac:spMkLst>
        </pc:spChg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2028879345" sldId="357"/>
            <ac:spMk id="4" creationId="{13B82889-0269-E9A7-2A31-DD310CDCD430}"/>
          </ac:spMkLst>
        </pc:spChg>
        <pc:spChg chg="add mod">
          <ac:chgData name="Dhivya Gunasekaran" userId="fc8afc26d28186fc" providerId="LiveId" clId="{4DBBF4DB-867D-4E47-BE21-DA9A91A3AC58}" dt="2025-06-24T07:12:21.361" v="16310" actId="20577"/>
          <ac:spMkLst>
            <pc:docMk/>
            <pc:sldMk cId="2028879345" sldId="357"/>
            <ac:spMk id="5" creationId="{22154DF9-3FF3-21AC-0EFF-090F2499994D}"/>
          </ac:spMkLst>
        </pc:spChg>
        <pc:graphicFrameChg chg="add mod modGraphic">
          <ac:chgData name="Dhivya Gunasekaran" userId="fc8afc26d28186fc" providerId="LiveId" clId="{4DBBF4DB-867D-4E47-BE21-DA9A91A3AC58}" dt="2025-06-22T15:50:04.287" v="15825" actId="113"/>
          <ac:graphicFrameMkLst>
            <pc:docMk/>
            <pc:sldMk cId="2028879345" sldId="357"/>
            <ac:graphicFrameMk id="2" creationId="{7D7A81FD-CFC9-88A6-C7F6-CCEB37CCE490}"/>
          </ac:graphicFrameMkLst>
        </pc:graphicFrameChg>
      </pc:sldChg>
      <pc:sldChg chg="addSp delSp modSp new del mod ord">
        <pc:chgData name="Dhivya Gunasekaran" userId="fc8afc26d28186fc" providerId="LiveId" clId="{4DBBF4DB-867D-4E47-BE21-DA9A91A3AC58}" dt="2025-06-16T17:13:50.707" v="6967" actId="2696"/>
        <pc:sldMkLst>
          <pc:docMk/>
          <pc:sldMk cId="1155517020" sldId="358"/>
        </pc:sldMkLst>
      </pc:sldChg>
      <pc:sldChg chg="addSp delSp modSp new del mod">
        <pc:chgData name="Dhivya Gunasekaran" userId="fc8afc26d28186fc" providerId="LiveId" clId="{4DBBF4DB-867D-4E47-BE21-DA9A91A3AC58}" dt="2025-06-16T17:53:23.490" v="7529" actId="2696"/>
        <pc:sldMkLst>
          <pc:docMk/>
          <pc:sldMk cId="1260431401" sldId="358"/>
        </pc:sldMkLst>
      </pc:sldChg>
      <pc:sldChg chg="new del">
        <pc:chgData name="Dhivya Gunasekaran" userId="fc8afc26d28186fc" providerId="LiveId" clId="{4DBBF4DB-867D-4E47-BE21-DA9A91A3AC58}" dt="2025-06-16T03:57:34.648" v="6439" actId="2696"/>
        <pc:sldMkLst>
          <pc:docMk/>
          <pc:sldMk cId="1293090006" sldId="358"/>
        </pc:sldMkLst>
      </pc:sldChg>
      <pc:sldChg chg="new del">
        <pc:chgData name="Dhivya Gunasekaran" userId="fc8afc26d28186fc" providerId="LiveId" clId="{4DBBF4DB-867D-4E47-BE21-DA9A91A3AC58}" dt="2025-06-16T04:01:17.311" v="6474" actId="2696"/>
        <pc:sldMkLst>
          <pc:docMk/>
          <pc:sldMk cId="1969522464" sldId="358"/>
        </pc:sldMkLst>
      </pc:sldChg>
      <pc:sldChg chg="new del">
        <pc:chgData name="Dhivya Gunasekaran" userId="fc8afc26d28186fc" providerId="LiveId" clId="{4DBBF4DB-867D-4E47-BE21-DA9A91A3AC58}" dt="2025-06-16T03:58:04.034" v="6444" actId="2696"/>
        <pc:sldMkLst>
          <pc:docMk/>
          <pc:sldMk cId="2870991507" sldId="358"/>
        </pc:sldMkLst>
      </pc:sldChg>
      <pc:sldChg chg="addSp delSp modSp new add del mod modTransition">
        <pc:chgData name="Dhivya Gunasekaran" userId="fc8afc26d28186fc" providerId="LiveId" clId="{4DBBF4DB-867D-4E47-BE21-DA9A91A3AC58}" dt="2025-06-24T07:10:51.321" v="16294" actId="20577"/>
        <pc:sldMkLst>
          <pc:docMk/>
          <pc:sldMk cId="4256857787" sldId="358"/>
        </pc:sldMkLst>
        <pc:spChg chg="add mod">
          <ac:chgData name="Dhivya Gunasekaran" userId="fc8afc26d28186fc" providerId="LiveId" clId="{4DBBF4DB-867D-4E47-BE21-DA9A91A3AC58}" dt="2025-06-17T16:56:39.954" v="8069" actId="1076"/>
          <ac:spMkLst>
            <pc:docMk/>
            <pc:sldMk cId="4256857787" sldId="358"/>
            <ac:spMk id="3" creationId="{CCBD10BA-C06E-15A2-593D-7E4C18E0BFB6}"/>
          </ac:spMkLst>
        </pc:spChg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4256857787" sldId="358"/>
            <ac:spMk id="4" creationId="{FCE4A349-9DBA-5415-CEBA-B7CAF208022A}"/>
          </ac:spMkLst>
        </pc:spChg>
        <pc:spChg chg="add mod">
          <ac:chgData name="Dhivya Gunasekaran" userId="fc8afc26d28186fc" providerId="LiveId" clId="{4DBBF4DB-867D-4E47-BE21-DA9A91A3AC58}" dt="2025-06-24T07:10:51.321" v="16294" actId="20577"/>
          <ac:spMkLst>
            <pc:docMk/>
            <pc:sldMk cId="4256857787" sldId="358"/>
            <ac:spMk id="5" creationId="{A0E460B6-FB03-670B-642E-B74AD14E91B3}"/>
          </ac:spMkLst>
        </pc:spChg>
        <pc:graphicFrameChg chg="add mod modGraphic">
          <ac:chgData name="Dhivya Gunasekaran" userId="fc8afc26d28186fc" providerId="LiveId" clId="{4DBBF4DB-867D-4E47-BE21-DA9A91A3AC58}" dt="2025-06-22T15:48:11.453" v="15816" actId="113"/>
          <ac:graphicFrameMkLst>
            <pc:docMk/>
            <pc:sldMk cId="4256857787" sldId="358"/>
            <ac:graphicFrameMk id="2" creationId="{5712E7F3-21FE-73D8-CEEA-46E421A23E08}"/>
          </ac:graphicFrameMkLst>
        </pc:graphicFrameChg>
      </pc:sldChg>
      <pc:sldChg chg="new del">
        <pc:chgData name="Dhivya Gunasekaran" userId="fc8afc26d28186fc" providerId="LiveId" clId="{4DBBF4DB-867D-4E47-BE21-DA9A91A3AC58}" dt="2025-06-18T17:14:05.376" v="8337" actId="2696"/>
        <pc:sldMkLst>
          <pc:docMk/>
          <pc:sldMk cId="327040972" sldId="359"/>
        </pc:sldMkLst>
      </pc:sldChg>
      <pc:sldChg chg="addSp delSp modSp new mod modTransition modClrScheme chgLayout">
        <pc:chgData name="Dhivya Gunasekaran" userId="fc8afc26d28186fc" providerId="LiveId" clId="{4DBBF4DB-867D-4E47-BE21-DA9A91A3AC58}" dt="2025-06-23T07:41:24.901" v="16144"/>
        <pc:sldMkLst>
          <pc:docMk/>
          <pc:sldMk cId="1202269881" sldId="359"/>
        </pc:sldMkLst>
        <pc:spChg chg="add mod">
          <ac:chgData name="Dhivya Gunasekaran" userId="fc8afc26d28186fc" providerId="LiveId" clId="{4DBBF4DB-867D-4E47-BE21-DA9A91A3AC58}" dt="2025-06-22T07:15:44.974" v="14594" actId="27636"/>
          <ac:spMkLst>
            <pc:docMk/>
            <pc:sldMk cId="1202269881" sldId="359"/>
            <ac:spMk id="3" creationId="{EACF6017-1356-5E5D-4987-3599B01E6B5E}"/>
          </ac:spMkLst>
        </pc:spChg>
        <pc:spChg chg="add mod">
          <ac:chgData name="Dhivya Gunasekaran" userId="fc8afc26d28186fc" providerId="LiveId" clId="{4DBBF4DB-867D-4E47-BE21-DA9A91A3AC58}" dt="2025-06-22T15:51:41.756" v="15887" actId="20577"/>
          <ac:spMkLst>
            <pc:docMk/>
            <pc:sldMk cId="1202269881" sldId="359"/>
            <ac:spMk id="4" creationId="{BF7B75EC-8690-8C10-3A4A-1B2120758BBB}"/>
          </ac:spMkLst>
        </pc:spChg>
        <pc:spChg chg="mod">
          <ac:chgData name="Dhivya Gunasekaran" userId="fc8afc26d28186fc" providerId="LiveId" clId="{4DBBF4DB-867D-4E47-BE21-DA9A91A3AC58}" dt="2025-06-22T07:15:51.279" v="14595"/>
          <ac:spMkLst>
            <pc:docMk/>
            <pc:sldMk cId="1202269881" sldId="359"/>
            <ac:spMk id="5" creationId="{B918DF8D-F790-BDFC-4A0E-F0D534E7A255}"/>
          </ac:spMkLst>
        </pc:spChg>
      </pc:sldChg>
      <pc:sldChg chg="new del">
        <pc:chgData name="Dhivya Gunasekaran" userId="fc8afc26d28186fc" providerId="LiveId" clId="{4DBBF4DB-867D-4E47-BE21-DA9A91A3AC58}" dt="2025-06-16T04:01:24.501" v="6475" actId="2696"/>
        <pc:sldMkLst>
          <pc:docMk/>
          <pc:sldMk cId="1210243158" sldId="359"/>
        </pc:sldMkLst>
      </pc:sldChg>
      <pc:sldChg chg="modSp add del mod">
        <pc:chgData name="Dhivya Gunasekaran" userId="fc8afc26d28186fc" providerId="LiveId" clId="{4DBBF4DB-867D-4E47-BE21-DA9A91A3AC58}" dt="2025-06-16T03:57:50.814" v="6440" actId="2696"/>
        <pc:sldMkLst>
          <pc:docMk/>
          <pc:sldMk cId="3090042076" sldId="359"/>
        </pc:sldMkLst>
      </pc:sldChg>
      <pc:sldChg chg="new del">
        <pc:chgData name="Dhivya Gunasekaran" userId="fc8afc26d28186fc" providerId="LiveId" clId="{4DBBF4DB-867D-4E47-BE21-DA9A91A3AC58}" dt="2025-06-22T15:33:33.184" v="15711" actId="2696"/>
        <pc:sldMkLst>
          <pc:docMk/>
          <pc:sldMk cId="301876451" sldId="360"/>
        </pc:sldMkLst>
      </pc:sldChg>
      <pc:sldChg chg="addSp delSp modSp add del mod">
        <pc:chgData name="Dhivya Gunasekaran" userId="fc8afc26d28186fc" providerId="LiveId" clId="{4DBBF4DB-867D-4E47-BE21-DA9A91A3AC58}" dt="2025-06-21T17:32:00.023" v="13818" actId="2696"/>
        <pc:sldMkLst>
          <pc:docMk/>
          <pc:sldMk cId="1050631014" sldId="360"/>
        </pc:sldMkLst>
      </pc:sldChg>
      <pc:sldChg chg="new del">
        <pc:chgData name="Dhivya Gunasekaran" userId="fc8afc26d28186fc" providerId="LiveId" clId="{4DBBF4DB-867D-4E47-BE21-DA9A91A3AC58}" dt="2025-06-16T04:01:27.160" v="6476" actId="2696"/>
        <pc:sldMkLst>
          <pc:docMk/>
          <pc:sldMk cId="2170340040" sldId="360"/>
        </pc:sldMkLst>
      </pc:sldChg>
      <pc:sldChg chg="addSp delSp modSp new del mod">
        <pc:chgData name="Dhivya Gunasekaran" userId="fc8afc26d28186fc" providerId="LiveId" clId="{4DBBF4DB-867D-4E47-BE21-DA9A91A3AC58}" dt="2025-06-24T07:18:55.287" v="16344" actId="680"/>
        <pc:sldMkLst>
          <pc:docMk/>
          <pc:sldMk cId="2354481051" sldId="360"/>
        </pc:sldMkLst>
        <pc:graphicFrameChg chg="add del mod modGraphic">
          <ac:chgData name="Dhivya Gunasekaran" userId="fc8afc26d28186fc" providerId="LiveId" clId="{4DBBF4DB-867D-4E47-BE21-DA9A91A3AC58}" dt="2025-06-24T07:18:54.867" v="16343" actId="27310"/>
          <ac:graphicFrameMkLst>
            <pc:docMk/>
            <pc:sldMk cId="2354481051" sldId="360"/>
            <ac:graphicFrameMk id="4" creationId="{1611D865-433F-81CB-DAB5-B14E226EB9AF}"/>
          </ac:graphicFrameMkLst>
        </pc:graphicFrameChg>
        <pc:graphicFrameChg chg="add del mod modGraphic">
          <ac:chgData name="Dhivya Gunasekaran" userId="fc8afc26d28186fc" providerId="LiveId" clId="{4DBBF4DB-867D-4E47-BE21-DA9A91A3AC58}" dt="2025-06-24T07:18:54.867" v="16343" actId="27310"/>
          <ac:graphicFrameMkLst>
            <pc:docMk/>
            <pc:sldMk cId="2354481051" sldId="360"/>
            <ac:graphicFrameMk id="6" creationId="{4056FA92-700A-8215-0F90-C545475577EA}"/>
          </ac:graphicFrameMkLst>
        </pc:graphicFrameChg>
        <pc:graphicFrameChg chg="add del mod modGraphic">
          <ac:chgData name="Dhivya Gunasekaran" userId="fc8afc26d28186fc" providerId="LiveId" clId="{4DBBF4DB-867D-4E47-BE21-DA9A91A3AC58}" dt="2025-06-24T07:18:54.867" v="16343" actId="27310"/>
          <ac:graphicFrameMkLst>
            <pc:docMk/>
            <pc:sldMk cId="2354481051" sldId="360"/>
            <ac:graphicFrameMk id="8" creationId="{C548EFD6-6BB2-321B-70A0-8BDD5A9B91E1}"/>
          </ac:graphicFrameMkLst>
        </pc:graphicFrameChg>
        <pc:graphicFrameChg chg="add del mod modGraphic">
          <ac:chgData name="Dhivya Gunasekaran" userId="fc8afc26d28186fc" providerId="LiveId" clId="{4DBBF4DB-867D-4E47-BE21-DA9A91A3AC58}" dt="2025-06-24T07:18:54.867" v="16343" actId="27310"/>
          <ac:graphicFrameMkLst>
            <pc:docMk/>
            <pc:sldMk cId="2354481051" sldId="360"/>
            <ac:graphicFrameMk id="10" creationId="{D8287EA0-1BA8-6EFA-641A-C0759C67E417}"/>
          </ac:graphicFrameMkLst>
        </pc:graphicFrameChg>
        <pc:graphicFrameChg chg="add del mod modGraphic">
          <ac:chgData name="Dhivya Gunasekaran" userId="fc8afc26d28186fc" providerId="LiveId" clId="{4DBBF4DB-867D-4E47-BE21-DA9A91A3AC58}" dt="2025-06-24T07:18:54.867" v="16343" actId="27310"/>
          <ac:graphicFrameMkLst>
            <pc:docMk/>
            <pc:sldMk cId="2354481051" sldId="360"/>
            <ac:graphicFrameMk id="12" creationId="{2E056B02-8FDD-B1D3-590D-ED8AD11A7581}"/>
          </ac:graphicFrameMkLst>
        </pc:graphicFrameChg>
      </pc:sldChg>
      <pc:sldChg chg="new del">
        <pc:chgData name="Dhivya Gunasekaran" userId="fc8afc26d28186fc" providerId="LiveId" clId="{4DBBF4DB-867D-4E47-BE21-DA9A91A3AC58}" dt="2025-06-22T15:32:41.407" v="15709" actId="2696"/>
        <pc:sldMkLst>
          <pc:docMk/>
          <pc:sldMk cId="2541416105" sldId="360"/>
        </pc:sldMkLst>
      </pc:sldChg>
      <pc:sldChg chg="add del">
        <pc:chgData name="Dhivya Gunasekaran" userId="fc8afc26d28186fc" providerId="LiveId" clId="{4DBBF4DB-867D-4E47-BE21-DA9A91A3AC58}" dt="2025-06-18T17:14:01.839" v="8336"/>
        <pc:sldMkLst>
          <pc:docMk/>
          <pc:sldMk cId="2040572828" sldId="361"/>
        </pc:sldMkLst>
      </pc:sldChg>
      <pc:sldChg chg="new del">
        <pc:chgData name="Dhivya Gunasekaran" userId="fc8afc26d28186fc" providerId="LiveId" clId="{4DBBF4DB-867D-4E47-BE21-DA9A91A3AC58}" dt="2025-06-20T10:43:42.159" v="9424" actId="2696"/>
        <pc:sldMkLst>
          <pc:docMk/>
          <pc:sldMk cId="2975723859" sldId="361"/>
        </pc:sldMkLst>
      </pc:sldChg>
      <pc:sldChg chg="new del">
        <pc:chgData name="Dhivya Gunasekaran" userId="fc8afc26d28186fc" providerId="LiveId" clId="{4DBBF4DB-867D-4E47-BE21-DA9A91A3AC58}" dt="2025-06-20T10:45:53.116" v="9450" actId="2696"/>
        <pc:sldMkLst>
          <pc:docMk/>
          <pc:sldMk cId="3408338879" sldId="361"/>
        </pc:sldMkLst>
      </pc:sldChg>
      <pc:sldMasterChg chg="modSp modSldLayout">
        <pc:chgData name="Dhivya Gunasekaran" userId="fc8afc26d28186fc" providerId="LiveId" clId="{4DBBF4DB-867D-4E47-BE21-DA9A91A3AC58}" dt="2025-06-04T09:47:24.612" v="542"/>
        <pc:sldMasterMkLst>
          <pc:docMk/>
          <pc:sldMasterMk cId="3753660751" sldId="2147483750"/>
        </pc:sldMasterMkLst>
        <pc:sldLayoutChg chg="modSp">
          <pc:chgData name="Dhivya Gunasekaran" userId="fc8afc26d28186fc" providerId="LiveId" clId="{4DBBF4DB-867D-4E47-BE21-DA9A91A3AC58}" dt="2025-06-04T09:47:24.612" v="542"/>
          <pc:sldLayoutMkLst>
            <pc:docMk/>
            <pc:sldMasterMk cId="3753660751" sldId="2147483750"/>
            <pc:sldLayoutMk cId="2547158101" sldId="2147483751"/>
          </pc:sldLayoutMkLst>
        </pc:sldLayoutChg>
        <pc:sldLayoutChg chg="modSp">
          <pc:chgData name="Dhivya Gunasekaran" userId="fc8afc26d28186fc" providerId="LiveId" clId="{4DBBF4DB-867D-4E47-BE21-DA9A91A3AC58}" dt="2025-06-04T09:47:24.612" v="542"/>
          <pc:sldLayoutMkLst>
            <pc:docMk/>
            <pc:sldMasterMk cId="3753660751" sldId="2147483750"/>
            <pc:sldLayoutMk cId="2399609350" sldId="2147483753"/>
          </pc:sldLayoutMkLst>
        </pc:sldLayoutChg>
        <pc:sldLayoutChg chg="modSp">
          <pc:chgData name="Dhivya Gunasekaran" userId="fc8afc26d28186fc" providerId="LiveId" clId="{4DBBF4DB-867D-4E47-BE21-DA9A91A3AC58}" dt="2025-06-04T09:47:24.612" v="542"/>
          <pc:sldLayoutMkLst>
            <pc:docMk/>
            <pc:sldMasterMk cId="3753660751" sldId="2147483750"/>
            <pc:sldLayoutMk cId="208388040" sldId="2147483754"/>
          </pc:sldLayoutMkLst>
        </pc:sldLayoutChg>
        <pc:sldLayoutChg chg="modSp">
          <pc:chgData name="Dhivya Gunasekaran" userId="fc8afc26d28186fc" providerId="LiveId" clId="{4DBBF4DB-867D-4E47-BE21-DA9A91A3AC58}" dt="2025-06-04T09:47:24.612" v="542"/>
          <pc:sldLayoutMkLst>
            <pc:docMk/>
            <pc:sldMasterMk cId="3753660751" sldId="2147483750"/>
            <pc:sldLayoutMk cId="246537012" sldId="2147483755"/>
          </pc:sldLayoutMkLst>
        </pc:sldLayoutChg>
        <pc:sldLayoutChg chg="modSp">
          <pc:chgData name="Dhivya Gunasekaran" userId="fc8afc26d28186fc" providerId="LiveId" clId="{4DBBF4DB-867D-4E47-BE21-DA9A91A3AC58}" dt="2025-06-04T09:47:24.612" v="542"/>
          <pc:sldLayoutMkLst>
            <pc:docMk/>
            <pc:sldMasterMk cId="3753660751" sldId="2147483750"/>
            <pc:sldLayoutMk cId="3913477889" sldId="2147483758"/>
          </pc:sldLayoutMkLst>
        </pc:sldLayoutChg>
        <pc:sldLayoutChg chg="modSp">
          <pc:chgData name="Dhivya Gunasekaran" userId="fc8afc26d28186fc" providerId="LiveId" clId="{4DBBF4DB-867D-4E47-BE21-DA9A91A3AC58}" dt="2025-06-04T09:47:24.612" v="542"/>
          <pc:sldLayoutMkLst>
            <pc:docMk/>
            <pc:sldMasterMk cId="3753660751" sldId="2147483750"/>
            <pc:sldLayoutMk cId="1524552476" sldId="2147483759"/>
          </pc:sldLayoutMkLst>
        </pc:sldLayoutChg>
        <pc:sldLayoutChg chg="modSp">
          <pc:chgData name="Dhivya Gunasekaran" userId="fc8afc26d28186fc" providerId="LiveId" clId="{4DBBF4DB-867D-4E47-BE21-DA9A91A3AC58}" dt="2025-06-04T09:47:24.612" v="542"/>
          <pc:sldLayoutMkLst>
            <pc:docMk/>
            <pc:sldMasterMk cId="3753660751" sldId="2147483750"/>
            <pc:sldLayoutMk cId="3938587323" sldId="2147483761"/>
          </pc:sldLayoutMkLst>
        </pc:sldLayoutChg>
      </pc:sldMasterChg>
    </pc:docChg>
  </pc:docChgLst>
  <pc:docChgLst>
    <pc:chgData name="Dhivya Gunasekaran" userId="fc8afc26d28186fc" providerId="LiveId" clId="{A8E2DED9-1444-4A73-AF09-C990B6BF697B}"/>
    <pc:docChg chg="undo custSel addSld delSld modSld sldOrd modMainMaster">
      <pc:chgData name="Dhivya Gunasekaran" userId="fc8afc26d28186fc" providerId="LiveId" clId="{A8E2DED9-1444-4A73-AF09-C990B6BF697B}" dt="2025-06-02T10:49:46.080" v="18595" actId="20577"/>
      <pc:docMkLst>
        <pc:docMk/>
      </pc:docMkLst>
      <pc:sldChg chg="addSp delSp modSp del mod">
        <pc:chgData name="Dhivya Gunasekaran" userId="fc8afc26d28186fc" providerId="LiveId" clId="{A8E2DED9-1444-4A73-AF09-C990B6BF697B}" dt="2025-06-02T06:30:30.600" v="17640" actId="2696"/>
        <pc:sldMkLst>
          <pc:docMk/>
          <pc:sldMk cId="482447705" sldId="256"/>
        </pc:sldMkLst>
      </pc:sldChg>
      <pc:sldChg chg="modSp del">
        <pc:chgData name="Dhivya Gunasekaran" userId="fc8afc26d28186fc" providerId="LiveId" clId="{A8E2DED9-1444-4A73-AF09-C990B6BF697B}" dt="2025-04-16T05:35:54.528" v="3667" actId="2696"/>
        <pc:sldMkLst>
          <pc:docMk/>
          <pc:sldMk cId="2006623155" sldId="257"/>
        </pc:sldMkLst>
      </pc:sldChg>
      <pc:sldChg chg="addSp delSp modSp mod">
        <pc:chgData name="Dhivya Gunasekaran" userId="fc8afc26d28186fc" providerId="LiveId" clId="{A8E2DED9-1444-4A73-AF09-C990B6BF697B}" dt="2025-04-20T15:03:02.573" v="14891" actId="207"/>
        <pc:sldMkLst>
          <pc:docMk/>
          <pc:sldMk cId="2438231029" sldId="258"/>
        </pc:sldMkLst>
        <pc:spChg chg="add mod">
          <ac:chgData name="Dhivya Gunasekaran" userId="fc8afc26d28186fc" providerId="LiveId" clId="{A8E2DED9-1444-4A73-AF09-C990B6BF697B}" dt="2025-04-20T15:03:02.573" v="14891" actId="207"/>
          <ac:spMkLst>
            <pc:docMk/>
            <pc:sldMk cId="2438231029" sldId="258"/>
            <ac:spMk id="3" creationId="{C83AACC9-A139-D8B8-D340-1B632F53E7A0}"/>
          </ac:spMkLst>
        </pc:spChg>
        <pc:spChg chg="add mod">
          <ac:chgData name="Dhivya Gunasekaran" userId="fc8afc26d28186fc" providerId="LiveId" clId="{A8E2DED9-1444-4A73-AF09-C990B6BF697B}" dt="2025-04-20T15:02:59.525" v="14890" actId="207"/>
          <ac:spMkLst>
            <pc:docMk/>
            <pc:sldMk cId="2438231029" sldId="258"/>
            <ac:spMk id="5" creationId="{6243D2B5-43DF-2D80-4143-2D8C5CB643B1}"/>
          </ac:spMkLst>
        </pc:spChg>
      </pc:sldChg>
      <pc:sldChg chg="modSp del">
        <pc:chgData name="Dhivya Gunasekaran" userId="fc8afc26d28186fc" providerId="LiveId" clId="{A8E2DED9-1444-4A73-AF09-C990B6BF697B}" dt="2025-04-16T05:30:04.982" v="3666" actId="2696"/>
        <pc:sldMkLst>
          <pc:docMk/>
          <pc:sldMk cId="3873599272" sldId="259"/>
        </pc:sldMkLst>
      </pc:sldChg>
      <pc:sldChg chg="addSp modSp mod">
        <pc:chgData name="Dhivya Gunasekaran" userId="fc8afc26d28186fc" providerId="LiveId" clId="{A8E2DED9-1444-4A73-AF09-C990B6BF697B}" dt="2025-05-25T14:36:29.604" v="15431" actId="20577"/>
        <pc:sldMkLst>
          <pc:docMk/>
          <pc:sldMk cId="3531392061" sldId="260"/>
        </pc:sldMkLst>
      </pc:sldChg>
      <pc:sldChg chg="addSp modSp del mod">
        <pc:chgData name="Dhivya Gunasekaran" userId="fc8afc26d28186fc" providerId="LiveId" clId="{A8E2DED9-1444-4A73-AF09-C990B6BF697B}" dt="2025-04-13T18:20:28.316" v="483" actId="2696"/>
        <pc:sldMkLst>
          <pc:docMk/>
          <pc:sldMk cId="124106299" sldId="261"/>
        </pc:sldMkLst>
      </pc:sldChg>
      <pc:sldChg chg="addSp delSp modSp add mod">
        <pc:chgData name="Dhivya Gunasekaran" userId="fc8afc26d28186fc" providerId="LiveId" clId="{A8E2DED9-1444-4A73-AF09-C990B6BF697B}" dt="2025-06-01T06:44:52.642" v="16289" actId="14100"/>
        <pc:sldMkLst>
          <pc:docMk/>
          <pc:sldMk cId="2216641144" sldId="261"/>
        </pc:sldMkLst>
        <pc:spChg chg="mod">
          <ac:chgData name="Dhivya Gunasekaran" userId="fc8afc26d28186fc" providerId="LiveId" clId="{A8E2DED9-1444-4A73-AF09-C990B6BF697B}" dt="2025-06-01T06:41:48.843" v="16257" actId="1076"/>
          <ac:spMkLst>
            <pc:docMk/>
            <pc:sldMk cId="2216641144" sldId="261"/>
            <ac:spMk id="2" creationId="{6DDB07CE-3D71-6A43-30FB-C04EFD285AA9}"/>
          </ac:spMkLst>
        </pc:spChg>
        <pc:spChg chg="mod">
          <ac:chgData name="Dhivya Gunasekaran" userId="fc8afc26d28186fc" providerId="LiveId" clId="{A8E2DED9-1444-4A73-AF09-C990B6BF697B}" dt="2025-06-01T06:44:52.642" v="16289" actId="14100"/>
          <ac:spMkLst>
            <pc:docMk/>
            <pc:sldMk cId="2216641144" sldId="261"/>
            <ac:spMk id="4" creationId="{6E4CE27E-691D-9EA4-2F1F-3BD79DAAD835}"/>
          </ac:spMkLst>
        </pc:spChg>
      </pc:sldChg>
      <pc:sldChg chg="addSp delSp modSp del mod modClrScheme chgLayout">
        <pc:chgData name="Dhivya Gunasekaran" userId="fc8afc26d28186fc" providerId="LiveId" clId="{A8E2DED9-1444-4A73-AF09-C990B6BF697B}" dt="2025-04-14T14:30:17.489" v="1251" actId="2696"/>
        <pc:sldMkLst>
          <pc:docMk/>
          <pc:sldMk cId="3972450769" sldId="262"/>
        </pc:sldMkLst>
      </pc:sldChg>
      <pc:sldChg chg="addSp delSp modSp del mod">
        <pc:chgData name="Dhivya Gunasekaran" userId="fc8afc26d28186fc" providerId="LiveId" clId="{A8E2DED9-1444-4A73-AF09-C990B6BF697B}" dt="2025-04-15T15:14:32.364" v="3352" actId="2696"/>
        <pc:sldMkLst>
          <pc:docMk/>
          <pc:sldMk cId="3243124580" sldId="263"/>
        </pc:sldMkLst>
      </pc:sldChg>
      <pc:sldChg chg="addSp delSp modSp del mod modClrScheme chgLayout">
        <pc:chgData name="Dhivya Gunasekaran" userId="fc8afc26d28186fc" providerId="LiveId" clId="{A8E2DED9-1444-4A73-AF09-C990B6BF697B}" dt="2025-04-20T12:05:06.879" v="12594" actId="2696"/>
        <pc:sldMkLst>
          <pc:docMk/>
          <pc:sldMk cId="1237544592" sldId="264"/>
        </pc:sldMkLst>
      </pc:sldChg>
      <pc:sldChg chg="modSp add del mod">
        <pc:chgData name="Dhivya Gunasekaran" userId="fc8afc26d28186fc" providerId="LiveId" clId="{A8E2DED9-1444-4A73-AF09-C990B6BF697B}" dt="2025-06-02T10:04:43.322" v="18397" actId="2696"/>
        <pc:sldMkLst>
          <pc:docMk/>
          <pc:sldMk cId="1947681295" sldId="264"/>
        </pc:sldMkLst>
      </pc:sldChg>
      <pc:sldChg chg="addSp delSp modSp add mod setBg delDesignElem">
        <pc:chgData name="Dhivya Gunasekaran" userId="fc8afc26d28186fc" providerId="LiveId" clId="{A8E2DED9-1444-4A73-AF09-C990B6BF697B}" dt="2025-06-02T10:12:45.735" v="18461" actId="21"/>
        <pc:sldMkLst>
          <pc:docMk/>
          <pc:sldMk cId="3917671163" sldId="265"/>
        </pc:sldMkLst>
        <pc:spChg chg="mod">
          <ac:chgData name="Dhivya Gunasekaran" userId="fc8afc26d28186fc" providerId="LiveId" clId="{A8E2DED9-1444-4A73-AF09-C990B6BF697B}" dt="2025-06-02T10:12:09.184" v="18456" actId="255"/>
          <ac:spMkLst>
            <pc:docMk/>
            <pc:sldMk cId="3917671163" sldId="265"/>
            <ac:spMk id="2" creationId="{0D8889A6-2424-81C8-3A4F-7393B597B8B1}"/>
          </ac:spMkLst>
        </pc:spChg>
        <pc:spChg chg="mod">
          <ac:chgData name="Dhivya Gunasekaran" userId="fc8afc26d28186fc" providerId="LiveId" clId="{A8E2DED9-1444-4A73-AF09-C990B6BF697B}" dt="2025-06-02T10:12:25.138" v="18458" actId="14100"/>
          <ac:spMkLst>
            <pc:docMk/>
            <pc:sldMk cId="3917671163" sldId="265"/>
            <ac:spMk id="3" creationId="{D8BC45A3-1DB8-31EC-4FD6-999293B53918}"/>
          </ac:spMkLst>
        </pc:spChg>
      </pc:sldChg>
      <pc:sldChg chg="modSp del">
        <pc:chgData name="Dhivya Gunasekaran" userId="fc8afc26d28186fc" providerId="LiveId" clId="{A8E2DED9-1444-4A73-AF09-C990B6BF697B}" dt="2025-04-16T17:09:19.880" v="5793" actId="2696"/>
        <pc:sldMkLst>
          <pc:docMk/>
          <pc:sldMk cId="2572723859" sldId="266"/>
        </pc:sldMkLst>
      </pc:sldChg>
      <pc:sldChg chg="del">
        <pc:chgData name="Dhivya Gunasekaran" userId="fc8afc26d28186fc" providerId="LiveId" clId="{A8E2DED9-1444-4A73-AF09-C990B6BF697B}" dt="2025-04-14T16:11:46.675" v="2186" actId="2696"/>
        <pc:sldMkLst>
          <pc:docMk/>
          <pc:sldMk cId="3524209680" sldId="267"/>
        </pc:sldMkLst>
      </pc:sldChg>
      <pc:sldChg chg="addSp modSp del mod">
        <pc:chgData name="Dhivya Gunasekaran" userId="fc8afc26d28186fc" providerId="LiveId" clId="{A8E2DED9-1444-4A73-AF09-C990B6BF697B}" dt="2025-04-19T16:51:15.376" v="9852" actId="2696"/>
        <pc:sldMkLst>
          <pc:docMk/>
          <pc:sldMk cId="4055342851" sldId="268"/>
        </pc:sldMkLst>
      </pc:sldChg>
      <pc:sldChg chg="modSp del">
        <pc:chgData name="Dhivya Gunasekaran" userId="fc8afc26d28186fc" providerId="LiveId" clId="{A8E2DED9-1444-4A73-AF09-C990B6BF697B}" dt="2025-04-16T16:47:18.324" v="5777" actId="2696"/>
        <pc:sldMkLst>
          <pc:docMk/>
          <pc:sldMk cId="3940507146" sldId="269"/>
        </pc:sldMkLst>
      </pc:sldChg>
      <pc:sldChg chg="addSp delSp modSp mod">
        <pc:chgData name="Dhivya Gunasekaran" userId="fc8afc26d28186fc" providerId="LiveId" clId="{A8E2DED9-1444-4A73-AF09-C990B6BF697B}" dt="2025-04-19T17:17:59.350" v="10295" actId="207"/>
        <pc:sldMkLst>
          <pc:docMk/>
          <pc:sldMk cId="2748623460" sldId="270"/>
        </pc:sldMkLst>
        <pc:spChg chg="add mod">
          <ac:chgData name="Dhivya Gunasekaran" userId="fc8afc26d28186fc" providerId="LiveId" clId="{A8E2DED9-1444-4A73-AF09-C990B6BF697B}" dt="2025-04-19T17:17:59.350" v="10295" actId="207"/>
          <ac:spMkLst>
            <pc:docMk/>
            <pc:sldMk cId="2748623460" sldId="270"/>
            <ac:spMk id="2" creationId="{B306CB3A-83D1-F3AF-5B64-6A62640E88E6}"/>
          </ac:spMkLst>
        </pc:spChg>
        <pc:picChg chg="add mod">
          <ac:chgData name="Dhivya Gunasekaran" userId="fc8afc26d28186fc" providerId="LiveId" clId="{A8E2DED9-1444-4A73-AF09-C990B6BF697B}" dt="2025-04-16T17:26:41.986" v="5863" actId="1076"/>
          <ac:picMkLst>
            <pc:docMk/>
            <pc:sldMk cId="2748623460" sldId="270"/>
            <ac:picMk id="1026" creationId="{B3966E6D-E4B0-011E-3D2C-318349A117FC}"/>
          </ac:picMkLst>
        </pc:picChg>
      </pc:sldChg>
      <pc:sldChg chg="add del">
        <pc:chgData name="Dhivya Gunasekaran" userId="fc8afc26d28186fc" providerId="LiveId" clId="{A8E2DED9-1444-4A73-AF09-C990B6BF697B}" dt="2025-04-13T18:29:33.071" v="558" actId="47"/>
        <pc:sldMkLst>
          <pc:docMk/>
          <pc:sldMk cId="365051654" sldId="271"/>
        </pc:sldMkLst>
      </pc:sldChg>
      <pc:sldChg chg="addSp delSp modSp new del mod">
        <pc:chgData name="Dhivya Gunasekaran" userId="fc8afc26d28186fc" providerId="LiveId" clId="{A8E2DED9-1444-4A73-AF09-C990B6BF697B}" dt="2025-04-13T18:26:43.111" v="510" actId="2696"/>
        <pc:sldMkLst>
          <pc:docMk/>
          <pc:sldMk cId="3760898585" sldId="271"/>
        </pc:sldMkLst>
      </pc:sldChg>
      <pc:sldChg chg="addSp delSp modSp new mod">
        <pc:chgData name="Dhivya Gunasekaran" userId="fc8afc26d28186fc" providerId="LiveId" clId="{A8E2DED9-1444-4A73-AF09-C990B6BF697B}" dt="2025-06-02T09:04:23.026" v="18058" actId="1076"/>
        <pc:sldMkLst>
          <pc:docMk/>
          <pc:sldMk cId="2607456226" sldId="272"/>
        </pc:sldMkLst>
      </pc:sldChg>
      <pc:sldChg chg="addSp delSp modSp new mod ord">
        <pc:chgData name="Dhivya Gunasekaran" userId="fc8afc26d28186fc" providerId="LiveId" clId="{A8E2DED9-1444-4A73-AF09-C990B6BF697B}" dt="2025-06-02T09:07:43.695" v="18075" actId="14100"/>
        <pc:sldMkLst>
          <pc:docMk/>
          <pc:sldMk cId="3888421906" sldId="273"/>
        </pc:sldMkLst>
      </pc:sldChg>
      <pc:sldChg chg="addSp modSp add mod">
        <pc:chgData name="Dhivya Gunasekaran" userId="fc8afc26d28186fc" providerId="LiveId" clId="{A8E2DED9-1444-4A73-AF09-C990B6BF697B}" dt="2025-06-02T09:11:46.948" v="18094" actId="1076"/>
        <pc:sldMkLst>
          <pc:docMk/>
          <pc:sldMk cId="1735281965" sldId="274"/>
        </pc:sldMkLst>
      </pc:sldChg>
      <pc:sldChg chg="addSp delSp modSp new del mod">
        <pc:chgData name="Dhivya Gunasekaran" userId="fc8afc26d28186fc" providerId="LiveId" clId="{A8E2DED9-1444-4A73-AF09-C990B6BF697B}" dt="2025-04-20T07:10:30.587" v="11785" actId="2696"/>
        <pc:sldMkLst>
          <pc:docMk/>
          <pc:sldMk cId="2724169222" sldId="274"/>
        </pc:sldMkLst>
      </pc:sldChg>
      <pc:sldChg chg="addSp delSp modSp new mod">
        <pc:chgData name="Dhivya Gunasekaran" userId="fc8afc26d28186fc" providerId="LiveId" clId="{A8E2DED9-1444-4A73-AF09-C990B6BF697B}" dt="2025-06-02T09:13:01.154" v="18105" actId="5793"/>
        <pc:sldMkLst>
          <pc:docMk/>
          <pc:sldMk cId="4246430637" sldId="275"/>
        </pc:sldMkLst>
      </pc:sldChg>
      <pc:sldChg chg="modSp add del mod">
        <pc:chgData name="Dhivya Gunasekaran" userId="fc8afc26d28186fc" providerId="LiveId" clId="{A8E2DED9-1444-4A73-AF09-C990B6BF697B}" dt="2025-04-18T07:30:31.199" v="7374" actId="2696"/>
        <pc:sldMkLst>
          <pc:docMk/>
          <pc:sldMk cId="239777694" sldId="276"/>
        </pc:sldMkLst>
      </pc:sldChg>
      <pc:sldChg chg="addSp delSp modSp add del mod">
        <pc:chgData name="Dhivya Gunasekaran" userId="fc8afc26d28186fc" providerId="LiveId" clId="{A8E2DED9-1444-4A73-AF09-C990B6BF697B}" dt="2025-05-25T14:22:11.699" v="15321" actId="2696"/>
        <pc:sldMkLst>
          <pc:docMk/>
          <pc:sldMk cId="2200503629" sldId="276"/>
        </pc:sldMkLst>
      </pc:sldChg>
      <pc:sldChg chg="addSp delSp modSp new del mod">
        <pc:chgData name="Dhivya Gunasekaran" userId="fc8afc26d28186fc" providerId="LiveId" clId="{A8E2DED9-1444-4A73-AF09-C990B6BF697B}" dt="2025-04-15T15:08:10.508" v="3179" actId="2696"/>
        <pc:sldMkLst>
          <pc:docMk/>
          <pc:sldMk cId="2978717531" sldId="276"/>
        </pc:sldMkLst>
      </pc:sldChg>
      <pc:sldChg chg="modSp add mod">
        <pc:chgData name="Dhivya Gunasekaran" userId="fc8afc26d28186fc" providerId="LiveId" clId="{A8E2DED9-1444-4A73-AF09-C990B6BF697B}" dt="2025-05-25T14:33:38.458" v="15403" actId="1076"/>
        <pc:sldMkLst>
          <pc:docMk/>
          <pc:sldMk cId="466562829" sldId="277"/>
        </pc:sldMkLst>
      </pc:sldChg>
      <pc:sldChg chg="addSp delSp modSp new del mod">
        <pc:chgData name="Dhivya Gunasekaran" userId="fc8afc26d28186fc" providerId="LiveId" clId="{A8E2DED9-1444-4A73-AF09-C990B6BF697B}" dt="2025-05-25T14:30:49.827" v="15338" actId="2696"/>
        <pc:sldMkLst>
          <pc:docMk/>
          <pc:sldMk cId="3962878499" sldId="277"/>
        </pc:sldMkLst>
      </pc:sldChg>
      <pc:sldChg chg="addSp delSp modSp new del mod modClrScheme chgLayout">
        <pc:chgData name="Dhivya Gunasekaran" userId="fc8afc26d28186fc" providerId="LiveId" clId="{A8E2DED9-1444-4A73-AF09-C990B6BF697B}" dt="2025-04-15T15:09:34.577" v="3188" actId="2696"/>
        <pc:sldMkLst>
          <pc:docMk/>
          <pc:sldMk cId="2556243827" sldId="278"/>
        </pc:sldMkLst>
      </pc:sldChg>
      <pc:sldChg chg="addSp delSp modSp add mod setBg">
        <pc:chgData name="Dhivya Gunasekaran" userId="fc8afc26d28186fc" providerId="LiveId" clId="{A8E2DED9-1444-4A73-AF09-C990B6BF697B}" dt="2025-06-02T07:07:21.950" v="17969" actId="1076"/>
        <pc:sldMkLst>
          <pc:docMk/>
          <pc:sldMk cId="4124174603" sldId="278"/>
        </pc:sldMkLst>
        <pc:spChg chg="add mod topLvl">
          <ac:chgData name="Dhivya Gunasekaran" userId="fc8afc26d28186fc" providerId="LiveId" clId="{A8E2DED9-1444-4A73-AF09-C990B6BF697B}" dt="2025-06-02T07:05:51.683" v="17962" actId="14100"/>
          <ac:spMkLst>
            <pc:docMk/>
            <pc:sldMk cId="4124174603" sldId="278"/>
            <ac:spMk id="2" creationId="{DFB6EB0C-824D-2A80-05DA-8D22A32B3731}"/>
          </ac:spMkLst>
        </pc:spChg>
        <pc:spChg chg="add mod topLvl">
          <ac:chgData name="Dhivya Gunasekaran" userId="fc8afc26d28186fc" providerId="LiveId" clId="{A8E2DED9-1444-4A73-AF09-C990B6BF697B}" dt="2025-06-02T06:47:27.847" v="17935" actId="207"/>
          <ac:spMkLst>
            <pc:docMk/>
            <pc:sldMk cId="4124174603" sldId="278"/>
            <ac:spMk id="5" creationId="{0A154313-2EA5-07C0-BB40-E971EA564B4B}"/>
          </ac:spMkLst>
        </pc:spChg>
        <pc:spChg chg="add mod topLvl">
          <ac:chgData name="Dhivya Gunasekaran" userId="fc8afc26d28186fc" providerId="LiveId" clId="{A8E2DED9-1444-4A73-AF09-C990B6BF697B}" dt="2025-06-02T06:47:53.799" v="17937" actId="207"/>
          <ac:spMkLst>
            <pc:docMk/>
            <pc:sldMk cId="4124174603" sldId="278"/>
            <ac:spMk id="6" creationId="{39DFC3F8-D76F-DE1A-C6DA-AB4D846C8E87}"/>
          </ac:spMkLst>
        </pc:spChg>
        <pc:spChg chg="add mod topLvl">
          <ac:chgData name="Dhivya Gunasekaran" userId="fc8afc26d28186fc" providerId="LiveId" clId="{A8E2DED9-1444-4A73-AF09-C990B6BF697B}" dt="2025-06-02T06:48:06.571" v="17939" actId="207"/>
          <ac:spMkLst>
            <pc:docMk/>
            <pc:sldMk cId="4124174603" sldId="278"/>
            <ac:spMk id="7" creationId="{7B85EE6B-CAA9-BAAF-A8AD-CE73A5ABB401}"/>
          </ac:spMkLst>
        </pc:spChg>
        <pc:spChg chg="add mod topLvl">
          <ac:chgData name="Dhivya Gunasekaran" userId="fc8afc26d28186fc" providerId="LiveId" clId="{A8E2DED9-1444-4A73-AF09-C990B6BF697B}" dt="2025-06-02T06:48:15.351" v="17940" actId="207"/>
          <ac:spMkLst>
            <pc:docMk/>
            <pc:sldMk cId="4124174603" sldId="278"/>
            <ac:spMk id="8" creationId="{F2EF8DC1-C568-4B3C-4C71-9D696946AAB3}"/>
          </ac:spMkLst>
        </pc:spChg>
        <pc:spChg chg="mod">
          <ac:chgData name="Dhivya Gunasekaran" userId="fc8afc26d28186fc" providerId="LiveId" clId="{A8E2DED9-1444-4A73-AF09-C990B6BF697B}" dt="2025-06-01T06:51:50.524" v="16398" actId="1076"/>
          <ac:spMkLst>
            <pc:docMk/>
            <pc:sldMk cId="4124174603" sldId="278"/>
            <ac:spMk id="9" creationId="{13F02D52-1006-84FB-81AC-73157F37909E}"/>
          </ac:spMkLst>
        </pc:spChg>
        <pc:spChg chg="add mod topLvl">
          <ac:chgData name="Dhivya Gunasekaran" userId="fc8afc26d28186fc" providerId="LiveId" clId="{A8E2DED9-1444-4A73-AF09-C990B6BF697B}" dt="2025-06-02T06:48:29.941" v="17941" actId="207"/>
          <ac:spMkLst>
            <pc:docMk/>
            <pc:sldMk cId="4124174603" sldId="278"/>
            <ac:spMk id="10" creationId="{4791ACE1-A9C0-8808-6A7D-CF592C71FAD8}"/>
          </ac:spMkLst>
        </pc:spChg>
        <pc:spChg chg="mod">
          <ac:chgData name="Dhivya Gunasekaran" userId="fc8afc26d28186fc" providerId="LiveId" clId="{A8E2DED9-1444-4A73-AF09-C990B6BF697B}" dt="2025-06-02T07:07:15.171" v="17968" actId="1076"/>
          <ac:spMkLst>
            <pc:docMk/>
            <pc:sldMk cId="4124174603" sldId="278"/>
            <ac:spMk id="11" creationId="{3E2496EB-9A8F-506A-E525-620BDAD60F1A}"/>
          </ac:spMkLst>
        </pc:spChg>
        <pc:spChg chg="add mod topLvl">
          <ac:chgData name="Dhivya Gunasekaran" userId="fc8afc26d28186fc" providerId="LiveId" clId="{A8E2DED9-1444-4A73-AF09-C990B6BF697B}" dt="2025-06-02T06:48:47.200" v="17942" actId="207"/>
          <ac:spMkLst>
            <pc:docMk/>
            <pc:sldMk cId="4124174603" sldId="278"/>
            <ac:spMk id="12" creationId="{7C4C06AB-53BC-9AFB-28DF-13F71B94E6AC}"/>
          </ac:spMkLst>
        </pc:spChg>
        <pc:spChg chg="add mod topLvl">
          <ac:chgData name="Dhivya Gunasekaran" userId="fc8afc26d28186fc" providerId="LiveId" clId="{A8E2DED9-1444-4A73-AF09-C990B6BF697B}" dt="2025-06-02T06:49:01.522" v="17943" actId="207"/>
          <ac:spMkLst>
            <pc:docMk/>
            <pc:sldMk cId="4124174603" sldId="278"/>
            <ac:spMk id="13" creationId="{29753C96-75BF-1A7D-73A4-AE8D2D7BFCD1}"/>
          </ac:spMkLst>
        </pc:spChg>
        <pc:spChg chg="add mod topLvl">
          <ac:chgData name="Dhivya Gunasekaran" userId="fc8afc26d28186fc" providerId="LiveId" clId="{A8E2DED9-1444-4A73-AF09-C990B6BF697B}" dt="2025-06-02T07:04:43.437" v="17954" actId="207"/>
          <ac:spMkLst>
            <pc:docMk/>
            <pc:sldMk cId="4124174603" sldId="278"/>
            <ac:spMk id="14" creationId="{D6394698-0961-6614-C0B2-9398A8B84863}"/>
          </ac:spMkLst>
        </pc:spChg>
        <pc:spChg chg="add mod topLvl">
          <ac:chgData name="Dhivya Gunasekaran" userId="fc8afc26d28186fc" providerId="LiveId" clId="{A8E2DED9-1444-4A73-AF09-C990B6BF697B}" dt="2025-06-02T07:04:54.017" v="17955" actId="207"/>
          <ac:spMkLst>
            <pc:docMk/>
            <pc:sldMk cId="4124174603" sldId="278"/>
            <ac:spMk id="15" creationId="{37553EE8-44F9-AAE2-AF82-B05762C1B91E}"/>
          </ac:spMkLst>
        </pc:spChg>
        <pc:grpChg chg="mod">
          <ac:chgData name="Dhivya Gunasekaran" userId="fc8afc26d28186fc" providerId="LiveId" clId="{A8E2DED9-1444-4A73-AF09-C990B6BF697B}" dt="2025-06-02T07:06:29.748" v="17963" actId="164"/>
          <ac:grpSpMkLst>
            <pc:docMk/>
            <pc:sldMk cId="4124174603" sldId="278"/>
            <ac:grpSpMk id="30" creationId="{9FF540F2-2098-337D-13F3-E146B7EC8BA9}"/>
          </ac:grpSpMkLst>
        </pc:grpChg>
        <pc:picChg chg="add del mod modCrop">
          <ac:chgData name="Dhivya Gunasekaran" userId="fc8afc26d28186fc" providerId="LiveId" clId="{A8E2DED9-1444-4A73-AF09-C990B6BF697B}" dt="2025-06-02T06:53:36.127" v="17947" actId="1076"/>
          <ac:picMkLst>
            <pc:docMk/>
            <pc:sldMk cId="4124174603" sldId="278"/>
            <ac:picMk id="3" creationId="{9401CFF4-FBA0-6F5E-DBE2-E2B2BC0D2EB0}"/>
          </ac:picMkLst>
        </pc:picChg>
        <pc:cxnChg chg="add mod">
          <ac:chgData name="Dhivya Gunasekaran" userId="fc8afc26d28186fc" providerId="LiveId" clId="{A8E2DED9-1444-4A73-AF09-C990B6BF697B}" dt="2025-06-02T07:06:29.748" v="17963" actId="164"/>
          <ac:cxnSpMkLst>
            <pc:docMk/>
            <pc:sldMk cId="4124174603" sldId="278"/>
            <ac:cxnSpMk id="17" creationId="{4B8E6B8D-DF8F-2F8D-CBAE-7F69EE2C41EE}"/>
          </ac:cxnSpMkLst>
        </pc:cxnChg>
        <pc:cxnChg chg="add mod">
          <ac:chgData name="Dhivya Gunasekaran" userId="fc8afc26d28186fc" providerId="LiveId" clId="{A8E2DED9-1444-4A73-AF09-C990B6BF697B}" dt="2025-06-02T07:06:29.748" v="17963" actId="164"/>
          <ac:cxnSpMkLst>
            <pc:docMk/>
            <pc:sldMk cId="4124174603" sldId="278"/>
            <ac:cxnSpMk id="18" creationId="{719F8C79-1732-5A23-4A25-183E719874AA}"/>
          </ac:cxnSpMkLst>
        </pc:cxnChg>
        <pc:cxnChg chg="add mod">
          <ac:chgData name="Dhivya Gunasekaran" userId="fc8afc26d28186fc" providerId="LiveId" clId="{A8E2DED9-1444-4A73-AF09-C990B6BF697B}" dt="2025-06-02T07:06:29.748" v="17963" actId="164"/>
          <ac:cxnSpMkLst>
            <pc:docMk/>
            <pc:sldMk cId="4124174603" sldId="278"/>
            <ac:cxnSpMk id="19" creationId="{E0572C7A-84D3-7F17-4327-8484155CCFCB}"/>
          </ac:cxnSpMkLst>
        </pc:cxnChg>
        <pc:cxnChg chg="add mod">
          <ac:chgData name="Dhivya Gunasekaran" userId="fc8afc26d28186fc" providerId="LiveId" clId="{A8E2DED9-1444-4A73-AF09-C990B6BF697B}" dt="2025-06-01T07:22:12.531" v="17588" actId="1035"/>
          <ac:cxnSpMkLst>
            <pc:docMk/>
            <pc:sldMk cId="4124174603" sldId="278"/>
            <ac:cxnSpMk id="20" creationId="{3792BC2A-F03F-AABB-D631-CB119BEB6FEB}"/>
          </ac:cxnSpMkLst>
        </pc:cxnChg>
        <pc:cxnChg chg="add mod">
          <ac:chgData name="Dhivya Gunasekaran" userId="fc8afc26d28186fc" providerId="LiveId" clId="{A8E2DED9-1444-4A73-AF09-C990B6BF697B}" dt="2025-06-02T07:06:29.748" v="17963" actId="164"/>
          <ac:cxnSpMkLst>
            <pc:docMk/>
            <pc:sldMk cId="4124174603" sldId="278"/>
            <ac:cxnSpMk id="21" creationId="{BBA8F913-8177-52B4-FDA1-4C317DD54283}"/>
          </ac:cxnSpMkLst>
        </pc:cxnChg>
        <pc:cxnChg chg="add mod">
          <ac:chgData name="Dhivya Gunasekaran" userId="fc8afc26d28186fc" providerId="LiveId" clId="{A8E2DED9-1444-4A73-AF09-C990B6BF697B}" dt="2025-06-02T07:06:29.748" v="17963" actId="164"/>
          <ac:cxnSpMkLst>
            <pc:docMk/>
            <pc:sldMk cId="4124174603" sldId="278"/>
            <ac:cxnSpMk id="22" creationId="{E8107D99-6B04-9386-CB6B-E01E1BF31F19}"/>
          </ac:cxnSpMkLst>
        </pc:cxnChg>
        <pc:cxnChg chg="add mod">
          <ac:chgData name="Dhivya Gunasekaran" userId="fc8afc26d28186fc" providerId="LiveId" clId="{A8E2DED9-1444-4A73-AF09-C990B6BF697B}" dt="2025-06-02T07:06:29.748" v="17963" actId="164"/>
          <ac:cxnSpMkLst>
            <pc:docMk/>
            <pc:sldMk cId="4124174603" sldId="278"/>
            <ac:cxnSpMk id="23" creationId="{55486C89-D0B2-AC12-A28F-6BBF37C7DE1F}"/>
          </ac:cxnSpMkLst>
        </pc:cxnChg>
        <pc:cxnChg chg="add mod">
          <ac:chgData name="Dhivya Gunasekaran" userId="fc8afc26d28186fc" providerId="LiveId" clId="{A8E2DED9-1444-4A73-AF09-C990B6BF697B}" dt="2025-06-02T07:06:29.748" v="17963" actId="164"/>
          <ac:cxnSpMkLst>
            <pc:docMk/>
            <pc:sldMk cId="4124174603" sldId="278"/>
            <ac:cxnSpMk id="24" creationId="{A78A5AC0-25A6-29C3-4E37-CF51710A6197}"/>
          </ac:cxnSpMkLst>
        </pc:cxnChg>
        <pc:cxnChg chg="add mod">
          <ac:chgData name="Dhivya Gunasekaran" userId="fc8afc26d28186fc" providerId="LiveId" clId="{A8E2DED9-1444-4A73-AF09-C990B6BF697B}" dt="2025-06-02T07:06:29.748" v="17963" actId="164"/>
          <ac:cxnSpMkLst>
            <pc:docMk/>
            <pc:sldMk cId="4124174603" sldId="278"/>
            <ac:cxnSpMk id="25" creationId="{0FA66FE9-012B-9C4A-0BF6-CB9EB5D5722A}"/>
          </ac:cxnSpMkLst>
        </pc:cxnChg>
      </pc:sldChg>
      <pc:sldChg chg="addSp delSp modSp add del mod">
        <pc:chgData name="Dhivya Gunasekaran" userId="fc8afc26d28186fc" providerId="LiveId" clId="{A8E2DED9-1444-4A73-AF09-C990B6BF697B}" dt="2025-05-25T14:25:20.443" v="15334" actId="2696"/>
        <pc:sldMkLst>
          <pc:docMk/>
          <pc:sldMk cId="1141241921" sldId="279"/>
        </pc:sldMkLst>
      </pc:sldChg>
      <pc:sldChg chg="addSp modSp new del mod">
        <pc:chgData name="Dhivya Gunasekaran" userId="fc8afc26d28186fc" providerId="LiveId" clId="{A8E2DED9-1444-4A73-AF09-C990B6BF697B}" dt="2025-04-15T15:10:05.296" v="3192" actId="2696"/>
        <pc:sldMkLst>
          <pc:docMk/>
          <pc:sldMk cId="1871570978" sldId="279"/>
        </pc:sldMkLst>
      </pc:sldChg>
      <pc:sldChg chg="addSp delSp modSp new del mod modClrScheme chgLayout">
        <pc:chgData name="Dhivya Gunasekaran" userId="fc8afc26d28186fc" providerId="LiveId" clId="{A8E2DED9-1444-4A73-AF09-C990B6BF697B}" dt="2025-05-25T14:30:37.874" v="15336" actId="2696"/>
        <pc:sldMkLst>
          <pc:docMk/>
          <pc:sldMk cId="863335419" sldId="280"/>
        </pc:sldMkLst>
      </pc:sldChg>
      <pc:sldChg chg="add del">
        <pc:chgData name="Dhivya Gunasekaran" userId="fc8afc26d28186fc" providerId="LiveId" clId="{A8E2DED9-1444-4A73-AF09-C990B6BF697B}" dt="2025-04-15T10:47:44.594" v="2484" actId="2696"/>
        <pc:sldMkLst>
          <pc:docMk/>
          <pc:sldMk cId="394823403" sldId="281"/>
        </pc:sldMkLst>
      </pc:sldChg>
      <pc:sldChg chg="addSp modSp new del mod">
        <pc:chgData name="Dhivya Gunasekaran" userId="fc8afc26d28186fc" providerId="LiveId" clId="{A8E2DED9-1444-4A73-AF09-C990B6BF697B}" dt="2025-04-15T10:47:18.826" v="2480" actId="2696"/>
        <pc:sldMkLst>
          <pc:docMk/>
          <pc:sldMk cId="1642276565" sldId="281"/>
        </pc:sldMkLst>
      </pc:sldChg>
      <pc:sldChg chg="delSp modSp add del mod">
        <pc:chgData name="Dhivya Gunasekaran" userId="fc8afc26d28186fc" providerId="LiveId" clId="{A8E2DED9-1444-4A73-AF09-C990B6BF697B}" dt="2025-04-15T14:52:27.389" v="2957" actId="2696"/>
        <pc:sldMkLst>
          <pc:docMk/>
          <pc:sldMk cId="2921500958" sldId="281"/>
        </pc:sldMkLst>
      </pc:sldChg>
      <pc:sldChg chg="new del">
        <pc:chgData name="Dhivya Gunasekaran" userId="fc8afc26d28186fc" providerId="LiveId" clId="{A8E2DED9-1444-4A73-AF09-C990B6BF697B}" dt="2025-04-15T14:52:52.769" v="2960" actId="2696"/>
        <pc:sldMkLst>
          <pc:docMk/>
          <pc:sldMk cId="3274900752" sldId="281"/>
        </pc:sldMkLst>
      </pc:sldChg>
      <pc:sldChg chg="new del">
        <pc:chgData name="Dhivya Gunasekaran" userId="fc8afc26d28186fc" providerId="LiveId" clId="{A8E2DED9-1444-4A73-AF09-C990B6BF697B}" dt="2025-04-15T10:47:50.162" v="2486" actId="2696"/>
        <pc:sldMkLst>
          <pc:docMk/>
          <pc:sldMk cId="133013265" sldId="282"/>
        </pc:sldMkLst>
      </pc:sldChg>
      <pc:sldChg chg="new del">
        <pc:chgData name="Dhivya Gunasekaran" userId="fc8afc26d28186fc" providerId="LiveId" clId="{A8E2DED9-1444-4A73-AF09-C990B6BF697B}" dt="2025-04-15T10:47:25.385" v="2482" actId="2696"/>
        <pc:sldMkLst>
          <pc:docMk/>
          <pc:sldMk cId="1061948374" sldId="282"/>
        </pc:sldMkLst>
      </pc:sldChg>
      <pc:sldChg chg="add del">
        <pc:chgData name="Dhivya Gunasekaran" userId="fc8afc26d28186fc" providerId="LiveId" clId="{A8E2DED9-1444-4A73-AF09-C990B6BF697B}" dt="2025-04-15T14:52:55.824" v="2961" actId="2696"/>
        <pc:sldMkLst>
          <pc:docMk/>
          <pc:sldMk cId="1799748679" sldId="282"/>
        </pc:sldMkLst>
      </pc:sldChg>
      <pc:sldChg chg="add del">
        <pc:chgData name="Dhivya Gunasekaran" userId="fc8afc26d28186fc" providerId="LiveId" clId="{A8E2DED9-1444-4A73-AF09-C990B6BF697B}" dt="2025-04-15T14:52:27.389" v="2957" actId="2696"/>
        <pc:sldMkLst>
          <pc:docMk/>
          <pc:sldMk cId="3952508823" sldId="282"/>
        </pc:sldMkLst>
      </pc:sldChg>
      <pc:sldChg chg="addSp delSp modSp add mod">
        <pc:chgData name="Dhivya Gunasekaran" userId="fc8afc26d28186fc" providerId="LiveId" clId="{A8E2DED9-1444-4A73-AF09-C990B6BF697B}" dt="2025-06-02T07:33:05.595" v="18015" actId="1076"/>
        <pc:sldMkLst>
          <pc:docMk/>
          <pc:sldMk cId="4051278411" sldId="283"/>
        </pc:sldMkLst>
        <pc:spChg chg="mod">
          <ac:chgData name="Dhivya Gunasekaran" userId="fc8afc26d28186fc" providerId="LiveId" clId="{A8E2DED9-1444-4A73-AF09-C990B6BF697B}" dt="2025-04-20T14:08:25.750" v="14117" actId="1076"/>
          <ac:spMkLst>
            <pc:docMk/>
            <pc:sldMk cId="4051278411" sldId="283"/>
            <ac:spMk id="2" creationId="{02F0CC1B-18DC-3257-8E6C-7E01D3E20740}"/>
          </ac:spMkLst>
        </pc:spChg>
        <pc:spChg chg="mod">
          <ac:chgData name="Dhivya Gunasekaran" userId="fc8afc26d28186fc" providerId="LiveId" clId="{A8E2DED9-1444-4A73-AF09-C990B6BF697B}" dt="2025-06-02T07:33:05.595" v="18015" actId="1076"/>
          <ac:spMkLst>
            <pc:docMk/>
            <pc:sldMk cId="4051278411" sldId="283"/>
            <ac:spMk id="3" creationId="{C0AF960E-15CE-82BA-5250-F64ACDA318DE}"/>
          </ac:spMkLst>
        </pc:spChg>
      </pc:sldChg>
      <pc:sldChg chg="delSp new del mod modClrScheme chgLayout">
        <pc:chgData name="Dhivya Gunasekaran" userId="fc8afc26d28186fc" providerId="LiveId" clId="{A8E2DED9-1444-4A73-AF09-C990B6BF697B}" dt="2025-04-15T15:08:20.589" v="3181" actId="2696"/>
        <pc:sldMkLst>
          <pc:docMk/>
          <pc:sldMk cId="1139774889" sldId="284"/>
        </pc:sldMkLst>
      </pc:sldChg>
      <pc:sldChg chg="new del">
        <pc:chgData name="Dhivya Gunasekaran" userId="fc8afc26d28186fc" providerId="LiveId" clId="{A8E2DED9-1444-4A73-AF09-C990B6BF697B}" dt="2025-04-15T15:09:41.636" v="3190" actId="2696"/>
        <pc:sldMkLst>
          <pc:docMk/>
          <pc:sldMk cId="1368799909" sldId="284"/>
        </pc:sldMkLst>
      </pc:sldChg>
      <pc:sldChg chg="new del">
        <pc:chgData name="Dhivya Gunasekaran" userId="fc8afc26d28186fc" providerId="LiveId" clId="{A8E2DED9-1444-4A73-AF09-C990B6BF697B}" dt="2025-04-15T15:10:10.231" v="3194" actId="2696"/>
        <pc:sldMkLst>
          <pc:docMk/>
          <pc:sldMk cId="1549712405" sldId="284"/>
        </pc:sldMkLst>
      </pc:sldChg>
      <pc:sldChg chg="addSp delSp modSp new del mod chgLayout">
        <pc:chgData name="Dhivya Gunasekaran" userId="fc8afc26d28186fc" providerId="LiveId" clId="{A8E2DED9-1444-4A73-AF09-C990B6BF697B}" dt="2025-05-14T09:16:05.649" v="15183" actId="2696"/>
        <pc:sldMkLst>
          <pc:docMk/>
          <pc:sldMk cId="2758663791" sldId="284"/>
        </pc:sldMkLst>
      </pc:sldChg>
      <pc:sldChg chg="modSp add del mod">
        <pc:chgData name="Dhivya Gunasekaran" userId="fc8afc26d28186fc" providerId="LiveId" clId="{A8E2DED9-1444-4A73-AF09-C990B6BF697B}" dt="2025-04-20T12:18:49.224" v="12645" actId="2696"/>
        <pc:sldMkLst>
          <pc:docMk/>
          <pc:sldMk cId="2140335963" sldId="285"/>
        </pc:sldMkLst>
      </pc:sldChg>
      <pc:sldChg chg="addSp delSp modSp new del mod modClrScheme chgLayout">
        <pc:chgData name="Dhivya Gunasekaran" userId="fc8afc26d28186fc" providerId="LiveId" clId="{A8E2DED9-1444-4A73-AF09-C990B6BF697B}" dt="2025-04-16T16:47:06.189" v="5775" actId="2696"/>
        <pc:sldMkLst>
          <pc:docMk/>
          <pc:sldMk cId="2930227771" sldId="285"/>
        </pc:sldMkLst>
      </pc:sldChg>
      <pc:sldChg chg="modSp add mod">
        <pc:chgData name="Dhivya Gunasekaran" userId="fc8afc26d28186fc" providerId="LiveId" clId="{A8E2DED9-1444-4A73-AF09-C990B6BF697B}" dt="2025-06-02T10:24:03.530" v="18518" actId="255"/>
        <pc:sldMkLst>
          <pc:docMk/>
          <pc:sldMk cId="3015740245" sldId="285"/>
        </pc:sldMkLst>
      </pc:sldChg>
      <pc:sldChg chg="new del">
        <pc:chgData name="Dhivya Gunasekaran" userId="fc8afc26d28186fc" providerId="LiveId" clId="{A8E2DED9-1444-4A73-AF09-C990B6BF697B}" dt="2025-04-16T16:47:00.057" v="5773" actId="2696"/>
        <pc:sldMkLst>
          <pc:docMk/>
          <pc:sldMk cId="1715124243" sldId="286"/>
        </pc:sldMkLst>
      </pc:sldChg>
      <pc:sldChg chg="new del">
        <pc:chgData name="Dhivya Gunasekaran" userId="fc8afc26d28186fc" providerId="LiveId" clId="{A8E2DED9-1444-4A73-AF09-C990B6BF697B}" dt="2025-04-16T16:47:02.650" v="5774" actId="2696"/>
        <pc:sldMkLst>
          <pc:docMk/>
          <pc:sldMk cId="3962238705" sldId="287"/>
        </pc:sldMkLst>
      </pc:sldChg>
      <pc:sldChg chg="new del">
        <pc:chgData name="Dhivya Gunasekaran" userId="fc8afc26d28186fc" providerId="LiveId" clId="{A8E2DED9-1444-4A73-AF09-C990B6BF697B}" dt="2025-04-15T17:01:33.802" v="3613" actId="680"/>
        <pc:sldMkLst>
          <pc:docMk/>
          <pc:sldMk cId="566475008" sldId="288"/>
        </pc:sldMkLst>
      </pc:sldChg>
      <pc:sldChg chg="addSp delSp modSp new mod modClrScheme chgLayout">
        <pc:chgData name="Dhivya Gunasekaran" userId="fc8afc26d28186fc" providerId="LiveId" clId="{A8E2DED9-1444-4A73-AF09-C990B6BF697B}" dt="2025-05-22T05:44:24.593" v="15242" actId="113"/>
        <pc:sldMkLst>
          <pc:docMk/>
          <pc:sldMk cId="3605868393" sldId="288"/>
        </pc:sldMkLst>
      </pc:sldChg>
      <pc:sldChg chg="new del">
        <pc:chgData name="Dhivya Gunasekaran" userId="fc8afc26d28186fc" providerId="LiveId" clId="{A8E2DED9-1444-4A73-AF09-C990B6BF697B}" dt="2025-04-15T17:01:32.183" v="3612" actId="680"/>
        <pc:sldMkLst>
          <pc:docMk/>
          <pc:sldMk cId="395456056" sldId="289"/>
        </pc:sldMkLst>
      </pc:sldChg>
      <pc:sldChg chg="new del">
        <pc:chgData name="Dhivya Gunasekaran" userId="fc8afc26d28186fc" providerId="LiveId" clId="{A8E2DED9-1444-4A73-AF09-C990B6BF697B}" dt="2025-04-16T05:45:16.244" v="3748" actId="2696"/>
        <pc:sldMkLst>
          <pc:docMk/>
          <pc:sldMk cId="2469711382" sldId="289"/>
        </pc:sldMkLst>
      </pc:sldChg>
      <pc:sldChg chg="delSp modSp add del mod setBg delDesignElem">
        <pc:chgData name="Dhivya Gunasekaran" userId="fc8afc26d28186fc" providerId="LiveId" clId="{A8E2DED9-1444-4A73-AF09-C990B6BF697B}" dt="2025-06-02T10:23:18.700" v="18516" actId="2696"/>
        <pc:sldMkLst>
          <pc:docMk/>
          <pc:sldMk cId="771924032" sldId="303"/>
        </pc:sldMkLst>
      </pc:sldChg>
      <pc:sldChg chg="modSp add del mod">
        <pc:chgData name="Dhivya Gunasekaran" userId="fc8afc26d28186fc" providerId="LiveId" clId="{A8E2DED9-1444-4A73-AF09-C990B6BF697B}" dt="2025-05-25T14:18:15.485" v="15295" actId="2696"/>
        <pc:sldMkLst>
          <pc:docMk/>
          <pc:sldMk cId="0" sldId="306"/>
        </pc:sldMkLst>
      </pc:sldChg>
      <pc:sldChg chg="addSp delSp modSp new del mod">
        <pc:chgData name="Dhivya Gunasekaran" userId="fc8afc26d28186fc" providerId="LiveId" clId="{A8E2DED9-1444-4A73-AF09-C990B6BF697B}" dt="2025-04-20T12:01:26.692" v="12583" actId="2696"/>
        <pc:sldMkLst>
          <pc:docMk/>
          <pc:sldMk cId="5840035" sldId="307"/>
        </pc:sldMkLst>
      </pc:sldChg>
      <pc:sldChg chg="modSp add mod">
        <pc:chgData name="Dhivya Gunasekaran" userId="fc8afc26d28186fc" providerId="LiveId" clId="{A8E2DED9-1444-4A73-AF09-C990B6BF697B}" dt="2025-06-02T07:35:04.237" v="18026" actId="20577"/>
        <pc:sldMkLst>
          <pc:docMk/>
          <pc:sldMk cId="921528451" sldId="307"/>
        </pc:sldMkLst>
      </pc:sldChg>
      <pc:sldChg chg="modSp add mod">
        <pc:chgData name="Dhivya Gunasekaran" userId="fc8afc26d28186fc" providerId="LiveId" clId="{A8E2DED9-1444-4A73-AF09-C990B6BF697B}" dt="2025-05-25T16:08:44.771" v="16239" actId="14100"/>
        <pc:sldMkLst>
          <pc:docMk/>
          <pc:sldMk cId="3979971885" sldId="308"/>
        </pc:sldMkLst>
      </pc:sldChg>
      <pc:sldChg chg="addSp delSp modSp new del mod">
        <pc:chgData name="Dhivya Gunasekaran" userId="fc8afc26d28186fc" providerId="LiveId" clId="{A8E2DED9-1444-4A73-AF09-C990B6BF697B}" dt="2025-04-20T12:00:34.580" v="12578" actId="2696"/>
        <pc:sldMkLst>
          <pc:docMk/>
          <pc:sldMk cId="4224663401" sldId="308"/>
        </pc:sldMkLst>
      </pc:sldChg>
      <pc:sldChg chg="addSp delSp modSp new del mod modClrScheme chgLayout">
        <pc:chgData name="Dhivya Gunasekaran" userId="fc8afc26d28186fc" providerId="LiveId" clId="{A8E2DED9-1444-4A73-AF09-C990B6BF697B}" dt="2025-05-25T14:23:24.964" v="15324" actId="2696"/>
        <pc:sldMkLst>
          <pc:docMk/>
          <pc:sldMk cId="584505904" sldId="309"/>
        </pc:sldMkLst>
      </pc:sldChg>
      <pc:sldChg chg="addSp delSp modSp new del mod modClrScheme chgLayout">
        <pc:chgData name="Dhivya Gunasekaran" userId="fc8afc26d28186fc" providerId="LiveId" clId="{A8E2DED9-1444-4A73-AF09-C990B6BF697B}" dt="2025-05-25T14:24:23.893" v="15329" actId="2696"/>
        <pc:sldMkLst>
          <pc:docMk/>
          <pc:sldMk cId="1705081617" sldId="310"/>
        </pc:sldMkLst>
      </pc:sldChg>
      <pc:sldChg chg="addSp modSp new del mod">
        <pc:chgData name="Dhivya Gunasekaran" userId="fc8afc26d28186fc" providerId="LiveId" clId="{A8E2DED9-1444-4A73-AF09-C990B6BF697B}" dt="2025-04-20T12:06:57.610" v="12601" actId="2696"/>
        <pc:sldMkLst>
          <pc:docMk/>
          <pc:sldMk cId="25872656" sldId="311"/>
        </pc:sldMkLst>
      </pc:sldChg>
      <pc:sldChg chg="delSp new del mod modClrScheme chgLayout">
        <pc:chgData name="Dhivya Gunasekaran" userId="fc8afc26d28186fc" providerId="LiveId" clId="{A8E2DED9-1444-4A73-AF09-C990B6BF697B}" dt="2025-04-18T07:30:37.144" v="7376" actId="2696"/>
        <pc:sldMkLst>
          <pc:docMk/>
          <pc:sldMk cId="1711142508" sldId="311"/>
        </pc:sldMkLst>
      </pc:sldChg>
      <pc:sldChg chg="modSp add del mod">
        <pc:chgData name="Dhivya Gunasekaran" userId="fc8afc26d28186fc" providerId="LiveId" clId="{A8E2DED9-1444-4A73-AF09-C990B6BF697B}" dt="2025-05-25T14:35:39.604" v="15427" actId="2696"/>
        <pc:sldMkLst>
          <pc:docMk/>
          <pc:sldMk cId="2585782709" sldId="311"/>
        </pc:sldMkLst>
      </pc:sldChg>
      <pc:sldChg chg="addSp delSp modSp new del mod modClrScheme chgLayout">
        <pc:chgData name="Dhivya Gunasekaran" userId="fc8afc26d28186fc" providerId="LiveId" clId="{A8E2DED9-1444-4A73-AF09-C990B6BF697B}" dt="2025-04-19T08:21:57.562" v="9310" actId="2696"/>
        <pc:sldMkLst>
          <pc:docMk/>
          <pc:sldMk cId="4088116061" sldId="311"/>
        </pc:sldMkLst>
      </pc:sldChg>
      <pc:sldChg chg="addSp delSp modSp new mod">
        <pc:chgData name="Dhivya Gunasekaran" userId="fc8afc26d28186fc" providerId="LiveId" clId="{A8E2DED9-1444-4A73-AF09-C990B6BF697B}" dt="2025-06-02T07:34:29.136" v="18022" actId="1076"/>
        <pc:sldMkLst>
          <pc:docMk/>
          <pc:sldMk cId="3182770606" sldId="312"/>
        </pc:sldMkLst>
        <pc:spChg chg="mod">
          <ac:chgData name="Dhivya Gunasekaran" userId="fc8afc26d28186fc" providerId="LiveId" clId="{A8E2DED9-1444-4A73-AF09-C990B6BF697B}" dt="2025-06-02T07:34:23.635" v="18021" actId="1076"/>
          <ac:spMkLst>
            <pc:docMk/>
            <pc:sldMk cId="3182770606" sldId="312"/>
            <ac:spMk id="2" creationId="{67AC395B-555C-7915-CEAA-31D8E5449911}"/>
          </ac:spMkLst>
        </pc:spChg>
        <pc:graphicFrameChg chg="add mod modGraphic">
          <ac:chgData name="Dhivya Gunasekaran" userId="fc8afc26d28186fc" providerId="LiveId" clId="{A8E2DED9-1444-4A73-AF09-C990B6BF697B}" dt="2025-06-02T07:34:29.136" v="18022" actId="1076"/>
          <ac:graphicFrameMkLst>
            <pc:docMk/>
            <pc:sldMk cId="3182770606" sldId="312"/>
            <ac:graphicFrameMk id="3" creationId="{E33C5D3E-FCC0-E893-2FC6-47A87A28BA50}"/>
          </ac:graphicFrameMkLst>
        </pc:graphicFrameChg>
      </pc:sldChg>
      <pc:sldChg chg="new del">
        <pc:chgData name="Dhivya Gunasekaran" userId="fc8afc26d28186fc" providerId="LiveId" clId="{A8E2DED9-1444-4A73-AF09-C990B6BF697B}" dt="2025-04-20T07:10:38.532" v="11787" actId="2696"/>
        <pc:sldMkLst>
          <pc:docMk/>
          <pc:sldMk cId="1013941985" sldId="313"/>
        </pc:sldMkLst>
      </pc:sldChg>
      <pc:sldChg chg="add del">
        <pc:chgData name="Dhivya Gunasekaran" userId="fc8afc26d28186fc" providerId="LiveId" clId="{A8E2DED9-1444-4A73-AF09-C990B6BF697B}" dt="2025-04-20T07:57:45.905" v="12161"/>
        <pc:sldMkLst>
          <pc:docMk/>
          <pc:sldMk cId="1201697614" sldId="313"/>
        </pc:sldMkLst>
      </pc:sldChg>
      <pc:sldChg chg="addSp delSp modSp new del mod chgLayout">
        <pc:chgData name="Dhivya Gunasekaran" userId="fc8afc26d28186fc" providerId="LiveId" clId="{A8E2DED9-1444-4A73-AF09-C990B6BF697B}" dt="2025-04-20T07:47:41.181" v="11996" actId="2696"/>
        <pc:sldMkLst>
          <pc:docMk/>
          <pc:sldMk cId="3215047205" sldId="313"/>
        </pc:sldMkLst>
      </pc:sldChg>
      <pc:sldChg chg="addSp modSp new mod">
        <pc:chgData name="Dhivya Gunasekaran" userId="fc8afc26d28186fc" providerId="LiveId" clId="{A8E2DED9-1444-4A73-AF09-C990B6BF697B}" dt="2025-06-02T10:24:52.422" v="18522" actId="120"/>
        <pc:sldMkLst>
          <pc:docMk/>
          <pc:sldMk cId="4074608715" sldId="314"/>
        </pc:sldMkLst>
      </pc:sldChg>
      <pc:sldChg chg="new del">
        <pc:chgData name="Dhivya Gunasekaran" userId="fc8afc26d28186fc" providerId="LiveId" clId="{A8E2DED9-1444-4A73-AF09-C990B6BF697B}" dt="2025-04-20T08:01:25.359" v="12211" actId="2696"/>
        <pc:sldMkLst>
          <pc:docMk/>
          <pc:sldMk cId="2688339075" sldId="315"/>
        </pc:sldMkLst>
      </pc:sldChg>
      <pc:sldChg chg="addSp modSp new del mod">
        <pc:chgData name="Dhivya Gunasekaran" userId="fc8afc26d28186fc" providerId="LiveId" clId="{A8E2DED9-1444-4A73-AF09-C990B6BF697B}" dt="2025-04-20T13:23:54.342" v="13313" actId="2696"/>
        <pc:sldMkLst>
          <pc:docMk/>
          <pc:sldMk cId="284481073" sldId="316"/>
        </pc:sldMkLst>
      </pc:sldChg>
      <pc:sldChg chg="modSp add mod">
        <pc:chgData name="Dhivya Gunasekaran" userId="fc8afc26d28186fc" providerId="LiveId" clId="{A8E2DED9-1444-4A73-AF09-C990B6BF697B}" dt="2025-06-02T10:34:44.928" v="18562" actId="20577"/>
        <pc:sldMkLst>
          <pc:docMk/>
          <pc:sldMk cId="2292959898" sldId="316"/>
        </pc:sldMkLst>
      </pc:sldChg>
      <pc:sldChg chg="modSp add mod">
        <pc:chgData name="Dhivya Gunasekaran" userId="fc8afc26d28186fc" providerId="LiveId" clId="{A8E2DED9-1444-4A73-AF09-C990B6BF697B}" dt="2025-06-02T10:36:01.516" v="18567" actId="20577"/>
        <pc:sldMkLst>
          <pc:docMk/>
          <pc:sldMk cId="1312972677" sldId="317"/>
        </pc:sldMkLst>
      </pc:sldChg>
      <pc:sldChg chg="addSp modSp new del mod">
        <pc:chgData name="Dhivya Gunasekaran" userId="fc8afc26d28186fc" providerId="LiveId" clId="{A8E2DED9-1444-4A73-AF09-C990B6BF697B}" dt="2025-04-20T13:07:00.985" v="13035" actId="2696"/>
        <pc:sldMkLst>
          <pc:docMk/>
          <pc:sldMk cId="2432361419" sldId="317"/>
        </pc:sldMkLst>
      </pc:sldChg>
      <pc:sldChg chg="new del">
        <pc:chgData name="Dhivya Gunasekaran" userId="fc8afc26d28186fc" providerId="LiveId" clId="{A8E2DED9-1444-4A73-AF09-C990B6BF697B}" dt="2025-04-20T12:17:44.420" v="12639" actId="2696"/>
        <pc:sldMkLst>
          <pc:docMk/>
          <pc:sldMk cId="499627574" sldId="318"/>
        </pc:sldMkLst>
      </pc:sldChg>
      <pc:sldChg chg="new del">
        <pc:chgData name="Dhivya Gunasekaran" userId="fc8afc26d28186fc" providerId="LiveId" clId="{A8E2DED9-1444-4A73-AF09-C990B6BF697B}" dt="2025-04-20T12:18:59.809" v="12647" actId="2696"/>
        <pc:sldMkLst>
          <pc:docMk/>
          <pc:sldMk cId="880365799" sldId="318"/>
        </pc:sldMkLst>
      </pc:sldChg>
      <pc:sldChg chg="delSp new del mod modClrScheme chgLayout">
        <pc:chgData name="Dhivya Gunasekaran" userId="fc8afc26d28186fc" providerId="LiveId" clId="{A8E2DED9-1444-4A73-AF09-C990B6BF697B}" dt="2025-04-20T12:07:05.897" v="12603" actId="2696"/>
        <pc:sldMkLst>
          <pc:docMk/>
          <pc:sldMk cId="1151612850" sldId="318"/>
        </pc:sldMkLst>
      </pc:sldChg>
      <pc:sldChg chg="delSp new del mod modClrScheme chgLayout">
        <pc:chgData name="Dhivya Gunasekaran" userId="fc8afc26d28186fc" providerId="LiveId" clId="{A8E2DED9-1444-4A73-AF09-C990B6BF697B}" dt="2025-04-20T12:01:34.606" v="12585" actId="2696"/>
        <pc:sldMkLst>
          <pc:docMk/>
          <pc:sldMk cId="1222661728" sldId="318"/>
        </pc:sldMkLst>
      </pc:sldChg>
      <pc:sldChg chg="new del">
        <pc:chgData name="Dhivya Gunasekaran" userId="fc8afc26d28186fc" providerId="LiveId" clId="{A8E2DED9-1444-4A73-AF09-C990B6BF697B}" dt="2025-04-20T13:08:09.633" v="13067" actId="2696"/>
        <pc:sldMkLst>
          <pc:docMk/>
          <pc:sldMk cId="1372739639" sldId="318"/>
        </pc:sldMkLst>
      </pc:sldChg>
      <pc:sldChg chg="delSp new del mod modClrScheme chgLayout">
        <pc:chgData name="Dhivya Gunasekaran" userId="fc8afc26d28186fc" providerId="LiveId" clId="{A8E2DED9-1444-4A73-AF09-C990B6BF697B}" dt="2025-04-20T12:05:17.495" v="12596" actId="2696"/>
        <pc:sldMkLst>
          <pc:docMk/>
          <pc:sldMk cId="1678306319" sldId="318"/>
        </pc:sldMkLst>
      </pc:sldChg>
      <pc:sldChg chg="new del">
        <pc:chgData name="Dhivya Gunasekaran" userId="fc8afc26d28186fc" providerId="LiveId" clId="{A8E2DED9-1444-4A73-AF09-C990B6BF697B}" dt="2025-04-20T12:18:36.831" v="12643" actId="2696"/>
        <pc:sldMkLst>
          <pc:docMk/>
          <pc:sldMk cId="1909609074" sldId="318"/>
        </pc:sldMkLst>
      </pc:sldChg>
      <pc:sldChg chg="new del">
        <pc:chgData name="Dhivya Gunasekaran" userId="fc8afc26d28186fc" providerId="LiveId" clId="{A8E2DED9-1444-4A73-AF09-C990B6BF697B}" dt="2025-04-20T12:17:02.616" v="12635" actId="680"/>
        <pc:sldMkLst>
          <pc:docMk/>
          <pc:sldMk cId="3889610501" sldId="318"/>
        </pc:sldMkLst>
      </pc:sldChg>
      <pc:sldChg chg="new del">
        <pc:chgData name="Dhivya Gunasekaran" userId="fc8afc26d28186fc" providerId="LiveId" clId="{A8E2DED9-1444-4A73-AF09-C990B6BF697B}" dt="2025-04-20T12:00:41.122" v="12580" actId="2696"/>
        <pc:sldMkLst>
          <pc:docMk/>
          <pc:sldMk cId="3980271946" sldId="318"/>
        </pc:sldMkLst>
      </pc:sldChg>
      <pc:sldChg chg="addSp new del">
        <pc:chgData name="Dhivya Gunasekaran" userId="fc8afc26d28186fc" providerId="LiveId" clId="{A8E2DED9-1444-4A73-AF09-C990B6BF697B}" dt="2025-04-20T13:13:51.658" v="13099" actId="2696"/>
        <pc:sldMkLst>
          <pc:docMk/>
          <pc:sldMk cId="4240941463" sldId="318"/>
        </pc:sldMkLst>
      </pc:sldChg>
      <pc:sldChg chg="add del">
        <pc:chgData name="Dhivya Gunasekaran" userId="fc8afc26d28186fc" providerId="LiveId" clId="{A8E2DED9-1444-4A73-AF09-C990B6BF697B}" dt="2025-04-20T12:17:01.895" v="12634"/>
        <pc:sldMkLst>
          <pc:docMk/>
          <pc:sldMk cId="2448352475" sldId="319"/>
        </pc:sldMkLst>
      </pc:sldChg>
      <pc:sldChg chg="modSp add mod">
        <pc:chgData name="Dhivya Gunasekaran" userId="fc8afc26d28186fc" providerId="LiveId" clId="{A8E2DED9-1444-4A73-AF09-C990B6BF697B}" dt="2025-06-02T10:48:32.352" v="18591" actId="20577"/>
        <pc:sldMkLst>
          <pc:docMk/>
          <pc:sldMk cId="4283122560" sldId="319"/>
        </pc:sldMkLst>
        <pc:spChg chg="mod">
          <ac:chgData name="Dhivya Gunasekaran" userId="fc8afc26d28186fc" providerId="LiveId" clId="{A8E2DED9-1444-4A73-AF09-C990B6BF697B}" dt="2025-06-02T10:48:32.352" v="18591" actId="20577"/>
          <ac:spMkLst>
            <pc:docMk/>
            <pc:sldMk cId="4283122560" sldId="319"/>
            <ac:spMk id="3" creationId="{D330527B-9D93-865E-3E6E-8835962BDC8D}"/>
          </ac:spMkLst>
        </pc:spChg>
      </pc:sldChg>
      <pc:sldChg chg="add del">
        <pc:chgData name="Dhivya Gunasekaran" userId="fc8afc26d28186fc" providerId="LiveId" clId="{A8E2DED9-1444-4A73-AF09-C990B6BF697B}" dt="2025-04-20T12:17:01.346" v="12633"/>
        <pc:sldMkLst>
          <pc:docMk/>
          <pc:sldMk cId="2127536480" sldId="320"/>
        </pc:sldMkLst>
      </pc:sldChg>
      <pc:sldChg chg="new del">
        <pc:chgData name="Dhivya Gunasekaran" userId="fc8afc26d28186fc" providerId="LiveId" clId="{A8E2DED9-1444-4A73-AF09-C990B6BF697B}" dt="2025-04-20T15:12:01.342" v="14961" actId="2696"/>
        <pc:sldMkLst>
          <pc:docMk/>
          <pc:sldMk cId="3507103593" sldId="320"/>
        </pc:sldMkLst>
      </pc:sldChg>
      <pc:sldChg chg="delSp new del mod modClrScheme chgLayout">
        <pc:chgData name="Dhivya Gunasekaran" userId="fc8afc26d28186fc" providerId="LiveId" clId="{A8E2DED9-1444-4A73-AF09-C990B6BF697B}" dt="2025-04-20T13:24:09.141" v="13317" actId="2696"/>
        <pc:sldMkLst>
          <pc:docMk/>
          <pc:sldMk cId="4111740933" sldId="320"/>
        </pc:sldMkLst>
      </pc:sldChg>
      <pc:sldChg chg="modSp add mod">
        <pc:chgData name="Dhivya Gunasekaran" userId="fc8afc26d28186fc" providerId="LiveId" clId="{A8E2DED9-1444-4A73-AF09-C990B6BF697B}" dt="2025-06-02T10:24:24.555" v="18521" actId="1076"/>
        <pc:sldMkLst>
          <pc:docMk/>
          <pc:sldMk cId="2762055112" sldId="321"/>
        </pc:sldMkLst>
      </pc:sldChg>
      <pc:sldChg chg="new del">
        <pc:chgData name="Dhivya Gunasekaran" userId="fc8afc26d28186fc" providerId="LiveId" clId="{A8E2DED9-1444-4A73-AF09-C990B6BF697B}" dt="2025-05-25T15:14:12.378" v="16061" actId="2696"/>
        <pc:sldMkLst>
          <pc:docMk/>
          <pc:sldMk cId="1050799517" sldId="322"/>
        </pc:sldMkLst>
      </pc:sldChg>
      <pc:sldChg chg="new del">
        <pc:chgData name="Dhivya Gunasekaran" userId="fc8afc26d28186fc" providerId="LiveId" clId="{A8E2DED9-1444-4A73-AF09-C990B6BF697B}" dt="2025-05-25T14:30:56.680" v="15340" actId="2696"/>
        <pc:sldMkLst>
          <pc:docMk/>
          <pc:sldMk cId="1601485082" sldId="322"/>
        </pc:sldMkLst>
      </pc:sldChg>
      <pc:sldChg chg="addSp modSp new mod">
        <pc:chgData name="Dhivya Gunasekaran" userId="fc8afc26d28186fc" providerId="LiveId" clId="{A8E2DED9-1444-4A73-AF09-C990B6BF697B}" dt="2025-05-25T16:09:34.194" v="16246" actId="14100"/>
        <pc:sldMkLst>
          <pc:docMk/>
          <pc:sldMk cId="3072828379" sldId="322"/>
        </pc:sldMkLst>
      </pc:sldChg>
      <pc:sldChg chg="addSp delSp modSp new mod modClrScheme chgLayout">
        <pc:chgData name="Dhivya Gunasekaran" userId="fc8afc26d28186fc" providerId="LiveId" clId="{A8E2DED9-1444-4A73-AF09-C990B6BF697B}" dt="2025-06-01T06:48:06.306" v="16317" actId="255"/>
        <pc:sldMkLst>
          <pc:docMk/>
          <pc:sldMk cId="562518623" sldId="323"/>
        </pc:sldMkLst>
        <pc:spChg chg="add mod">
          <ac:chgData name="Dhivya Gunasekaran" userId="fc8afc26d28186fc" providerId="LiveId" clId="{A8E2DED9-1444-4A73-AF09-C990B6BF697B}" dt="2025-06-01T06:48:06.306" v="16317" actId="255"/>
          <ac:spMkLst>
            <pc:docMk/>
            <pc:sldMk cId="562518623" sldId="323"/>
            <ac:spMk id="5" creationId="{6BB61DED-8D84-0D4A-6CAD-348A9643B8C1}"/>
          </ac:spMkLst>
        </pc:spChg>
        <pc:spChg chg="add mod">
          <ac:chgData name="Dhivya Gunasekaran" userId="fc8afc26d28186fc" providerId="LiveId" clId="{A8E2DED9-1444-4A73-AF09-C990B6BF697B}" dt="2025-06-01T06:48:02.056" v="16316" actId="255"/>
          <ac:spMkLst>
            <pc:docMk/>
            <pc:sldMk cId="562518623" sldId="323"/>
            <ac:spMk id="10" creationId="{7B2A9482-10B7-2ABB-0995-8C8344BF3754}"/>
          </ac:spMkLst>
        </pc:spChg>
        <pc:picChg chg="add mod">
          <ac:chgData name="Dhivya Gunasekaran" userId="fc8afc26d28186fc" providerId="LiveId" clId="{A8E2DED9-1444-4A73-AF09-C990B6BF697B}" dt="2025-06-01T06:46:07.699" v="16305" actId="14100"/>
          <ac:picMkLst>
            <pc:docMk/>
            <pc:sldMk cId="562518623" sldId="323"/>
            <ac:picMk id="3" creationId="{CA14D9DF-C08B-C65F-3867-78688E651F2B}"/>
          </ac:picMkLst>
        </pc:picChg>
        <pc:picChg chg="add mod">
          <ac:chgData name="Dhivya Gunasekaran" userId="fc8afc26d28186fc" providerId="LiveId" clId="{A8E2DED9-1444-4A73-AF09-C990B6BF697B}" dt="2025-06-01T06:46:04.644" v="16304" actId="14100"/>
          <ac:picMkLst>
            <pc:docMk/>
            <pc:sldMk cId="562518623" sldId="323"/>
            <ac:picMk id="8" creationId="{9BEA2525-B581-AB8A-B4E3-0E9821645176}"/>
          </ac:picMkLst>
        </pc:picChg>
      </pc:sldChg>
      <pc:sldChg chg="addSp delSp new del mod">
        <pc:chgData name="Dhivya Gunasekaran" userId="fc8afc26d28186fc" providerId="LiveId" clId="{A8E2DED9-1444-4A73-AF09-C990B6BF697B}" dt="2025-05-25T15:14:15.569" v="16062" actId="2696"/>
        <pc:sldMkLst>
          <pc:docMk/>
          <pc:sldMk cId="1684967815" sldId="323"/>
        </pc:sldMkLst>
      </pc:sldChg>
      <pc:sldChg chg="addSp delSp modSp new mod modClrScheme chgLayout">
        <pc:chgData name="Dhivya Gunasekaran" userId="fc8afc26d28186fc" providerId="LiveId" clId="{A8E2DED9-1444-4A73-AF09-C990B6BF697B}" dt="2025-06-02T06:35:57.932" v="17882" actId="2085"/>
        <pc:sldMkLst>
          <pc:docMk/>
          <pc:sldMk cId="1479782456" sldId="324"/>
        </pc:sldMkLst>
        <pc:spChg chg="add mod">
          <ac:chgData name="Dhivya Gunasekaran" userId="fc8afc26d28186fc" providerId="LiveId" clId="{A8E2DED9-1444-4A73-AF09-C990B6BF697B}" dt="2025-06-02T06:35:26.502" v="17854" actId="1036"/>
          <ac:spMkLst>
            <pc:docMk/>
            <pc:sldMk cId="1479782456" sldId="324"/>
            <ac:spMk id="7" creationId="{CD7105F9-6667-7D18-29D9-67068C8F8490}"/>
          </ac:spMkLst>
        </pc:spChg>
        <pc:spChg chg="add mod">
          <ac:chgData name="Dhivya Gunasekaran" userId="fc8afc26d28186fc" providerId="LiveId" clId="{A8E2DED9-1444-4A73-AF09-C990B6BF697B}" dt="2025-06-02T06:34:37.352" v="17796" actId="1038"/>
          <ac:spMkLst>
            <pc:docMk/>
            <pc:sldMk cId="1479782456" sldId="324"/>
            <ac:spMk id="8" creationId="{D42D4ED7-FD6B-A850-2EA8-BCF38905DADB}"/>
          </ac:spMkLst>
        </pc:spChg>
        <pc:spChg chg="add mod">
          <ac:chgData name="Dhivya Gunasekaran" userId="fc8afc26d28186fc" providerId="LiveId" clId="{A8E2DED9-1444-4A73-AF09-C990B6BF697B}" dt="2025-06-02T06:35:07.943" v="17823" actId="1038"/>
          <ac:spMkLst>
            <pc:docMk/>
            <pc:sldMk cId="1479782456" sldId="324"/>
            <ac:spMk id="9" creationId="{C002AC97-3D75-DA04-35D6-7D609D5505F8}"/>
          </ac:spMkLst>
        </pc:spChg>
        <pc:picChg chg="add mod">
          <ac:chgData name="Dhivya Gunasekaran" userId="fc8afc26d28186fc" providerId="LiveId" clId="{A8E2DED9-1444-4A73-AF09-C990B6BF697B}" dt="2025-06-02T06:35:57.932" v="17882" actId="2085"/>
          <ac:picMkLst>
            <pc:docMk/>
            <pc:sldMk cId="1479782456" sldId="324"/>
            <ac:picMk id="4" creationId="{BD43AC49-F072-062B-634B-91C966C78F99}"/>
          </ac:picMkLst>
        </pc:picChg>
      </pc:sldChg>
      <pc:sldChg chg="add del">
        <pc:chgData name="Dhivya Gunasekaran" userId="fc8afc26d28186fc" providerId="LiveId" clId="{A8E2DED9-1444-4A73-AF09-C990B6BF697B}" dt="2025-06-01T06:43:10.014" v="16270"/>
        <pc:sldMkLst>
          <pc:docMk/>
          <pc:sldMk cId="1696104408" sldId="324"/>
        </pc:sldMkLst>
      </pc:sldChg>
      <pc:sldChg chg="add del">
        <pc:chgData name="Dhivya Gunasekaran" userId="fc8afc26d28186fc" providerId="LiveId" clId="{A8E2DED9-1444-4A73-AF09-C990B6BF697B}" dt="2025-06-01T06:43:09.575" v="16269"/>
        <pc:sldMkLst>
          <pc:docMk/>
          <pc:sldMk cId="1283233054" sldId="325"/>
        </pc:sldMkLst>
      </pc:sldChg>
      <pc:sldChg chg="addSp delSp modSp new mod modClrScheme chgLayout">
        <pc:chgData name="Dhivya Gunasekaran" userId="fc8afc26d28186fc" providerId="LiveId" clId="{A8E2DED9-1444-4A73-AF09-C990B6BF697B}" dt="2025-06-02T07:31:01.779" v="18008" actId="1076"/>
        <pc:sldMkLst>
          <pc:docMk/>
          <pc:sldMk cId="1774540646" sldId="325"/>
        </pc:sldMkLst>
      </pc:sldChg>
      <pc:sldChg chg="addSp delSp modSp new del mod modClrScheme chgLayout">
        <pc:chgData name="Dhivya Gunasekaran" userId="fc8afc26d28186fc" providerId="LiveId" clId="{A8E2DED9-1444-4A73-AF09-C990B6BF697B}" dt="2025-06-02T10:04:26.684" v="18396" actId="2696"/>
        <pc:sldMkLst>
          <pc:docMk/>
          <pc:sldMk cId="764186045" sldId="326"/>
        </pc:sldMkLst>
      </pc:sldChg>
      <pc:sldChg chg="addSp modSp new mod modClrScheme chgLayout">
        <pc:chgData name="Dhivya Gunasekaran" userId="fc8afc26d28186fc" providerId="LiveId" clId="{A8E2DED9-1444-4A73-AF09-C990B6BF697B}" dt="2025-06-02T10:35:04.382" v="18563" actId="5793"/>
        <pc:sldMkLst>
          <pc:docMk/>
          <pc:sldMk cId="208293747" sldId="327"/>
        </pc:sldMkLst>
      </pc:sldChg>
      <pc:sldChg chg="addSp modSp new mod">
        <pc:chgData name="Dhivya Gunasekaran" userId="fc8afc26d28186fc" providerId="LiveId" clId="{A8E2DED9-1444-4A73-AF09-C990B6BF697B}" dt="2025-06-02T10:16:02.822" v="18473" actId="1076"/>
        <pc:sldMkLst>
          <pc:docMk/>
          <pc:sldMk cId="1797168848" sldId="328"/>
        </pc:sldMkLst>
        <pc:spChg chg="add mod">
          <ac:chgData name="Dhivya Gunasekaran" userId="fc8afc26d28186fc" providerId="LiveId" clId="{A8E2DED9-1444-4A73-AF09-C990B6BF697B}" dt="2025-06-02T10:16:02.822" v="18473" actId="1076"/>
          <ac:spMkLst>
            <pc:docMk/>
            <pc:sldMk cId="1797168848" sldId="328"/>
            <ac:spMk id="3" creationId="{7303BC21-5799-08C9-A70E-21D81E9C53BB}"/>
          </ac:spMkLst>
        </pc:spChg>
      </pc:sldChg>
      <pc:sldChg chg="addSp modSp new mod">
        <pc:chgData name="Dhivya Gunasekaran" userId="fc8afc26d28186fc" providerId="LiveId" clId="{A8E2DED9-1444-4A73-AF09-C990B6BF697B}" dt="2025-06-02T10:36:21.749" v="18572" actId="20577"/>
        <pc:sldMkLst>
          <pc:docMk/>
          <pc:sldMk cId="3998462616" sldId="329"/>
        </pc:sldMkLst>
        <pc:spChg chg="add mod">
          <ac:chgData name="Dhivya Gunasekaran" userId="fc8afc26d28186fc" providerId="LiveId" clId="{A8E2DED9-1444-4A73-AF09-C990B6BF697B}" dt="2025-06-02T10:36:21.749" v="18572" actId="20577"/>
          <ac:spMkLst>
            <pc:docMk/>
            <pc:sldMk cId="3998462616" sldId="329"/>
            <ac:spMk id="3" creationId="{B9BD1825-1FA7-9D40-A4FC-9696D0D49513}"/>
          </ac:spMkLst>
        </pc:spChg>
      </pc:sldChg>
      <pc:sldChg chg="addSp modSp new mod">
        <pc:chgData name="Dhivya Gunasekaran" userId="fc8afc26d28186fc" providerId="LiveId" clId="{A8E2DED9-1444-4A73-AF09-C990B6BF697B}" dt="2025-06-02T10:49:46.080" v="18595" actId="20577"/>
        <pc:sldMkLst>
          <pc:docMk/>
          <pc:sldMk cId="1716864047" sldId="330"/>
        </pc:sldMkLst>
      </pc:sldChg>
      <pc:sldMasterChg chg="modSldLayout">
        <pc:chgData name="Dhivya Gunasekaran" userId="fc8afc26d28186fc" providerId="LiveId" clId="{A8E2DED9-1444-4A73-AF09-C990B6BF697B}" dt="2025-04-14T16:14:32.020" v="2222"/>
        <pc:sldMasterMkLst>
          <pc:docMk/>
          <pc:sldMasterMk cId="1588336888" sldId="2147483677"/>
        </pc:sldMasterMkLst>
        <pc:sldLayoutChg chg="delSp">
          <pc:chgData name="Dhivya Gunasekaran" userId="fc8afc26d28186fc" providerId="LiveId" clId="{A8E2DED9-1444-4A73-AF09-C990B6BF697B}" dt="2025-04-14T16:14:32.020" v="2222"/>
          <pc:sldLayoutMkLst>
            <pc:docMk/>
            <pc:sldMasterMk cId="1588336888" sldId="2147483677"/>
            <pc:sldLayoutMk cId="2603815382" sldId="2147483695"/>
          </pc:sldLayoutMkLst>
        </pc:sldLayoutChg>
        <pc:sldLayoutChg chg="delSp">
          <pc:chgData name="Dhivya Gunasekaran" userId="fc8afc26d28186fc" providerId="LiveId" clId="{A8E2DED9-1444-4A73-AF09-C990B6BF697B}" dt="2025-04-14T16:14:32.020" v="2222"/>
          <pc:sldLayoutMkLst>
            <pc:docMk/>
            <pc:sldMasterMk cId="1588336888" sldId="2147483677"/>
            <pc:sldLayoutMk cId="1861089900" sldId="214748369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1D9ADA-D8BE-B830-2059-9133409358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746C9-2E21-36DA-68DE-B9069E7EF4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3FF11-E137-4629-8C7A-F3E6B8ACEE3C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834A6-5BAA-AD5A-4221-C243075904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6EB3A-96AA-3E3E-8400-D0218CCFD0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F0D56-6294-4ADF-A026-8972B1AB6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92655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05:17:21.7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349 299 24575,'-43'0'0,"0"3"0,0 1 0,0 3 0,-55 15 0,92-21 0,0 1 0,1-1 0,-1 0 0,0 0 0,0-1 0,0 0 0,0 0 0,-5-1 0,10 1 0,0 0 0,0 0 0,0-1 0,0 1 0,0 0 0,0-1 0,0 1 0,0-1 0,0 1 0,0-1 0,0 0 0,1 1 0,-1-1 0,0 0 0,0 1 0,1-1 0,-1 0 0,0 0 0,1 0 0,-1-1 0,0 0 0,1 0 0,-1 0 0,1 1 0,0-1 0,0 0 0,0 0 0,0 0 0,0 0 0,0 0 0,1 0 0,-1 0 0,1 1 0,-1-1 0,1 0 0,1-2 0,7-15 0,1 0 0,19-28 0,-3 7 0,-9 13 0,2 1 0,0 0 0,2 1 0,35-33 0,-55 57 0,-1 1 0,1-1 0,0 1 0,-1-1 0,1 0 0,-1 1 0,1-1 0,0 1 0,-1 0 0,1-1 0,0 1 0,0-1 0,-1 1 0,1 0 0,0 0 0,0-1 0,-1 1 0,1 0 0,0 0 0,0 0 0,0 0 0,0 0 0,-1 0 0,3 0 0,-2 1 0,-1 0 0,1-1 0,0 1 0,-1 0 0,1-1 0,0 1 0,-1 0 0,1 0 0,-1 0 0,1-1 0,-1 1 0,0 0 0,1 0 0,-1 0 0,0 0 0,0 0 0,1 2 0,0 7 0,0 1 0,-1-1 0,0 12 0,-1-13 0,1 19 0,1 71 0,1-87 0,-1 1 0,1-1 0,1 0 0,0 0 0,10 22 0,-12-30 0,1-1 0,1 1 0,-1-1 0,0 1 0,1-1 0,0 0 0,-1 0 0,1-1 0,0 1 0,1 0 0,-1-1 0,0 0 0,1 0 0,-1 0 0,1 0 0,0 0 0,0-1 0,-1 1 0,1-1 0,0 0 0,5 0 0,-4 0 0,0-1 0,0 0 0,0 0 0,1 0 0,-1 0 0,0-1 0,0 0 0,0 0 0,0-1 0,-1 1 0,1-1 0,0 0 0,0 0 0,-1 0 0,0-1 0,7-4 0,85-74 0,-93 79 0,2-1 0,0-1 0,1 0 0,-2 0 0,1 0 0,0-1 0,3-5 0,-8 10 0,0 0 0,1 0 0,-1-1 0,0 1 0,0 0 0,0 0 0,0 0 0,0 0 0,0 0 0,0-1 0,1 1 0,-1 0 0,0 0 0,0 0 0,0-1 0,0 1 0,0 0 0,0 0 0,0 0 0,0-1 0,0 1 0,0 0 0,0 0 0,0 0 0,0 0 0,0-1 0,0 1 0,0 0 0,0 0 0,-1 0 0,1-1 0,0 1 0,0 0 0,0 0 0,0 0 0,0 0 0,0-1 0,0 1 0,-1 0 0,1 0 0,0 0 0,0 0 0,0 0 0,0 0 0,0 0 0,-1-1 0,1 1 0,0 0 0,0 0 0,0 0 0,-1 0 0,1 0 0,0 0 0,0 0 0,0 0 0,-1 0 0,1 0 0,0 0 0,0 0 0,0 0 0,-16 2 0,15-2 0,-26 6 127,17-3-293,0 0 0,0-1 0,0-1 1,0 0-1,0 0 0,0-1 0,0 0 1,-20-3-1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C8ED8-1486-4C4E-8DF6-AC357D13E75F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FBE96-3A98-417E-BED3-415B863FD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63083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1619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40214F74-ACC4-3C38-0A29-4DD49D7E7A9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68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44496D3-3805-86A2-CFBE-74F84B5C01F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166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IN"/>
              <a:t>Objective 1</a:t>
            </a:r>
          </a:p>
        </p:txBody>
      </p:sp>
    </p:spTree>
    <p:extLst>
      <p:ext uri="{BB962C8B-B14F-4D97-AF65-F5344CB8AC3E}">
        <p14:creationId xmlns:p14="http://schemas.microsoft.com/office/powerpoint/2010/main" val="664244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D3744106-E865-FDD8-E8EA-F63A37C701A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54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DD757640-64FA-C363-3530-C3AFD746C16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5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2562-6751-72B7-8E00-6E90343D3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AAF40-49B4-BC71-BBA2-75B7D33AE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E1515-4294-A424-B254-0F9DD913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1570-EBF6-45D2-8F04-2693241DA5D3}" type="datetime1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68C26-744E-BD98-9104-6FB07252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Trepte, P., Secker, C., Olivet, J., Blavier, J., Kostova, S., Maseko, S. B., ... &amp; Wanker, E. E. (2024). AI-guided pipeline for protein–protein interaction drug discovery identifies a SARS-CoV-2 inhibitor. Molecular systems biology, 20(4), 428-457.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6D487-2AB9-284C-13E3-DBD66BC2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15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E98EA-CE01-F8B6-366C-96FB4203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54354-FDAF-ADE3-A5AF-5B1B54C98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1A767-3442-51BA-17C6-8D4C5F26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7A38-8D1F-47A4-8861-E6D8D3139BAC}" type="datetime1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3E45E-2649-B368-6719-7BD42F9F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Trepte, P., Secker, C., Olivet, J., Blavier, J., Kostova, S., Maseko, S. B., ... &amp; Wanker, E. E. (2024). AI-guided pipeline for protein–protein interaction drug discovery identifies a SARS-CoV-2 inhibitor. Molecular systems biology, 20(4), 428-457.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28A3F-AB7C-A53E-ABA7-E46729E0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0697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90C51-B49C-DD0A-E071-F258B5098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FEFFD-ABFA-2B63-8702-41C04C1D8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67BAE-E821-D4F4-664E-29E2FA8C0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7A38-8D1F-47A4-8861-E6D8D3139BAC}" type="datetime1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69CFA-3D37-C1A3-21E1-9F1D9906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Trepte, P., Secker, C., Olivet, J., Blavier, J., Kostova, S., Maseko, S. B., ... &amp; Wanker, E. E. (2024). AI-guided pipeline for protein–protein interaction drug discovery identifies a SARS-CoV-2 inhibitor. Molecular systems biology, 20(4), 428-457.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0DA79-D1B9-2390-3180-85127375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79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0BCE-6F91-B833-49FF-10064D45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E7001-31EB-459E-154D-B2E4F3CAA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3F702-CC98-FCEB-C661-C2EA474A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7A38-8D1F-47A4-8861-E6D8D3139BAC}" type="datetime1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1AD92-9BBC-DF0F-0BC0-9D81DD6E6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Trepte, P., Secker, C., Olivet, J., Blavier, J., Kostova, S., Maseko, S. B., ... &amp; Wanker, E. E. (2024). AI-guided pipeline for protein–protein interaction drug discovery identifies a SARS-CoV-2 inhibitor. Molecular systems biology, 20(4), 428-457.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E6532-EDD9-33FD-A7C1-B6CEC281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16708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C58A-82FB-5F5C-F5D4-06020883F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6C0BF-48B5-5804-D7EA-1A608AE79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8367F-FE3C-D556-3D56-525CB5D0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EAA6-07BF-4060-9E3D-0AD5254EDD2F}" type="datetime1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BDADD-8F7E-69D4-8695-A96059C6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Trepte, P., Secker, C., Olivet, J., Blavier, J., Kostova, S., Maseko, S. B., ... &amp; Wanker, E. E. (2024). AI-guided pipeline for protein–protein interaction drug discovery identifies a SARS-CoV-2 inhibitor. Molecular systems biology, 20(4), 428-457.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98404-C4BE-E4FA-D7A4-AF86BE27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82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7FDF-9129-D44A-E4C7-C16051DC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69F5C-CC18-1C9E-76CA-979E75E31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9227F-87E9-173D-8005-41FD22C73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CA327-C0F2-FDD1-B81F-85177714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7A38-8D1F-47A4-8861-E6D8D3139BAC}" type="datetime1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D230C-FBFC-3FEE-CF7E-686E0CB7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Trepte, P., Secker, C., Olivet, J., Blavier, J., Kostova, S., Maseko, S. B., ... &amp; Wanker, E. E. (2024). AI-guided pipeline for protein–protein interaction drug discovery identifies a SARS-CoV-2 inhibitor. Molecular systems biology, 20(4), 428-457.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9388A-9C6E-F886-BBB8-CA5BADC3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60532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294D-E40C-9FC1-2957-D0F91C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B41D6-3298-D09D-EE71-B49796CB0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2378F-BA3E-146A-57CA-8355C9EFF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1F46F-9DDC-429B-91C4-4DAF0C6E6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ACDEF-6018-953B-DFB4-82FE66427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7949E-1C04-2D12-8C84-617F8820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7A38-8D1F-47A4-8861-E6D8D3139BAC}" type="datetime1">
              <a:rPr lang="en-IN" smtClean="0"/>
              <a:t>24-06-2025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8D0EB-CC62-CA4E-8EB2-E59B7C73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Trepte, P., Secker, C., Olivet, J., Blavier, J., Kostova, S., Maseko, S. B., ... &amp; Wanker, E. E. (2024). AI-guided pipeline for protein–protein interaction drug discovery identifies a SARS-CoV-2 inhibitor. Molecular systems biology, 20(4), 428-457.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F03982-3F16-64C7-5C1A-CB54A201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68120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B9BB-F7C9-4629-2FB9-3E3CAA7C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950DD-2021-BF15-6F57-592FDC68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0AE6-C4B6-4A1C-9F44-A96DF01571F0}" type="datetime1">
              <a:rPr lang="en-IN" smtClean="0"/>
              <a:t>24-06-2025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430EB-1A25-3E29-7140-3A0B5FE7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Trepte, P., Secker, C., Olivet, J., Blavier, J., Kostova, S., Maseko, S. B., ... &amp; Wanker, E. E. (2024). AI-guided pipeline for protein–protein interaction drug discovery identifies a SARS-CoV-2 inhibitor. Molecular systems biology, 20(4), 428-457.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C5310-4D0F-CBD7-5CEC-E475A465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53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F3B00-BDE4-23FC-B2ED-986AACF1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9CC8-A0A7-48A4-B19B-912364344644}" type="datetime1">
              <a:rPr lang="en-IN" smtClean="0"/>
              <a:t>24-06-2025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F5156-7A0F-614E-DB71-9C3BF25C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Trepte, P., Secker, C., Olivet, J., Blavier, J., Kostova, S., Maseko, S. B., ... &amp; Wanker, E. E. (2024). AI-guided pipeline for protein–protein interaction drug discovery identifies a SARS-CoV-2 inhibitor. Molecular systems biology, 20(4), 428-457.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46DAE-3FA9-BAAA-DC29-A189B5D0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0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EE53-48AA-F741-8291-4052B236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03A90-C1BA-01B7-7F69-8116FEF0C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8CBC8-EBF2-721E-3C22-2E57923D7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DBB33-5CF0-6282-17F4-4A7CE924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7A38-8D1F-47A4-8861-E6D8D3139BAC}" type="datetime1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7DE54-BE80-4842-F88C-EC687464C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Trepte, P., Secker, C., Olivet, J., Blavier, J., Kostova, S., Maseko, S. B., ... &amp; Wanker, E. E. (2024). AI-guided pipeline for protein–protein interaction drug discovery identifies a SARS-CoV-2 inhibitor. Molecular systems biology, 20(4), 428-457.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6F361-28F8-78A2-31D5-48740D94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17263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4C51-66D4-58D0-749B-880DC2A8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8E69F-E2D4-09BF-A64E-A3B51A61C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368B4-911D-4299-3D92-59DBE0882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1C731-369E-62BA-60D0-61397760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4C19-8084-495B-A0B0-07315B9D1C4E}" type="datetime1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3978B-C067-0FA8-A5B4-1602C43E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Trepte, P., Secker, C., Olivet, J., Blavier, J., Kostova, S., Maseko, S. B., ... &amp; Wanker, E. E. (2024). AI-guided pipeline for protein–protein interaction drug discovery identifies a SARS-CoV-2 inhibitor. Molecular systems biology, 20(4), 428-457.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ABAC7-AA71-F533-87F9-2D399E31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32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68B10-5392-C86F-3ADC-60CAAC895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67D0C-09D4-F056-CD36-C89811DAC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38976-4E58-EF84-D60D-21092D51F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7A38-8D1F-47A4-8861-E6D8D3139BAC}" type="datetime1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A7C35-7AF9-06A8-64CA-27368BCBB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Trepte, P., Secker, C., Olivet, J., Blavier, J., Kostova, S., Maseko, S. B., ... &amp; Wanker, E. E. (2024). AI-guided pipeline for protein–protein interaction drug discovery identifies a SARS-CoV-2 inhibitor. Molecular systems biology, 20(4), 428-457.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E4292-83B0-B5AD-B896-CDB04FE2B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E45F8-2765-4AF5-869F-7B4CDD851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61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43AC49-F072-062B-634B-91C966C78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221" y="325311"/>
            <a:ext cx="4065924" cy="154657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3480253-DD86-C4FB-2771-435015AD600E}"/>
              </a:ext>
            </a:extLst>
          </p:cNvPr>
          <p:cNvSpPr txBox="1">
            <a:spLocks/>
          </p:cNvSpPr>
          <p:nvPr/>
        </p:nvSpPr>
        <p:spPr>
          <a:xfrm>
            <a:off x="734561" y="2161164"/>
            <a:ext cx="7727365" cy="12397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study on the detection and validation of Protein-Protein Interaction Inhibitors for Cystic Fibrosis treatment using Machine Learning-driven virtual screening approach</a:t>
            </a:r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7105F9-6667-7D18-29D9-67068C8F8490}"/>
              </a:ext>
            </a:extLst>
          </p:cNvPr>
          <p:cNvSpPr txBox="1"/>
          <p:nvPr/>
        </p:nvSpPr>
        <p:spPr>
          <a:xfrm>
            <a:off x="1525267" y="3429000"/>
            <a:ext cx="6936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DOCTORAL  ADVISORY COMMITTEE MEETING</a:t>
            </a:r>
          </a:p>
          <a:p>
            <a:pPr algn="ctr"/>
            <a:endParaRPr lang="en-IN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D4ED7-FD6B-A850-2EA8-BCF38905DADB}"/>
              </a:ext>
            </a:extLst>
          </p:cNvPr>
          <p:cNvSpPr txBox="1"/>
          <p:nvPr/>
        </p:nvSpPr>
        <p:spPr>
          <a:xfrm>
            <a:off x="734561" y="4356800"/>
            <a:ext cx="3483478" cy="20313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Guide:</a:t>
            </a:r>
          </a:p>
          <a:p>
            <a:r>
              <a:rPr lang="en-I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IN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Manoov</a:t>
            </a:r>
            <a:r>
              <a:rPr lang="en-I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Senior,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Engineering,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Vellore Institute of Technology,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Vellore.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2AC97-3D75-DA04-35D6-7D609D5505F8}"/>
              </a:ext>
            </a:extLst>
          </p:cNvPr>
          <p:cNvSpPr txBox="1"/>
          <p:nvPr/>
        </p:nvSpPr>
        <p:spPr>
          <a:xfrm>
            <a:off x="5228001" y="4327303"/>
            <a:ext cx="3233925" cy="20313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Scholar:</a:t>
            </a:r>
          </a:p>
          <a:p>
            <a:r>
              <a:rPr lang="en-I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Ms. Dhivya 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24PDT0002,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Biosciences and Technology,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Vellore Institute of Technology,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Vellore.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C6E25F-FD9F-CEE4-F441-2AA2968A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b="1" smtClean="0"/>
              <a:t>1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79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395B-555C-7915-CEAA-31D8E544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914" y="0"/>
            <a:ext cx="7576885" cy="746671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CFTR-Interacting Proteins for targeting PPI Inhibitor 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D0AD76-54D1-8BFF-2C5B-872367F3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917" y="5940374"/>
            <a:ext cx="8148165" cy="831953"/>
          </a:xfrm>
        </p:spPr>
        <p:txBody>
          <a:bodyPr/>
          <a:lstStyle/>
          <a:p>
            <a:pPr algn="l"/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Maiuri et al., (2017). Strategies for the etiological therapy of cystic fibrosis. Cell Death &amp; Differentiation, 24(11), 1825-1844.</a:t>
            </a:r>
            <a:endParaRPr lang="en-IN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F8F6C-A92C-32B8-989F-46386E1F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10</a:t>
            </a:fld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3C5D3E-FCC0-E893-2FC6-47A87A28B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954133"/>
              </p:ext>
            </p:extLst>
          </p:nvPr>
        </p:nvGraphicFramePr>
        <p:xfrm>
          <a:off x="504221" y="1140174"/>
          <a:ext cx="814816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44">
                  <a:extLst>
                    <a:ext uri="{9D8B030D-6E8A-4147-A177-3AD203B41FA5}">
                      <a16:colId xmlns:a16="http://schemas.microsoft.com/office/drawing/2014/main" val="2968248464"/>
                    </a:ext>
                  </a:extLst>
                </a:gridCol>
                <a:gridCol w="1743937">
                  <a:extLst>
                    <a:ext uri="{9D8B030D-6E8A-4147-A177-3AD203B41FA5}">
                      <a16:colId xmlns:a16="http://schemas.microsoft.com/office/drawing/2014/main" val="3194372536"/>
                    </a:ext>
                  </a:extLst>
                </a:gridCol>
                <a:gridCol w="2315067">
                  <a:extLst>
                    <a:ext uri="{9D8B030D-6E8A-4147-A177-3AD203B41FA5}">
                      <a16:colId xmlns:a16="http://schemas.microsoft.com/office/drawing/2014/main" val="3016187532"/>
                    </a:ext>
                  </a:extLst>
                </a:gridCol>
                <a:gridCol w="3049717">
                  <a:extLst>
                    <a:ext uri="{9D8B030D-6E8A-4147-A177-3AD203B41FA5}">
                      <a16:colId xmlns:a16="http://schemas.microsoft.com/office/drawing/2014/main" val="121007817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 Name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Biological Role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Relevance to CFTR &amp; PPI Targeting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82536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CFTR-Associated Ligand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Adaptor protein promoting CFTR degradation via lysosomal trafficking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Competes with NHERF1 for CFTR binding - inhibition could prolong CFTR membrane stability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62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HSP90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Heat Shock Protein 90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Molecular chaperone that stabilizes folding intermediates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Stabilizes misfolded CFTR -  inhibition may alter folding trajectory and degradation outcomes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715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NHERF1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Stress-Induced Phosphoprotein1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Co-chaperone linking HSP70 and HSP90 in CFTR folding complexes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Mediates CFTR chaperone complex - PPI disruption may modulate folding pathway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969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77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EE33-86C3-843D-D0E2-70CC85F2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64" y="1646311"/>
            <a:ext cx="1582207" cy="646331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01015-DBA9-F3D9-CCC0-4A92722C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11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2A992-8D42-81A9-C4F4-C955A79FCA21}"/>
              </a:ext>
            </a:extLst>
          </p:cNvPr>
          <p:cNvSpPr txBox="1"/>
          <p:nvPr/>
        </p:nvSpPr>
        <p:spPr>
          <a:xfrm>
            <a:off x="374645" y="2292642"/>
            <a:ext cx="830723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curate and preprocess a high-quality dataset of protein-protein interactions (PPIs) relevant to CFTR dysfunction in Cystic Fibrosis.</a:t>
            </a:r>
          </a:p>
          <a:p>
            <a:pPr marL="257175" indent="-257175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and train machine learning models to predict small molecules with high potential to inhibit CFTR-related PPIs.</a:t>
            </a:r>
          </a:p>
          <a:p>
            <a:pPr marL="257175" indent="-257175" algn="just"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a virtual screening pipeline integrating the trained ML models for rapid prioritization of top candidate inhibitors.</a:t>
            </a:r>
          </a:p>
          <a:p>
            <a:pPr marL="257175" indent="-257175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validate the top-ranked candidate inhibitors through molecular docking, dynamics simulations, and binding free energy analysis.</a:t>
            </a:r>
          </a:p>
          <a:p>
            <a:pPr marL="257175" indent="-257175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therapeutic potential of identified inhibitors through ADMET profiling.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5E95B-FEFC-5038-1235-D8953DE33E91}"/>
              </a:ext>
            </a:extLst>
          </p:cNvPr>
          <p:cNvSpPr txBox="1"/>
          <p:nvPr/>
        </p:nvSpPr>
        <p:spPr>
          <a:xfrm>
            <a:off x="374645" y="678168"/>
            <a:ext cx="83072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machine learning based platform to identify and validate PPI inhibitors targeting CFTR in Cystic Fibrosis and assess their drug potential through computational methods.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511C64-E522-8F8F-9242-39372A9E85A4}"/>
              </a:ext>
            </a:extLst>
          </p:cNvPr>
          <p:cNvSpPr txBox="1"/>
          <p:nvPr/>
        </p:nvSpPr>
        <p:spPr>
          <a:xfrm>
            <a:off x="374645" y="171690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</a:p>
        </p:txBody>
      </p:sp>
    </p:spTree>
    <p:extLst>
      <p:ext uri="{BB962C8B-B14F-4D97-AF65-F5344CB8AC3E}">
        <p14:creationId xmlns:p14="http://schemas.microsoft.com/office/powerpoint/2010/main" val="375308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CBFFB9-EF9C-4291-DA97-209FC2177481}"/>
              </a:ext>
            </a:extLst>
          </p:cNvPr>
          <p:cNvSpPr txBox="1"/>
          <p:nvPr/>
        </p:nvSpPr>
        <p:spPr>
          <a:xfrm>
            <a:off x="211393" y="429427"/>
            <a:ext cx="82935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1: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curate and preprocess a high-quality dataset of protein-protein interactions (PPIs) relevant to CFTR dysfunction in Cystic Fibrosis.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0B9D6-DD42-E5AE-DB5F-DC3D8A880172}"/>
              </a:ext>
            </a:extLst>
          </p:cNvPr>
          <p:cNvSpPr txBox="1"/>
          <p:nvPr/>
        </p:nvSpPr>
        <p:spPr>
          <a:xfrm>
            <a:off x="211393" y="1231161"/>
            <a:ext cx="220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8920BA-83FA-8663-E5C6-5B8E86405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043103"/>
              </p:ext>
            </p:extLst>
          </p:nvPr>
        </p:nvGraphicFramePr>
        <p:xfrm>
          <a:off x="299883" y="1818968"/>
          <a:ext cx="8293509" cy="4465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781">
                  <a:extLst>
                    <a:ext uri="{9D8B030D-6E8A-4147-A177-3AD203B41FA5}">
                      <a16:colId xmlns:a16="http://schemas.microsoft.com/office/drawing/2014/main" val="3365802215"/>
                    </a:ext>
                  </a:extLst>
                </a:gridCol>
                <a:gridCol w="1606619">
                  <a:extLst>
                    <a:ext uri="{9D8B030D-6E8A-4147-A177-3AD203B41FA5}">
                      <a16:colId xmlns:a16="http://schemas.microsoft.com/office/drawing/2014/main" val="3780680881"/>
                    </a:ext>
                  </a:extLst>
                </a:gridCol>
                <a:gridCol w="1299729">
                  <a:extLst>
                    <a:ext uri="{9D8B030D-6E8A-4147-A177-3AD203B41FA5}">
                      <a16:colId xmlns:a16="http://schemas.microsoft.com/office/drawing/2014/main" val="3232525896"/>
                    </a:ext>
                  </a:extLst>
                </a:gridCol>
                <a:gridCol w="1734228">
                  <a:extLst>
                    <a:ext uri="{9D8B030D-6E8A-4147-A177-3AD203B41FA5}">
                      <a16:colId xmlns:a16="http://schemas.microsoft.com/office/drawing/2014/main" val="3052307856"/>
                    </a:ext>
                  </a:extLst>
                </a:gridCol>
                <a:gridCol w="2531152">
                  <a:extLst>
                    <a:ext uri="{9D8B030D-6E8A-4147-A177-3AD203B41FA5}">
                      <a16:colId xmlns:a16="http://schemas.microsoft.com/office/drawing/2014/main" val="792401364"/>
                    </a:ext>
                  </a:extLst>
                </a:gridCol>
              </a:tblGrid>
              <a:tr h="487468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Author/Year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Relevant Research Gap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559567"/>
                  </a:ext>
                </a:extLst>
              </a:tr>
              <a:tr h="1013241"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David </a:t>
                      </a:r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</a:t>
                      </a: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., 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Resource Profile: The UK Cystic Fibrosis Registry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Journal of Epidemiology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Underuse of large-scale clinical data for CF research.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longitudinal clinical data on &gt;12,000 CF patients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supports real-world outcome and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drug studies.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983630"/>
                  </a:ext>
                </a:extLst>
              </a:tr>
              <a:tr h="1257607">
                <a:tc>
                  <a:txBody>
                    <a:bodyPr/>
                    <a:lstStyle/>
                    <a:p>
                      <a:pPr algn="l"/>
                      <a:r>
                        <a:rPr lang="it-IT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Melissa </a:t>
                      </a:r>
                      <a:r>
                        <a:rPr lang="it-IT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</a:t>
                      </a:r>
                      <a:r>
                        <a:rPr lang="it-IT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.,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Proteomic Survey of the Cystic Fibrosis Transmembrane Conductance Regulator </a:t>
                      </a:r>
                      <a:r>
                        <a:rPr lang="en-US" sz="140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Surfaceome</a:t>
                      </a:r>
                      <a:endParaRPr lang="en-US" sz="14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Journal of Molecular Sciences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understanding of CFTR’s surface interactors and variant-specific PPIs.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Identified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113 high-confidence CFTR surface interactors.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050022"/>
                  </a:ext>
                </a:extLst>
              </a:tr>
              <a:tr h="1257607">
                <a:tc>
                  <a:txBody>
                    <a:bodyPr/>
                    <a:lstStyle/>
                    <a:p>
                      <a:pPr algn="l"/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Iazzi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.,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Proximity Profiling of the CFTR Interaction Landscape in Response to </a:t>
                      </a:r>
                      <a:r>
                        <a:rPr lang="en-US" sz="140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Orkambi</a:t>
                      </a:r>
                      <a:endParaRPr lang="en-US" sz="14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Int. J. Mol. Sci.</a:t>
                      </a:r>
                    </a:p>
                    <a:p>
                      <a:pPr algn="l"/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understanding of CFTR interaction changes with ∆F508 mutation and drug modulation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Identified 474 WT and 626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∆F508-CFTR interactors using </a:t>
                      </a:r>
                      <a:r>
                        <a:rPr lang="en-US" sz="1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BioID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Orkambi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altered specific interactions.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758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CB13FB-AEFC-C713-5940-282C63CE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B1A8-2319-4E7B-A466-AE948CF032AF}" type="slidenum">
              <a:rPr lang="en-IN" b="1" smtClean="0"/>
              <a:t>12</a:t>
            </a:fld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7C2A0-C2B0-6EBB-97C7-61F4451C36E9}"/>
              </a:ext>
            </a:extLst>
          </p:cNvPr>
          <p:cNvSpPr txBox="1"/>
          <p:nvPr/>
        </p:nvSpPr>
        <p:spPr>
          <a:xfrm>
            <a:off x="7486650" y="1239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1</a:t>
            </a:r>
          </a:p>
        </p:txBody>
      </p:sp>
    </p:spTree>
    <p:extLst>
      <p:ext uri="{BB962C8B-B14F-4D97-AF65-F5344CB8AC3E}">
        <p14:creationId xmlns:p14="http://schemas.microsoft.com/office/powerpoint/2010/main" val="291941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CD990-4280-6D2C-AE19-565453E4B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795C1E-EC5A-9B7F-E1ED-5DCE29789391}"/>
              </a:ext>
            </a:extLst>
          </p:cNvPr>
          <p:cNvSpPr txBox="1"/>
          <p:nvPr/>
        </p:nvSpPr>
        <p:spPr>
          <a:xfrm>
            <a:off x="217264" y="61025"/>
            <a:ext cx="3478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Methodology/ Work plan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4A21DA-BFF5-A7A8-96D7-3E5D5B4B9E64}"/>
              </a:ext>
            </a:extLst>
          </p:cNvPr>
          <p:cNvGrpSpPr/>
          <p:nvPr/>
        </p:nvGrpSpPr>
        <p:grpSpPr>
          <a:xfrm>
            <a:off x="1796847" y="677896"/>
            <a:ext cx="6017342" cy="5825935"/>
            <a:chOff x="1796847" y="677896"/>
            <a:chExt cx="6017342" cy="58259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13B36D-9887-9337-8300-C1DCD2CA47B6}"/>
                </a:ext>
              </a:extLst>
            </p:cNvPr>
            <p:cNvSpPr txBox="1"/>
            <p:nvPr/>
          </p:nvSpPr>
          <p:spPr>
            <a:xfrm>
              <a:off x="1796847" y="677896"/>
              <a:ext cx="6017342" cy="646331"/>
            </a:xfrm>
            <a:prstGeom prst="rect">
              <a:avLst/>
            </a:prstGeom>
            <a:ln w="3810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key targets for CFTR -PPI inhibitors 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[CAL, HSP90, 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NHERF1]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D9FDDF-CFBD-2087-436C-B6895456EB91}"/>
                </a:ext>
              </a:extLst>
            </p:cNvPr>
            <p:cNvSpPr txBox="1"/>
            <p:nvPr/>
          </p:nvSpPr>
          <p:spPr>
            <a:xfrm>
              <a:off x="2040196" y="1777407"/>
              <a:ext cx="5530644" cy="369332"/>
            </a:xfrm>
            <a:prstGeom prst="rect">
              <a:avLst/>
            </a:prstGeom>
            <a:ln w="3810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Source Identification –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BioGRID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STRING, PDB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F3F716-4874-E83C-A74A-D60461019424}"/>
                </a:ext>
              </a:extLst>
            </p:cNvPr>
            <p:cNvSpPr txBox="1"/>
            <p:nvPr/>
          </p:nvSpPr>
          <p:spPr>
            <a:xfrm>
              <a:off x="2519518" y="2533529"/>
              <a:ext cx="4572000" cy="369332"/>
            </a:xfrm>
            <a:prstGeom prst="rect">
              <a:avLst/>
            </a:prstGeom>
            <a:ln w="3810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Extract PPI Data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1EB9D6-F71F-93E2-52DB-C4A81E1D3B9F}"/>
                </a:ext>
              </a:extLst>
            </p:cNvPr>
            <p:cNvSpPr txBox="1"/>
            <p:nvPr/>
          </p:nvSpPr>
          <p:spPr>
            <a:xfrm>
              <a:off x="2519518" y="3319852"/>
              <a:ext cx="4572000" cy="369332"/>
            </a:xfrm>
            <a:prstGeom prst="rect">
              <a:avLst/>
            </a:prstGeom>
            <a:ln w="3810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and curate, the Dataset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91E344-1559-04C3-609D-0D9019371B2C}"/>
                </a:ext>
              </a:extLst>
            </p:cNvPr>
            <p:cNvSpPr txBox="1"/>
            <p:nvPr/>
          </p:nvSpPr>
          <p:spPr>
            <a:xfrm>
              <a:off x="1957852" y="4096525"/>
              <a:ext cx="5695332" cy="923330"/>
            </a:xfrm>
            <a:prstGeom prst="rect">
              <a:avLst/>
            </a:prstGeom>
            <a:ln w="3810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Annotate Protein Functions and Pathways</a:t>
              </a:r>
            </a:p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Post translational modifications (trafficking, folding, degradation, channel function)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E26089-680F-2C85-E0A6-E91AFCC937C9}"/>
                </a:ext>
              </a:extLst>
            </p:cNvPr>
            <p:cNvSpPr txBox="1"/>
            <p:nvPr/>
          </p:nvSpPr>
          <p:spPr>
            <a:xfrm>
              <a:off x="2519518" y="5397518"/>
              <a:ext cx="4572000" cy="369332"/>
            </a:xfrm>
            <a:prstGeom prst="rect">
              <a:avLst/>
            </a:prstGeom>
            <a:ln w="3810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 and Standardize the Dataset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0B8C50-0397-54D5-2A98-28DF6013D309}"/>
                </a:ext>
              </a:extLst>
            </p:cNvPr>
            <p:cNvSpPr txBox="1"/>
            <p:nvPr/>
          </p:nvSpPr>
          <p:spPr>
            <a:xfrm>
              <a:off x="2519518" y="6134499"/>
              <a:ext cx="4572000" cy="369332"/>
            </a:xfrm>
            <a:prstGeom prst="rect">
              <a:avLst/>
            </a:prstGeom>
            <a:ln w="3810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Integration of CFTR Mutation Dataset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B877ADC-A102-CA87-AA90-1B627079C9D9}"/>
                </a:ext>
              </a:extLst>
            </p:cNvPr>
            <p:cNvCxnSpPr>
              <a:cxnSpLocks/>
            </p:cNvCxnSpPr>
            <p:nvPr/>
          </p:nvCxnSpPr>
          <p:spPr>
            <a:xfrm>
              <a:off x="4805518" y="1332641"/>
              <a:ext cx="0" cy="4447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7CCC5C9-1174-831F-9304-56F2F8F92EAF}"/>
                </a:ext>
              </a:extLst>
            </p:cNvPr>
            <p:cNvCxnSpPr>
              <a:cxnSpLocks/>
            </p:cNvCxnSpPr>
            <p:nvPr/>
          </p:nvCxnSpPr>
          <p:spPr>
            <a:xfrm>
              <a:off x="4805518" y="2145202"/>
              <a:ext cx="0" cy="3843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CBC4135-10F0-9AC2-CDB5-A06A74C83772}"/>
                </a:ext>
              </a:extLst>
            </p:cNvPr>
            <p:cNvCxnSpPr>
              <a:cxnSpLocks/>
            </p:cNvCxnSpPr>
            <p:nvPr/>
          </p:nvCxnSpPr>
          <p:spPr>
            <a:xfrm>
              <a:off x="4805518" y="2928067"/>
              <a:ext cx="0" cy="3843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BA32966-E90B-1EE8-75CD-D70F9935E001}"/>
                </a:ext>
              </a:extLst>
            </p:cNvPr>
            <p:cNvCxnSpPr>
              <a:cxnSpLocks/>
            </p:cNvCxnSpPr>
            <p:nvPr/>
          </p:nvCxnSpPr>
          <p:spPr>
            <a:xfrm>
              <a:off x="4805518" y="3704740"/>
              <a:ext cx="0" cy="3843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27ECEAF-832D-279D-70DA-6238C4DD574D}"/>
                </a:ext>
              </a:extLst>
            </p:cNvPr>
            <p:cNvCxnSpPr>
              <a:cxnSpLocks/>
            </p:cNvCxnSpPr>
            <p:nvPr/>
          </p:nvCxnSpPr>
          <p:spPr>
            <a:xfrm>
              <a:off x="4805518" y="5035229"/>
              <a:ext cx="0" cy="3843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2860A47-B140-0F97-3050-4A399F393AF0}"/>
                </a:ext>
              </a:extLst>
            </p:cNvPr>
            <p:cNvCxnSpPr>
              <a:cxnSpLocks/>
            </p:cNvCxnSpPr>
            <p:nvPr/>
          </p:nvCxnSpPr>
          <p:spPr>
            <a:xfrm>
              <a:off x="4805518" y="5749609"/>
              <a:ext cx="0" cy="3843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6A0C5A-9520-0250-8268-15BEF228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05511"/>
            <a:ext cx="2057400" cy="365125"/>
          </a:xfrm>
        </p:spPr>
        <p:txBody>
          <a:bodyPr/>
          <a:lstStyle/>
          <a:p>
            <a:fld id="{9BDE45F8-2765-4AF5-869F-7B4CDD851A69}" type="slidenum">
              <a:rPr lang="en-IN" smtClean="0"/>
              <a:t>13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48328B-8428-3F22-87CE-C0712C5371E0}"/>
              </a:ext>
            </a:extLst>
          </p:cNvPr>
          <p:cNvSpPr txBox="1"/>
          <p:nvPr/>
        </p:nvSpPr>
        <p:spPr>
          <a:xfrm>
            <a:off x="7486650" y="1239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1</a:t>
            </a:r>
          </a:p>
        </p:txBody>
      </p:sp>
    </p:spTree>
    <p:extLst>
      <p:ext uri="{BB962C8B-B14F-4D97-AF65-F5344CB8AC3E}">
        <p14:creationId xmlns:p14="http://schemas.microsoft.com/office/powerpoint/2010/main" val="207417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0BCAF0-3BE8-94E5-24CC-9C675C0CA1FC}"/>
              </a:ext>
            </a:extLst>
          </p:cNvPr>
          <p:cNvSpPr txBox="1"/>
          <p:nvPr/>
        </p:nvSpPr>
        <p:spPr>
          <a:xfrm>
            <a:off x="221225" y="353795"/>
            <a:ext cx="82935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2: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and train machine learning models to predict small molecules with high potential to inhibit CFTR-related PPIs.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669D48-5534-F923-0CA0-B69E58887104}"/>
              </a:ext>
            </a:extLst>
          </p:cNvPr>
          <p:cNvSpPr txBox="1"/>
          <p:nvPr/>
        </p:nvSpPr>
        <p:spPr>
          <a:xfrm>
            <a:off x="221225" y="974096"/>
            <a:ext cx="220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501DE9-A16B-27B6-C71B-D3351A910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128110"/>
              </p:ext>
            </p:extLst>
          </p:nvPr>
        </p:nvGraphicFramePr>
        <p:xfrm>
          <a:off x="319548" y="1457041"/>
          <a:ext cx="8504903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207">
                  <a:extLst>
                    <a:ext uri="{9D8B030D-6E8A-4147-A177-3AD203B41FA5}">
                      <a16:colId xmlns:a16="http://schemas.microsoft.com/office/drawing/2014/main" val="3365802215"/>
                    </a:ext>
                  </a:extLst>
                </a:gridCol>
                <a:gridCol w="1730477">
                  <a:extLst>
                    <a:ext uri="{9D8B030D-6E8A-4147-A177-3AD203B41FA5}">
                      <a16:colId xmlns:a16="http://schemas.microsoft.com/office/drawing/2014/main" val="3780680881"/>
                    </a:ext>
                  </a:extLst>
                </a:gridCol>
                <a:gridCol w="1240118">
                  <a:extLst>
                    <a:ext uri="{9D8B030D-6E8A-4147-A177-3AD203B41FA5}">
                      <a16:colId xmlns:a16="http://schemas.microsoft.com/office/drawing/2014/main" val="3232525896"/>
                    </a:ext>
                  </a:extLst>
                </a:gridCol>
                <a:gridCol w="1778432">
                  <a:extLst>
                    <a:ext uri="{9D8B030D-6E8A-4147-A177-3AD203B41FA5}">
                      <a16:colId xmlns:a16="http://schemas.microsoft.com/office/drawing/2014/main" val="3052307856"/>
                    </a:ext>
                  </a:extLst>
                </a:gridCol>
                <a:gridCol w="2595669">
                  <a:extLst>
                    <a:ext uri="{9D8B030D-6E8A-4147-A177-3AD203B41FA5}">
                      <a16:colId xmlns:a16="http://schemas.microsoft.com/office/drawing/2014/main" val="792401364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Author/Year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Relevant Research Gap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559567"/>
                  </a:ext>
                </a:extLst>
              </a:tr>
              <a:tr h="1083061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Wang </a:t>
                      </a:r>
                      <a:r>
                        <a:rPr lang="en-IN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., 2022</a:t>
                      </a:r>
                      <a:endParaRPr lang="en-IN" sz="14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graph and sequence neural networks for molecular property prediction and drug discovery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Bioinformatics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comprehensive and customized tools integrating both graph and sequence models for molecular property prediction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especially on imbalanced datasets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 </a:t>
                      </a:r>
                      <a:r>
                        <a:rPr lang="en-US" sz="1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AdvProp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 suite of ML models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including ML-MPNN and contrastive-BERT;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achieved top performance with improvements in ROC-AUC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PRC-AUC.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983630"/>
                  </a:ext>
                </a:extLst>
              </a:tr>
              <a:tr h="1201389"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Díaz-Eufracio &amp; Medina-Franco, 2022</a:t>
                      </a:r>
                      <a:endParaRPr lang="en-IN" sz="14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Models to Predict Protein–Protein Interaction Inhibitors</a:t>
                      </a:r>
                      <a:endParaRPr lang="en-US" sz="14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Molecules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use of ML to classify PPI inhibitors 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molecular fingerprints despite the availability of PPI data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with ECFP4 fingerprints gave the best performance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provided a pipeline for reproducible ML modeling; ensemble models improved classification of PPI inhibitors.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014649"/>
                  </a:ext>
                </a:extLst>
              </a:tr>
              <a:tr h="1201389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Tang W </a:t>
                      </a:r>
                      <a:r>
                        <a:rPr lang="en-IN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al, </a:t>
                      </a:r>
                      <a:r>
                        <a:rPr lang="en-IN" sz="14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silico discovery of potential PPI inhibitors for anti-lung cancer activity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Frontiers in Chemistry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AI/ML-driven in silico workflow for PPI inhibitor identification and validation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 a workflow integrating pharmacophore </a:t>
                      </a:r>
                      <a:r>
                        <a:rPr lang="en-IN" sz="1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modeling</a:t>
                      </a: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virtual screening, molecular dynamics, and MM-GBSA to identify potential PPI inhibitors.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96232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F6FE5C-B176-102E-E449-0F5C71F4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14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005BC6-52B6-5EBB-5975-CBA272C2F2BA}"/>
              </a:ext>
            </a:extLst>
          </p:cNvPr>
          <p:cNvSpPr txBox="1"/>
          <p:nvPr/>
        </p:nvSpPr>
        <p:spPr>
          <a:xfrm>
            <a:off x="7486650" y="1239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2</a:t>
            </a:r>
          </a:p>
        </p:txBody>
      </p:sp>
    </p:spTree>
    <p:extLst>
      <p:ext uri="{BB962C8B-B14F-4D97-AF65-F5344CB8AC3E}">
        <p14:creationId xmlns:p14="http://schemas.microsoft.com/office/powerpoint/2010/main" val="226341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D30313-7F88-67EA-4381-B14368B2D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11103"/>
              </p:ext>
            </p:extLst>
          </p:nvPr>
        </p:nvGraphicFramePr>
        <p:xfrm>
          <a:off x="347203" y="569820"/>
          <a:ext cx="850265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65">
                  <a:extLst>
                    <a:ext uri="{9D8B030D-6E8A-4147-A177-3AD203B41FA5}">
                      <a16:colId xmlns:a16="http://schemas.microsoft.com/office/drawing/2014/main" val="3365802215"/>
                    </a:ext>
                  </a:extLst>
                </a:gridCol>
                <a:gridCol w="1783827">
                  <a:extLst>
                    <a:ext uri="{9D8B030D-6E8A-4147-A177-3AD203B41FA5}">
                      <a16:colId xmlns:a16="http://schemas.microsoft.com/office/drawing/2014/main" val="3780680881"/>
                    </a:ext>
                  </a:extLst>
                </a:gridCol>
                <a:gridCol w="1425870">
                  <a:extLst>
                    <a:ext uri="{9D8B030D-6E8A-4147-A177-3AD203B41FA5}">
                      <a16:colId xmlns:a16="http://schemas.microsoft.com/office/drawing/2014/main" val="3232525896"/>
                    </a:ext>
                  </a:extLst>
                </a:gridCol>
                <a:gridCol w="1823837">
                  <a:extLst>
                    <a:ext uri="{9D8B030D-6E8A-4147-A177-3AD203B41FA5}">
                      <a16:colId xmlns:a16="http://schemas.microsoft.com/office/drawing/2014/main" val="3052307856"/>
                    </a:ext>
                  </a:extLst>
                </a:gridCol>
                <a:gridCol w="2325053">
                  <a:extLst>
                    <a:ext uri="{9D8B030D-6E8A-4147-A177-3AD203B41FA5}">
                      <a16:colId xmlns:a16="http://schemas.microsoft.com/office/drawing/2014/main" val="792401364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Author/Year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Relevant Research Gap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559567"/>
                  </a:ext>
                </a:extLst>
              </a:tr>
              <a:tr h="894735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Philipp </a:t>
                      </a:r>
                    </a:p>
                    <a:p>
                      <a:pPr algn="l"/>
                      <a:r>
                        <a:rPr lang="en-IN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al., </a:t>
                      </a:r>
                      <a:r>
                        <a:rPr lang="en-IN" sz="14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en-IN" sz="14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AI-guided pipeline for protein–protein interaction drug discovery identifies a SARS-CoV-2 inhibitor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Molecular Systems Biology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integrated AI pipelines for PPI-targeted drug discovery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Created an AI-ML workflow integrating AlphaFold-Multimer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ultra-large virtual screening for novel PPI inhibitors.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284046"/>
                  </a:ext>
                </a:extLst>
              </a:tr>
              <a:tr h="894735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 </a:t>
                      </a:r>
                      <a:r>
                        <a:rPr lang="en-IN" sz="1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</a:t>
                      </a:r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2021</a:t>
                      </a:r>
                      <a:endParaRPr lang="en-IN" sz="1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Bayesian neural network with pretrained protein embedding enhances prediction accuracy of drug–protein interaction</a:t>
                      </a:r>
                      <a:endParaRPr lang="en-US" sz="14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Bioinformatics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 models need large datasets;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uncertainty in predictions is underutilized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Combined transfer learning and Bayesian inference to improve DTI prediction accuracy; uncertainty quantification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helps prioritize reliable predictions.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871427"/>
                  </a:ext>
                </a:extLst>
              </a:tr>
              <a:tr h="894735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Agyemang </a:t>
                      </a:r>
                      <a:r>
                        <a:rPr lang="en-IN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2020</a:t>
                      </a:r>
                      <a:endParaRPr lang="en-IN" sz="1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Multi-view self-attention for interpretable drug–target interaction prediction</a:t>
                      </a:r>
                      <a:endParaRPr lang="en-US" sz="14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Biomedical Informatics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interpretability of deep learning-based DTI models and over-reliance on single descriptors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a multi-view self-attention model combining multiple compound and protein features; achieved competitive performance and interpretability for kinase datasets.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60797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153B58F-2897-22C7-8D3B-E6CE1F7EDD45}"/>
              </a:ext>
            </a:extLst>
          </p:cNvPr>
          <p:cNvSpPr txBox="1"/>
          <p:nvPr/>
        </p:nvSpPr>
        <p:spPr>
          <a:xfrm>
            <a:off x="215487" y="0"/>
            <a:ext cx="2608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0EAFA-6BA3-C870-9A48-2BDABA53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15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E64D8-5E8B-6FF9-D4FD-93F5C9C2643F}"/>
              </a:ext>
            </a:extLst>
          </p:cNvPr>
          <p:cNvSpPr txBox="1"/>
          <p:nvPr/>
        </p:nvSpPr>
        <p:spPr>
          <a:xfrm>
            <a:off x="7486650" y="1239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2</a:t>
            </a:r>
          </a:p>
        </p:txBody>
      </p:sp>
    </p:spTree>
    <p:extLst>
      <p:ext uri="{BB962C8B-B14F-4D97-AF65-F5344CB8AC3E}">
        <p14:creationId xmlns:p14="http://schemas.microsoft.com/office/powerpoint/2010/main" val="334301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27E4A-556C-A117-2294-8F3CE13D0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9C5B55-3E2D-6BA8-9375-A2915B85D028}"/>
              </a:ext>
            </a:extLst>
          </p:cNvPr>
          <p:cNvSpPr txBox="1"/>
          <p:nvPr/>
        </p:nvSpPr>
        <p:spPr>
          <a:xfrm>
            <a:off x="209888" y="114714"/>
            <a:ext cx="3478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Methodology/ Work plan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2C1AB1-E5AE-91A2-4783-68B348019487}"/>
              </a:ext>
            </a:extLst>
          </p:cNvPr>
          <p:cNvGrpSpPr/>
          <p:nvPr/>
        </p:nvGrpSpPr>
        <p:grpSpPr>
          <a:xfrm>
            <a:off x="1944326" y="961776"/>
            <a:ext cx="5245510" cy="5286793"/>
            <a:chOff x="1944326" y="961776"/>
            <a:chExt cx="5245510" cy="528679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5A92C0-3DC0-2E56-CD19-218FC12DA332}"/>
                </a:ext>
              </a:extLst>
            </p:cNvPr>
            <p:cNvSpPr txBox="1"/>
            <p:nvPr/>
          </p:nvSpPr>
          <p:spPr>
            <a:xfrm>
              <a:off x="2091811" y="961776"/>
              <a:ext cx="4950541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Curated Dataset of Known PPI Inhibitors –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ChEMBL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iPPI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-DB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800CCB-DBEF-A872-EB88-4357AE5F08E4}"/>
                </a:ext>
              </a:extLst>
            </p:cNvPr>
            <p:cNvSpPr txBox="1"/>
            <p:nvPr/>
          </p:nvSpPr>
          <p:spPr>
            <a:xfrm>
              <a:off x="2047566" y="1966941"/>
              <a:ext cx="5039031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Preprocessing: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duplicates and standardize SMILES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D05D73-9A27-1239-40E4-F5D4909B1DCD}"/>
                </a:ext>
              </a:extLst>
            </p:cNvPr>
            <p:cNvSpPr txBox="1"/>
            <p:nvPr/>
          </p:nvSpPr>
          <p:spPr>
            <a:xfrm>
              <a:off x="1944326" y="3021937"/>
              <a:ext cx="5245510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Generation of Molecular Descriptors from SMILES </a:t>
              </a:r>
              <a:r>
                <a:rPr lang="en-I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Chemprop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I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Deepchem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D447C6-6DF3-2394-B210-7DD36FF7E6BB}"/>
                </a:ext>
              </a:extLst>
            </p:cNvPr>
            <p:cNvSpPr txBox="1"/>
            <p:nvPr/>
          </p:nvSpPr>
          <p:spPr>
            <a:xfrm>
              <a:off x="2281081" y="4053293"/>
              <a:ext cx="4572000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Selection of ML model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3CF145-27FD-D762-72DA-41B0742BA35A}"/>
                </a:ext>
              </a:extLst>
            </p:cNvPr>
            <p:cNvSpPr txBox="1"/>
            <p:nvPr/>
          </p:nvSpPr>
          <p:spPr>
            <a:xfrm>
              <a:off x="2281081" y="4825457"/>
              <a:ext cx="4572000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Training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20A14D-7FC8-66D3-0B73-59722BCC4B1C}"/>
                </a:ext>
              </a:extLst>
            </p:cNvPr>
            <p:cNvSpPr txBox="1"/>
            <p:nvPr/>
          </p:nvSpPr>
          <p:spPr>
            <a:xfrm>
              <a:off x="2032815" y="5602238"/>
              <a:ext cx="5068533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Evaluation 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(AUROC, Accuracy, F1-score) and Interpretation</a:t>
              </a:r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A30996EB-7EE3-ED5D-F9C4-C3E5C7AA888E}"/>
                </a:ext>
              </a:extLst>
            </p:cNvPr>
            <p:cNvCxnSpPr>
              <a:cxnSpLocks/>
            </p:cNvCxnSpPr>
            <p:nvPr/>
          </p:nvCxnSpPr>
          <p:spPr>
            <a:xfrm>
              <a:off x="4567081" y="1601254"/>
              <a:ext cx="0" cy="3843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77D45A6-3791-4CFD-53CA-02F35EA32860}"/>
                </a:ext>
              </a:extLst>
            </p:cNvPr>
            <p:cNvCxnSpPr>
              <a:cxnSpLocks/>
            </p:cNvCxnSpPr>
            <p:nvPr/>
          </p:nvCxnSpPr>
          <p:spPr>
            <a:xfrm>
              <a:off x="4567081" y="2626752"/>
              <a:ext cx="0" cy="3843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63B2AA0-D399-53BE-71A8-80274D01D729}"/>
                </a:ext>
              </a:extLst>
            </p:cNvPr>
            <p:cNvCxnSpPr>
              <a:cxnSpLocks/>
            </p:cNvCxnSpPr>
            <p:nvPr/>
          </p:nvCxnSpPr>
          <p:spPr>
            <a:xfrm>
              <a:off x="4567081" y="3688583"/>
              <a:ext cx="0" cy="3843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B142CEB-5F9C-C8EF-2E00-D6DCB964A652}"/>
                </a:ext>
              </a:extLst>
            </p:cNvPr>
            <p:cNvCxnSpPr>
              <a:cxnSpLocks/>
            </p:cNvCxnSpPr>
            <p:nvPr/>
          </p:nvCxnSpPr>
          <p:spPr>
            <a:xfrm>
              <a:off x="4567081" y="4441083"/>
              <a:ext cx="0" cy="3843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C3F141-281F-EF71-5B7B-174AF81EB267}"/>
                </a:ext>
              </a:extLst>
            </p:cNvPr>
            <p:cNvCxnSpPr>
              <a:cxnSpLocks/>
            </p:cNvCxnSpPr>
            <p:nvPr/>
          </p:nvCxnSpPr>
          <p:spPr>
            <a:xfrm>
              <a:off x="4567081" y="5217865"/>
              <a:ext cx="0" cy="3843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A85C4-121A-B63C-6D0E-9A749686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16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138707-3836-717B-3850-34264EBB166D}"/>
              </a:ext>
            </a:extLst>
          </p:cNvPr>
          <p:cNvSpPr txBox="1"/>
          <p:nvPr/>
        </p:nvSpPr>
        <p:spPr>
          <a:xfrm>
            <a:off x="7486650" y="1239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2</a:t>
            </a:r>
          </a:p>
        </p:txBody>
      </p:sp>
    </p:spTree>
    <p:extLst>
      <p:ext uri="{BB962C8B-B14F-4D97-AF65-F5344CB8AC3E}">
        <p14:creationId xmlns:p14="http://schemas.microsoft.com/office/powerpoint/2010/main" val="71328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1478A5-90C5-B7CC-058D-9BA0C48BA962}"/>
              </a:ext>
            </a:extLst>
          </p:cNvPr>
          <p:cNvSpPr txBox="1"/>
          <p:nvPr/>
        </p:nvSpPr>
        <p:spPr>
          <a:xfrm>
            <a:off x="260553" y="197096"/>
            <a:ext cx="83918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3: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a virtual screening pipeline integrating the trained ML models for rapid prioritization of top candidate inhibitors.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80E04-289D-A616-C4D5-F9815C9E4724}"/>
              </a:ext>
            </a:extLst>
          </p:cNvPr>
          <p:cNvSpPr txBox="1"/>
          <p:nvPr/>
        </p:nvSpPr>
        <p:spPr>
          <a:xfrm>
            <a:off x="260553" y="904982"/>
            <a:ext cx="220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EB0C3F-CEF7-79D7-0777-C16D93F54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366912"/>
              </p:ext>
            </p:extLst>
          </p:nvPr>
        </p:nvGraphicFramePr>
        <p:xfrm>
          <a:off x="393084" y="1305092"/>
          <a:ext cx="8357831" cy="5417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666">
                  <a:extLst>
                    <a:ext uri="{9D8B030D-6E8A-4147-A177-3AD203B41FA5}">
                      <a16:colId xmlns:a16="http://schemas.microsoft.com/office/drawing/2014/main" val="3365802215"/>
                    </a:ext>
                  </a:extLst>
                </a:gridCol>
                <a:gridCol w="1727789">
                  <a:extLst>
                    <a:ext uri="{9D8B030D-6E8A-4147-A177-3AD203B41FA5}">
                      <a16:colId xmlns:a16="http://schemas.microsoft.com/office/drawing/2014/main" val="3780680881"/>
                    </a:ext>
                  </a:extLst>
                </a:gridCol>
                <a:gridCol w="1281908">
                  <a:extLst>
                    <a:ext uri="{9D8B030D-6E8A-4147-A177-3AD203B41FA5}">
                      <a16:colId xmlns:a16="http://schemas.microsoft.com/office/drawing/2014/main" val="3232525896"/>
                    </a:ext>
                  </a:extLst>
                </a:gridCol>
                <a:gridCol w="1819719">
                  <a:extLst>
                    <a:ext uri="{9D8B030D-6E8A-4147-A177-3AD203B41FA5}">
                      <a16:colId xmlns:a16="http://schemas.microsoft.com/office/drawing/2014/main" val="3052307856"/>
                    </a:ext>
                  </a:extLst>
                </a:gridCol>
                <a:gridCol w="2334749">
                  <a:extLst>
                    <a:ext uri="{9D8B030D-6E8A-4147-A177-3AD203B41FA5}">
                      <a16:colId xmlns:a16="http://schemas.microsoft.com/office/drawing/2014/main" val="792401364"/>
                    </a:ext>
                  </a:extLst>
                </a:gridCol>
              </a:tblGrid>
              <a:tr h="466701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Author/Year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Relevant Research Gap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559567"/>
                  </a:ext>
                </a:extLst>
              </a:tr>
              <a:tr h="1006602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Kumar &amp; Acharya,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intelligence-driven framework for optimized hit selection in virtual screening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Cheminformatics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accuracy and high false positives in traditional VS; lack of ML (CS-PS) based frameworks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 A-HIOT (Automated hit identification and optimization tool) framework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integrating chemical and protein space;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achieved ~90% accuracy in hit optimization; outperformed conventional ML/DL methods.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7586"/>
                  </a:ext>
                </a:extLst>
              </a:tr>
              <a:tr h="1228491">
                <a:tc>
                  <a:txBody>
                    <a:bodyPr/>
                    <a:lstStyle/>
                    <a:p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McCloskey </a:t>
                      </a:r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</a:t>
                      </a: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on DNA-Encoded Libraries: A New Paradigm for Hit Finding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Medicinal Chemistry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Underutilization of DEL data 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due to manual bias and limited scalability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 models (GCNNs) trained on DEL data identified potent inhibitors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(IC50 &lt;10nM) for diverse targets; high hit rates (up to 72%) in large libraries.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657737"/>
                  </a:ext>
                </a:extLst>
              </a:tr>
              <a:tr h="1049993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Chandak &amp; Wong, 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EDock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-ML: A web server for using ensemble docking with machine learning to aid drug discovery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 Science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theory and guidance for using ensemble docking results effectively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Introduced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EDock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-ML, combining ensemble docking with ML (RF, SVM, LR, KNN);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prediction of actives using protein-specific models.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042690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AEC306-6F90-A0F8-8FC2-A806EE57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17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A6B81-2AFA-4937-6412-F9C1C12D021A}"/>
              </a:ext>
            </a:extLst>
          </p:cNvPr>
          <p:cNvSpPr txBox="1"/>
          <p:nvPr/>
        </p:nvSpPr>
        <p:spPr>
          <a:xfrm>
            <a:off x="7486650" y="1239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3</a:t>
            </a:r>
          </a:p>
        </p:txBody>
      </p:sp>
    </p:spTree>
    <p:extLst>
      <p:ext uri="{BB962C8B-B14F-4D97-AF65-F5344CB8AC3E}">
        <p14:creationId xmlns:p14="http://schemas.microsoft.com/office/powerpoint/2010/main" val="134407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E3CF1-5E65-5DD8-AF1C-680F18E1D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88AC1A2-152A-57FE-8EFB-BA29ED29B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284395"/>
              </p:ext>
            </p:extLst>
          </p:nvPr>
        </p:nvGraphicFramePr>
        <p:xfrm>
          <a:off x="516193" y="825854"/>
          <a:ext cx="8254182" cy="503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863">
                  <a:extLst>
                    <a:ext uri="{9D8B030D-6E8A-4147-A177-3AD203B41FA5}">
                      <a16:colId xmlns:a16="http://schemas.microsoft.com/office/drawing/2014/main" val="3365802215"/>
                    </a:ext>
                  </a:extLst>
                </a:gridCol>
                <a:gridCol w="1706362">
                  <a:extLst>
                    <a:ext uri="{9D8B030D-6E8A-4147-A177-3AD203B41FA5}">
                      <a16:colId xmlns:a16="http://schemas.microsoft.com/office/drawing/2014/main" val="3780680881"/>
                    </a:ext>
                  </a:extLst>
                </a:gridCol>
                <a:gridCol w="1266011">
                  <a:extLst>
                    <a:ext uri="{9D8B030D-6E8A-4147-A177-3AD203B41FA5}">
                      <a16:colId xmlns:a16="http://schemas.microsoft.com/office/drawing/2014/main" val="3232525896"/>
                    </a:ext>
                  </a:extLst>
                </a:gridCol>
                <a:gridCol w="1831694">
                  <a:extLst>
                    <a:ext uri="{9D8B030D-6E8A-4147-A177-3AD203B41FA5}">
                      <a16:colId xmlns:a16="http://schemas.microsoft.com/office/drawing/2014/main" val="3052307856"/>
                    </a:ext>
                  </a:extLst>
                </a:gridCol>
                <a:gridCol w="2271252">
                  <a:extLst>
                    <a:ext uri="{9D8B030D-6E8A-4147-A177-3AD203B41FA5}">
                      <a16:colId xmlns:a16="http://schemas.microsoft.com/office/drawing/2014/main" val="792401364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Author/ Year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Relevant Research Gap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559567"/>
                  </a:ext>
                </a:extLst>
              </a:tr>
              <a:tr h="1083061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Zhang </a:t>
                      </a:r>
                      <a:r>
                        <a:rPr lang="en-IN" sz="1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</a:t>
                      </a:r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Integrated Deep Learning and Molecular Dynamics Simulation-Based Screening Pipeline Identifies Inhibitors of TIPE2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Frontiers in Pharmacology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known inhibitors for TIPE2 (Tumor necrosis factor of cancer) despite its therapeutic potential in cancer and inflammation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Identified 4 lead compounds from deep learning + MD pipeline.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08066"/>
                  </a:ext>
                </a:extLst>
              </a:tr>
              <a:tr h="1083061">
                <a:tc>
                  <a:txBody>
                    <a:bodyPr/>
                    <a:lstStyle/>
                    <a:p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Graff </a:t>
                      </a:r>
                      <a:r>
                        <a:rPr lang="en-IN" sz="1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Accelerating High-Throughput Virtual Screening via Molecular Pool-Based Active Learning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Chemical Science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Massive VS libraries are computationally expensive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need efficient sampling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 learning with D-MPNN identified 90%+ top hits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 100M library; greatly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reduced VS cost while retaining accuracy.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93900"/>
                  </a:ext>
                </a:extLst>
              </a:tr>
              <a:tr h="1083061"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Samad </a:t>
                      </a:r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</a:t>
                      </a: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2023</a:t>
                      </a:r>
                      <a:endParaRPr lang="en-IN" sz="14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Identification of novel inhibitors for SARS-CoV-2 using ML-based virtual screening, molecular docking and MD simulation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Frontiers in Molecular Biosciences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specific antivirals 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SARS-CoV-2 and efficient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ML-based 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identification of phytochemical inhibitors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Identified 26 novel phytochemical inhibitors using RF models; 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validated top 5 with MD simulations confirming stability and strong binding.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8527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2370E47-9684-651D-17D9-2B4B1BB21DA1}"/>
              </a:ext>
            </a:extLst>
          </p:cNvPr>
          <p:cNvSpPr txBox="1"/>
          <p:nvPr/>
        </p:nvSpPr>
        <p:spPr>
          <a:xfrm>
            <a:off x="382634" y="148274"/>
            <a:ext cx="2608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170C6-162B-2988-9A35-7E9BF28D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18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49E49-DCC0-FF5B-BD49-6E69DD3ACA71}"/>
              </a:ext>
            </a:extLst>
          </p:cNvPr>
          <p:cNvSpPr txBox="1"/>
          <p:nvPr/>
        </p:nvSpPr>
        <p:spPr>
          <a:xfrm>
            <a:off x="7486650" y="1239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3</a:t>
            </a:r>
          </a:p>
        </p:txBody>
      </p:sp>
    </p:spTree>
    <p:extLst>
      <p:ext uri="{BB962C8B-B14F-4D97-AF65-F5344CB8AC3E}">
        <p14:creationId xmlns:p14="http://schemas.microsoft.com/office/powerpoint/2010/main" val="78373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DA68C-BB9C-0CBF-ABCA-C9422F537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B86ED5-1A89-6B2D-7A3C-4C835991E185}"/>
              </a:ext>
            </a:extLst>
          </p:cNvPr>
          <p:cNvSpPr txBox="1"/>
          <p:nvPr/>
        </p:nvSpPr>
        <p:spPr>
          <a:xfrm>
            <a:off x="255639" y="176980"/>
            <a:ext cx="3478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Methodology/ Work plan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3089CE-47CD-02C5-564B-514A2536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19</a:t>
            </a:fld>
            <a:endParaRPr lang="en-IN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CBF509A-7BB3-0B35-3C71-28CBC3766CB5}"/>
              </a:ext>
            </a:extLst>
          </p:cNvPr>
          <p:cNvGrpSpPr/>
          <p:nvPr/>
        </p:nvGrpSpPr>
        <p:grpSpPr>
          <a:xfrm>
            <a:off x="1604491" y="773010"/>
            <a:ext cx="6410628" cy="5781480"/>
            <a:chOff x="1604491" y="773010"/>
            <a:chExt cx="6410628" cy="57814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4152F3-6256-6BF6-BF45-CD3C5CD210EC}"/>
                </a:ext>
              </a:extLst>
            </p:cNvPr>
            <p:cNvSpPr txBox="1"/>
            <p:nvPr/>
          </p:nvSpPr>
          <p:spPr>
            <a:xfrm>
              <a:off x="1820799" y="1805728"/>
              <a:ext cx="5978012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Convert SMILES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(Simplified Molecular Input Line Entry System) 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 Molecular descriptors using </a:t>
              </a:r>
              <a:r>
                <a:rPr lang="en-I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RdKit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15E684-1D07-5C13-79F9-41CFBD2FFF0F}"/>
                </a:ext>
              </a:extLst>
            </p:cNvPr>
            <p:cNvSpPr txBox="1"/>
            <p:nvPr/>
          </p:nvSpPr>
          <p:spPr>
            <a:xfrm>
              <a:off x="1924037" y="3595171"/>
              <a:ext cx="5771536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Evaluation 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AUROC, Accuracy, F1-score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FBFF23-C6DD-37F4-D3AA-21C252B8DE1B}"/>
                </a:ext>
              </a:extLst>
            </p:cNvPr>
            <p:cNvSpPr txBox="1"/>
            <p:nvPr/>
          </p:nvSpPr>
          <p:spPr>
            <a:xfrm>
              <a:off x="1604491" y="4374148"/>
              <a:ext cx="6410628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Virtual Screening –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Target (</a:t>
              </a:r>
              <a:r>
                <a:rPr lang="en-I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DrugBank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ZINC) and Ligand selection (3D structure, Pharmacophore </a:t>
              </a:r>
              <a:r>
                <a:rPr lang="en-I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modeling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(QSAR)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90E774-CAF5-9846-BDE3-29B783648B37}"/>
                </a:ext>
              </a:extLst>
            </p:cNvPr>
            <p:cNvSpPr txBox="1"/>
            <p:nvPr/>
          </p:nvSpPr>
          <p:spPr>
            <a:xfrm>
              <a:off x="2523805" y="5424943"/>
              <a:ext cx="4572000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Integrate ML model and VS pipeline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190AC7-7AC1-CD31-B209-EF0FFF7C79A1}"/>
                </a:ext>
              </a:extLst>
            </p:cNvPr>
            <p:cNvSpPr txBox="1"/>
            <p:nvPr/>
          </p:nvSpPr>
          <p:spPr>
            <a:xfrm>
              <a:off x="2258334" y="6185158"/>
              <a:ext cx="5102942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identify the potential PPI inhibitors for CFTR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30CAF57-48FE-737A-357E-4E0BA5D7555C}"/>
                </a:ext>
              </a:extLst>
            </p:cNvPr>
            <p:cNvCxnSpPr>
              <a:cxnSpLocks/>
            </p:cNvCxnSpPr>
            <p:nvPr/>
          </p:nvCxnSpPr>
          <p:spPr>
            <a:xfrm>
              <a:off x="4807977" y="2452059"/>
              <a:ext cx="0" cy="3390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7F23A15-1130-BA4A-20F8-2C87A96D9315}"/>
                </a:ext>
              </a:extLst>
            </p:cNvPr>
            <p:cNvCxnSpPr>
              <a:cxnSpLocks/>
            </p:cNvCxnSpPr>
            <p:nvPr/>
          </p:nvCxnSpPr>
          <p:spPr>
            <a:xfrm>
              <a:off x="4807977" y="3160979"/>
              <a:ext cx="0" cy="4044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E0208A1-6BAD-71B3-8775-CA6DF2D11456}"/>
                </a:ext>
              </a:extLst>
            </p:cNvPr>
            <p:cNvCxnSpPr>
              <a:cxnSpLocks/>
            </p:cNvCxnSpPr>
            <p:nvPr/>
          </p:nvCxnSpPr>
          <p:spPr>
            <a:xfrm>
              <a:off x="4807977" y="3964503"/>
              <a:ext cx="0" cy="4044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B2EDE9C-52A4-BE1F-80E2-71C456926B3C}"/>
                </a:ext>
              </a:extLst>
            </p:cNvPr>
            <p:cNvCxnSpPr>
              <a:cxnSpLocks/>
            </p:cNvCxnSpPr>
            <p:nvPr/>
          </p:nvCxnSpPr>
          <p:spPr>
            <a:xfrm>
              <a:off x="4807977" y="5020479"/>
              <a:ext cx="0" cy="4044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330304B-0553-15AF-B2BE-BCC34B3A17A9}"/>
                </a:ext>
              </a:extLst>
            </p:cNvPr>
            <p:cNvCxnSpPr>
              <a:cxnSpLocks/>
            </p:cNvCxnSpPr>
            <p:nvPr/>
          </p:nvCxnSpPr>
          <p:spPr>
            <a:xfrm>
              <a:off x="4807977" y="5794275"/>
              <a:ext cx="0" cy="4044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E92743-5FA7-CC05-40F8-1D637B056029}"/>
                </a:ext>
              </a:extLst>
            </p:cNvPr>
            <p:cNvSpPr txBox="1"/>
            <p:nvPr/>
          </p:nvSpPr>
          <p:spPr>
            <a:xfrm>
              <a:off x="2523805" y="2791647"/>
              <a:ext cx="4572000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using multiple ML models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E8A648-3A66-7A68-4DB6-AC8E448348FB}"/>
                </a:ext>
              </a:extLst>
            </p:cNvPr>
            <p:cNvCxnSpPr>
              <a:cxnSpLocks/>
            </p:cNvCxnSpPr>
            <p:nvPr/>
          </p:nvCxnSpPr>
          <p:spPr>
            <a:xfrm>
              <a:off x="4831302" y="1419341"/>
              <a:ext cx="0" cy="4044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C625B9-5215-54A9-7A61-8670854D301A}"/>
                </a:ext>
              </a:extLst>
            </p:cNvPr>
            <p:cNvSpPr txBox="1"/>
            <p:nvPr/>
          </p:nvSpPr>
          <p:spPr>
            <a:xfrm>
              <a:off x="2091528" y="773010"/>
              <a:ext cx="5436555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Collection of CFTR – PPI targets </a:t>
              </a:r>
            </a:p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(known/Unknown inhibitors) </a:t>
              </a:r>
              <a:r>
                <a:rPr lang="en-I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ChEMBL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PubChem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AB8B2E4-083D-2694-AFBF-F478CE1864FB}"/>
              </a:ext>
            </a:extLst>
          </p:cNvPr>
          <p:cNvSpPr txBox="1"/>
          <p:nvPr/>
        </p:nvSpPr>
        <p:spPr>
          <a:xfrm>
            <a:off x="7486650" y="1239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3</a:t>
            </a:r>
          </a:p>
        </p:txBody>
      </p:sp>
    </p:spTree>
    <p:extLst>
      <p:ext uri="{BB962C8B-B14F-4D97-AF65-F5344CB8AC3E}">
        <p14:creationId xmlns:p14="http://schemas.microsoft.com/office/powerpoint/2010/main" val="176616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3AACC9-A139-D8B8-D340-1B632F53E7A0}"/>
              </a:ext>
            </a:extLst>
          </p:cNvPr>
          <p:cNvSpPr txBox="1"/>
          <p:nvPr/>
        </p:nvSpPr>
        <p:spPr>
          <a:xfrm>
            <a:off x="527424" y="467272"/>
            <a:ext cx="1655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3D2B5-43DF-2D80-4143-2D8C5CB643B1}"/>
              </a:ext>
            </a:extLst>
          </p:cNvPr>
          <p:cNvSpPr txBox="1"/>
          <p:nvPr/>
        </p:nvSpPr>
        <p:spPr>
          <a:xfrm>
            <a:off x="517594" y="1354502"/>
            <a:ext cx="516545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Background</a:t>
            </a:r>
          </a:p>
          <a:p>
            <a:pPr marL="257175" indent="-257175">
              <a:buFont typeface="+mj-lt"/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57175" indent="-257175">
              <a:buFont typeface="+mj-lt"/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</a:p>
          <a:p>
            <a:pPr marL="257175" indent="-257175">
              <a:buFont typeface="+mj-lt"/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Motivation </a:t>
            </a:r>
          </a:p>
          <a:p>
            <a:pPr marL="257175" indent="-257175">
              <a:buFont typeface="+mj-lt"/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257175" indent="-257175">
              <a:buFont typeface="+mj-lt"/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 </a:t>
            </a:r>
          </a:p>
          <a:p>
            <a:pPr marL="257175" indent="-257175">
              <a:buFont typeface="+mj-lt"/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/ Work Plan</a:t>
            </a:r>
          </a:p>
          <a:p>
            <a:pPr marL="257175" indent="-257175">
              <a:buFont typeface="+mj-lt"/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Course work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29D3D8-629F-53A7-5CBE-DB75C392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23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03557-5D08-44E4-1466-FE4C84147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7D3E86-F7F2-A525-F9D5-75379D07C340}"/>
              </a:ext>
            </a:extLst>
          </p:cNvPr>
          <p:cNvSpPr txBox="1"/>
          <p:nvPr/>
        </p:nvSpPr>
        <p:spPr>
          <a:xfrm>
            <a:off x="299883" y="215913"/>
            <a:ext cx="82935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4: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validate the top-ranked candidate inhibitors through molecular docking, dynamics simulations, and binding free energy analysis.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F4616-6A0C-5A4A-2EC6-C59F380B04B9}"/>
              </a:ext>
            </a:extLst>
          </p:cNvPr>
          <p:cNvSpPr txBox="1"/>
          <p:nvPr/>
        </p:nvSpPr>
        <p:spPr>
          <a:xfrm>
            <a:off x="299883" y="922463"/>
            <a:ext cx="220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6491F7-6FEC-9BC5-BEC6-8ED3F2869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910015"/>
              </p:ext>
            </p:extLst>
          </p:nvPr>
        </p:nvGraphicFramePr>
        <p:xfrm>
          <a:off x="388374" y="1353495"/>
          <a:ext cx="8367251" cy="528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961">
                  <a:extLst>
                    <a:ext uri="{9D8B030D-6E8A-4147-A177-3AD203B41FA5}">
                      <a16:colId xmlns:a16="http://schemas.microsoft.com/office/drawing/2014/main" val="3365802215"/>
                    </a:ext>
                  </a:extLst>
                </a:gridCol>
                <a:gridCol w="1636698">
                  <a:extLst>
                    <a:ext uri="{9D8B030D-6E8A-4147-A177-3AD203B41FA5}">
                      <a16:colId xmlns:a16="http://schemas.microsoft.com/office/drawing/2014/main" val="3780680881"/>
                    </a:ext>
                  </a:extLst>
                </a:gridCol>
                <a:gridCol w="1311286">
                  <a:extLst>
                    <a:ext uri="{9D8B030D-6E8A-4147-A177-3AD203B41FA5}">
                      <a16:colId xmlns:a16="http://schemas.microsoft.com/office/drawing/2014/main" val="3232525896"/>
                    </a:ext>
                  </a:extLst>
                </a:gridCol>
                <a:gridCol w="1749648">
                  <a:extLst>
                    <a:ext uri="{9D8B030D-6E8A-4147-A177-3AD203B41FA5}">
                      <a16:colId xmlns:a16="http://schemas.microsoft.com/office/drawing/2014/main" val="3052307856"/>
                    </a:ext>
                  </a:extLst>
                </a:gridCol>
                <a:gridCol w="2553658">
                  <a:extLst>
                    <a:ext uri="{9D8B030D-6E8A-4147-A177-3AD203B41FA5}">
                      <a16:colId xmlns:a16="http://schemas.microsoft.com/office/drawing/2014/main" val="792401364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Author/Year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Relevant Research Gap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559567"/>
                  </a:ext>
                </a:extLst>
              </a:tr>
              <a:tr h="1006256">
                <a:tc>
                  <a:txBody>
                    <a:bodyPr/>
                    <a:lstStyle/>
                    <a:p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Lester </a:t>
                      </a:r>
                      <a:r>
                        <a:rPr lang="en-IN" sz="1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Computational Exploration of Potential CFTR Binding Sites for Type I Corrector Drugs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Biochemistry</a:t>
                      </a:r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(ACS)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Unclear binding sites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selectivity of CFTR correctors (e.g., VX-809, VX-661) on mutant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F508del-CFTR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Performed ensemble docking of correctors on 5 sites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NBD1, nucleotide binding emerged strongest for F508del; Found multi-site corrector design for CF therapy.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7586"/>
                  </a:ext>
                </a:extLst>
              </a:tr>
              <a:tr h="1201389">
                <a:tc>
                  <a:txBody>
                    <a:bodyPr/>
                    <a:lstStyle/>
                    <a:p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 </a:t>
                      </a:r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</a:t>
                      </a: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Molecular Docking, Molecular Dynamics Simulations, and Free Energy Calculation Insights into the Binding Mechanism Between VS-4718 and FAK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ACS Omega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crystal structure of VS-4718 bound to FAK; Required structure-based optimization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 and MM-GBSA revealed key hydrophobic and H-bond interactions; designed 47 analogs with better binding predicted by ensemble docking.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014649"/>
                  </a:ext>
                </a:extLst>
              </a:tr>
              <a:tr h="1196652">
                <a:tc>
                  <a:txBody>
                    <a:bodyPr/>
                    <a:lstStyle/>
                    <a:p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Beccari </a:t>
                      </a:r>
                      <a:r>
                        <a:rPr lang="en-IN" sz="1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Addressing Docking Pose Selection with Structure-Based Deep Learning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Computational and Structural Biotechnology Journal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Conventional scoring functions poorly rank native poses;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pose prediction reliability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DL-based pose selectors (e.g.,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GNN, CNN) significantly outperformed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classical scoring in selecting near-native ligand poses (RMSD &lt; 2 Å).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042690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090BBA-3309-5FB5-F41F-B8B92796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20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48B44-831A-9389-4EEE-4810DBFCF07A}"/>
              </a:ext>
            </a:extLst>
          </p:cNvPr>
          <p:cNvSpPr txBox="1"/>
          <p:nvPr/>
        </p:nvSpPr>
        <p:spPr>
          <a:xfrm>
            <a:off x="7486650" y="1239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4</a:t>
            </a:r>
          </a:p>
        </p:txBody>
      </p:sp>
    </p:spTree>
    <p:extLst>
      <p:ext uri="{BB962C8B-B14F-4D97-AF65-F5344CB8AC3E}">
        <p14:creationId xmlns:p14="http://schemas.microsoft.com/office/powerpoint/2010/main" val="427889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12E7F3-21FE-73D8-CEEA-46E421A23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754415"/>
              </p:ext>
            </p:extLst>
          </p:nvPr>
        </p:nvGraphicFramePr>
        <p:xfrm>
          <a:off x="388374" y="858189"/>
          <a:ext cx="8367251" cy="2293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955">
                  <a:extLst>
                    <a:ext uri="{9D8B030D-6E8A-4147-A177-3AD203B41FA5}">
                      <a16:colId xmlns:a16="http://schemas.microsoft.com/office/drawing/2014/main" val="3365802215"/>
                    </a:ext>
                  </a:extLst>
                </a:gridCol>
                <a:gridCol w="1877961">
                  <a:extLst>
                    <a:ext uri="{9D8B030D-6E8A-4147-A177-3AD203B41FA5}">
                      <a16:colId xmlns:a16="http://schemas.microsoft.com/office/drawing/2014/main" val="3780680881"/>
                    </a:ext>
                  </a:extLst>
                </a:gridCol>
                <a:gridCol w="1415845">
                  <a:extLst>
                    <a:ext uri="{9D8B030D-6E8A-4147-A177-3AD203B41FA5}">
                      <a16:colId xmlns:a16="http://schemas.microsoft.com/office/drawing/2014/main" val="3232525896"/>
                    </a:ext>
                  </a:extLst>
                </a:gridCol>
                <a:gridCol w="1700981">
                  <a:extLst>
                    <a:ext uri="{9D8B030D-6E8A-4147-A177-3AD203B41FA5}">
                      <a16:colId xmlns:a16="http://schemas.microsoft.com/office/drawing/2014/main" val="3052307856"/>
                    </a:ext>
                  </a:extLst>
                </a:gridCol>
                <a:gridCol w="2197509">
                  <a:extLst>
                    <a:ext uri="{9D8B030D-6E8A-4147-A177-3AD203B41FA5}">
                      <a16:colId xmlns:a16="http://schemas.microsoft.com/office/drawing/2014/main" val="792401364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Author/Year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Relevant Research Gap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559567"/>
                  </a:ext>
                </a:extLst>
              </a:tr>
              <a:tr h="1201389">
                <a:tc>
                  <a:txBody>
                    <a:bodyPr/>
                    <a:lstStyle/>
                    <a:p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Righetti </a:t>
                      </a:r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al.,</a:t>
                      </a: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Insights into the Binding Features of F508del CFTR Potentiators: A Molecular Docking, Pharmacophore Mapping and QSAR Analysis Approach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Pharmaceuticals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understanding of structural features essential for binding of CFTR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potentiators like VX-770 and analogs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Identified key binding interactions of CFTR potentiators with F508del mutant using docking, pharmacophore, and QSAR.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1973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CBD10BA-C06E-15A2-593D-7E4C18E0BFB6}"/>
              </a:ext>
            </a:extLst>
          </p:cNvPr>
          <p:cNvSpPr txBox="1"/>
          <p:nvPr/>
        </p:nvSpPr>
        <p:spPr>
          <a:xfrm>
            <a:off x="260554" y="185044"/>
            <a:ext cx="220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4A349-9DBA-5415-CEBA-B7CAF208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21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460B6-FB03-670B-642E-B74AD14E91B3}"/>
              </a:ext>
            </a:extLst>
          </p:cNvPr>
          <p:cNvSpPr txBox="1"/>
          <p:nvPr/>
        </p:nvSpPr>
        <p:spPr>
          <a:xfrm>
            <a:off x="7486650" y="1239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4</a:t>
            </a:r>
          </a:p>
        </p:txBody>
      </p:sp>
    </p:spTree>
    <p:extLst>
      <p:ext uri="{BB962C8B-B14F-4D97-AF65-F5344CB8AC3E}">
        <p14:creationId xmlns:p14="http://schemas.microsoft.com/office/powerpoint/2010/main" val="425685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559F4-B1CA-2540-E85B-4D7037A43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91C988-A399-C453-ABA9-079AF7896DC1}"/>
              </a:ext>
            </a:extLst>
          </p:cNvPr>
          <p:cNvSpPr txBox="1"/>
          <p:nvPr/>
        </p:nvSpPr>
        <p:spPr>
          <a:xfrm>
            <a:off x="206478" y="114155"/>
            <a:ext cx="292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Methodology/ Work plan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9B7164-0322-AEF3-7FD9-BE07A0E2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22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BFCD84-B7CC-D52A-CF06-5E2F77DFB55D}"/>
              </a:ext>
            </a:extLst>
          </p:cNvPr>
          <p:cNvGrpSpPr/>
          <p:nvPr/>
        </p:nvGrpSpPr>
        <p:grpSpPr>
          <a:xfrm>
            <a:off x="1306250" y="928767"/>
            <a:ext cx="6125492" cy="5193301"/>
            <a:chOff x="1306250" y="928767"/>
            <a:chExt cx="6125492" cy="51933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73F9F70-5491-29BD-ECBB-D0C3B6C3516F}"/>
                </a:ext>
              </a:extLst>
            </p:cNvPr>
            <p:cNvSpPr txBox="1"/>
            <p:nvPr/>
          </p:nvSpPr>
          <p:spPr>
            <a:xfrm>
              <a:off x="2082996" y="2708036"/>
              <a:ext cx="4572000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Molecular Docking: </a:t>
              </a:r>
              <a:r>
                <a:rPr lang="en-I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AutoDock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Vina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8ACDAF-E778-DD62-46BF-D936E27AD176}"/>
                </a:ext>
              </a:extLst>
            </p:cNvPr>
            <p:cNvSpPr txBox="1"/>
            <p:nvPr/>
          </p:nvSpPr>
          <p:spPr>
            <a:xfrm>
              <a:off x="1630714" y="3453954"/>
              <a:ext cx="5476564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Molecular Dynamics (MD) Simulations: 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GROMACS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DF2D2F-E124-AC04-BCE3-70D17129FE70}"/>
                </a:ext>
              </a:extLst>
            </p:cNvPr>
            <p:cNvSpPr txBox="1"/>
            <p:nvPr/>
          </p:nvSpPr>
          <p:spPr>
            <a:xfrm>
              <a:off x="2082996" y="4230437"/>
              <a:ext cx="4572000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MD Trajectory Analysis: 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RMSD, RMSF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A57B82-33E9-03BD-8F1B-FE3886EA9CD9}"/>
                </a:ext>
              </a:extLst>
            </p:cNvPr>
            <p:cNvSpPr txBox="1"/>
            <p:nvPr/>
          </p:nvSpPr>
          <p:spPr>
            <a:xfrm>
              <a:off x="1306250" y="4991401"/>
              <a:ext cx="6125492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Free Energy Calculation: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MM-PBSA / MM-GBSA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DC8514-8398-46BE-86C5-92BE077D0837}"/>
                </a:ext>
              </a:extLst>
            </p:cNvPr>
            <p:cNvSpPr txBox="1"/>
            <p:nvPr/>
          </p:nvSpPr>
          <p:spPr>
            <a:xfrm>
              <a:off x="2082996" y="5752736"/>
              <a:ext cx="4572000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Final Validation &amp; Selection of top hits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8885D3-CB5A-D0A7-D2BE-E34126294A78}"/>
                </a:ext>
              </a:extLst>
            </p:cNvPr>
            <p:cNvCxnSpPr>
              <a:cxnSpLocks/>
            </p:cNvCxnSpPr>
            <p:nvPr/>
          </p:nvCxnSpPr>
          <p:spPr>
            <a:xfrm>
              <a:off x="4368996" y="2328350"/>
              <a:ext cx="0" cy="3804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4FB195F-6E4B-C983-766C-0C34EFC8E70E}"/>
                </a:ext>
              </a:extLst>
            </p:cNvPr>
            <p:cNvCxnSpPr>
              <a:cxnSpLocks/>
            </p:cNvCxnSpPr>
            <p:nvPr/>
          </p:nvCxnSpPr>
          <p:spPr>
            <a:xfrm>
              <a:off x="4368996" y="3086533"/>
              <a:ext cx="0" cy="3804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EBFE18E-3CFA-26F0-4816-CA24B3F08F91}"/>
                </a:ext>
              </a:extLst>
            </p:cNvPr>
            <p:cNvCxnSpPr>
              <a:cxnSpLocks/>
            </p:cNvCxnSpPr>
            <p:nvPr/>
          </p:nvCxnSpPr>
          <p:spPr>
            <a:xfrm>
              <a:off x="4368996" y="3823286"/>
              <a:ext cx="0" cy="3804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6213B4-B9C2-C32C-2901-24F906B37AD2}"/>
                </a:ext>
              </a:extLst>
            </p:cNvPr>
            <p:cNvCxnSpPr>
              <a:cxnSpLocks/>
            </p:cNvCxnSpPr>
            <p:nvPr/>
          </p:nvCxnSpPr>
          <p:spPr>
            <a:xfrm>
              <a:off x="4368996" y="5360733"/>
              <a:ext cx="0" cy="3804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4E05C0-16DC-EB81-2D21-8F633543045B}"/>
                </a:ext>
              </a:extLst>
            </p:cNvPr>
            <p:cNvSpPr txBox="1"/>
            <p:nvPr/>
          </p:nvSpPr>
          <p:spPr>
            <a:xfrm>
              <a:off x="1553284" y="1940109"/>
              <a:ext cx="5631424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trained model to screen new compound libraries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C7E8CEA-C962-29B1-F220-131FD059C151}"/>
                </a:ext>
              </a:extLst>
            </p:cNvPr>
            <p:cNvCxnSpPr>
              <a:cxnSpLocks/>
            </p:cNvCxnSpPr>
            <p:nvPr/>
          </p:nvCxnSpPr>
          <p:spPr>
            <a:xfrm>
              <a:off x="4368996" y="4599769"/>
              <a:ext cx="0" cy="3804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B60E46-FB4C-247D-711C-7E9577FCE2DB}"/>
                </a:ext>
              </a:extLst>
            </p:cNvPr>
            <p:cNvSpPr txBox="1"/>
            <p:nvPr/>
          </p:nvSpPr>
          <p:spPr>
            <a:xfrm>
              <a:off x="2082996" y="928767"/>
              <a:ext cx="4572000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Virtual Screening pipeline</a:t>
              </a:r>
            </a:p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the selected target and prepared Ligand 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D3229B2-BA9A-79D6-8DC9-1AC0FCA83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8996" y="1561452"/>
              <a:ext cx="1" cy="3804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B93815D-2A68-71E3-E589-8DD0866F9E4E}"/>
              </a:ext>
            </a:extLst>
          </p:cNvPr>
          <p:cNvSpPr txBox="1"/>
          <p:nvPr/>
        </p:nvSpPr>
        <p:spPr>
          <a:xfrm>
            <a:off x="7486650" y="1239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4</a:t>
            </a:r>
          </a:p>
        </p:txBody>
      </p:sp>
    </p:spTree>
    <p:extLst>
      <p:ext uri="{BB962C8B-B14F-4D97-AF65-F5344CB8AC3E}">
        <p14:creationId xmlns:p14="http://schemas.microsoft.com/office/powerpoint/2010/main" val="45361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F356E-6CFB-B032-77C2-21F094840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92DDCE-1973-D814-2BA0-2156F6936772}"/>
              </a:ext>
            </a:extLst>
          </p:cNvPr>
          <p:cNvSpPr txBox="1"/>
          <p:nvPr/>
        </p:nvSpPr>
        <p:spPr>
          <a:xfrm>
            <a:off x="299883" y="215913"/>
            <a:ext cx="82935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5: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therapeutic potential of identified inhibitors through ADMET profiling.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C5A9F-5F8B-10C8-6B88-F3765BDBD0C6}"/>
              </a:ext>
            </a:extLst>
          </p:cNvPr>
          <p:cNvSpPr txBox="1"/>
          <p:nvPr/>
        </p:nvSpPr>
        <p:spPr>
          <a:xfrm>
            <a:off x="299883" y="1139242"/>
            <a:ext cx="220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71CE82-3418-0539-F7EF-BD29D06BF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276732"/>
              </p:ext>
            </p:extLst>
          </p:nvPr>
        </p:nvGraphicFramePr>
        <p:xfrm>
          <a:off x="422787" y="1770146"/>
          <a:ext cx="8401664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692">
                  <a:extLst>
                    <a:ext uri="{9D8B030D-6E8A-4147-A177-3AD203B41FA5}">
                      <a16:colId xmlns:a16="http://schemas.microsoft.com/office/drawing/2014/main" val="3365802215"/>
                    </a:ext>
                  </a:extLst>
                </a:gridCol>
                <a:gridCol w="1603288">
                  <a:extLst>
                    <a:ext uri="{9D8B030D-6E8A-4147-A177-3AD203B41FA5}">
                      <a16:colId xmlns:a16="http://schemas.microsoft.com/office/drawing/2014/main" val="3780680881"/>
                    </a:ext>
                  </a:extLst>
                </a:gridCol>
                <a:gridCol w="1378574">
                  <a:extLst>
                    <a:ext uri="{9D8B030D-6E8A-4147-A177-3AD203B41FA5}">
                      <a16:colId xmlns:a16="http://schemas.microsoft.com/office/drawing/2014/main" val="3232525896"/>
                    </a:ext>
                  </a:extLst>
                </a:gridCol>
                <a:gridCol w="1694949">
                  <a:extLst>
                    <a:ext uri="{9D8B030D-6E8A-4147-A177-3AD203B41FA5}">
                      <a16:colId xmlns:a16="http://schemas.microsoft.com/office/drawing/2014/main" val="3052307856"/>
                    </a:ext>
                  </a:extLst>
                </a:gridCol>
                <a:gridCol w="2564161">
                  <a:extLst>
                    <a:ext uri="{9D8B030D-6E8A-4147-A177-3AD203B41FA5}">
                      <a16:colId xmlns:a16="http://schemas.microsoft.com/office/drawing/2014/main" val="792401364"/>
                    </a:ext>
                  </a:extLst>
                </a:gridCol>
              </a:tblGrid>
              <a:tr h="483010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Author/Year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Relevant Research Gap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559567"/>
                  </a:ext>
                </a:extLst>
              </a:tr>
              <a:tr h="1490662">
                <a:tc>
                  <a:txBody>
                    <a:bodyPr/>
                    <a:lstStyle/>
                    <a:p>
                      <a:r>
                        <a:rPr lang="en-IN" sz="14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Vediappan</a:t>
                      </a: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al.,</a:t>
                      </a: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In-silico Design, ADMET Screening, Prime MM-GBSA Binding Free Energy Calculation and MD Simulation of Some Novel Phenothiazines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 Computer-Aided Drug Design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potent 5HT6 receptor antagonists for Alzheimer’s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limited integration of docking + MD + MM-GBSA + ADMET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Designed 50 phenothiazines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A31 showed strong Glide score,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ADMET profile,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MM-GBSA ΔG, and MD stability validated as a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potential therapeutic candidate.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751785"/>
                  </a:ext>
                </a:extLst>
              </a:tr>
              <a:tr h="1288538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Orro </a:t>
                      </a:r>
                      <a:r>
                        <a:rPr lang="en-IN" sz="1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</a:t>
                      </a:r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2021</a:t>
                      </a:r>
                      <a:endParaRPr lang="en-IN" sz="1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silico drug repositioning on F508del-CFTR: A proof-of-concept study on the AIFA library</a:t>
                      </a:r>
                      <a:endParaRPr lang="en-US" sz="14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European Journal of Medicinal Chemistry</a:t>
                      </a:r>
                      <a:endParaRPr lang="en-IN" sz="1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Underexplored application of computational drug repositioning for F508del-CFTR in cystic fibrosis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Identified 11 approved drugs with potential binding to F508del-CFTR via docking and MD simulations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proposed new druggable regions for CFTR targeting; validated some hits using Surface plasmon resonance.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4708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0E656E-951D-DC1C-25E2-4C2D40DD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23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AACFA9-1049-CF40-C3D0-5548E6DF4AD4}"/>
              </a:ext>
            </a:extLst>
          </p:cNvPr>
          <p:cNvSpPr txBox="1"/>
          <p:nvPr/>
        </p:nvSpPr>
        <p:spPr>
          <a:xfrm>
            <a:off x="7486650" y="1239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5</a:t>
            </a:r>
          </a:p>
        </p:txBody>
      </p:sp>
    </p:spTree>
    <p:extLst>
      <p:ext uri="{BB962C8B-B14F-4D97-AF65-F5344CB8AC3E}">
        <p14:creationId xmlns:p14="http://schemas.microsoft.com/office/powerpoint/2010/main" val="83736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7A81FD-CFC9-88A6-C7F6-CCEB37CCE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365990"/>
              </p:ext>
            </p:extLst>
          </p:nvPr>
        </p:nvGraphicFramePr>
        <p:xfrm>
          <a:off x="319548" y="737760"/>
          <a:ext cx="8504903" cy="3665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291">
                  <a:extLst>
                    <a:ext uri="{9D8B030D-6E8A-4147-A177-3AD203B41FA5}">
                      <a16:colId xmlns:a16="http://schemas.microsoft.com/office/drawing/2014/main" val="3365802215"/>
                    </a:ext>
                  </a:extLst>
                </a:gridCol>
                <a:gridCol w="1642653">
                  <a:extLst>
                    <a:ext uri="{9D8B030D-6E8A-4147-A177-3AD203B41FA5}">
                      <a16:colId xmlns:a16="http://schemas.microsoft.com/office/drawing/2014/main" val="3780680881"/>
                    </a:ext>
                  </a:extLst>
                </a:gridCol>
                <a:gridCol w="1332858">
                  <a:extLst>
                    <a:ext uri="{9D8B030D-6E8A-4147-A177-3AD203B41FA5}">
                      <a16:colId xmlns:a16="http://schemas.microsoft.com/office/drawing/2014/main" val="3232525896"/>
                    </a:ext>
                  </a:extLst>
                </a:gridCol>
                <a:gridCol w="1778432">
                  <a:extLst>
                    <a:ext uri="{9D8B030D-6E8A-4147-A177-3AD203B41FA5}">
                      <a16:colId xmlns:a16="http://schemas.microsoft.com/office/drawing/2014/main" val="3052307856"/>
                    </a:ext>
                  </a:extLst>
                </a:gridCol>
                <a:gridCol w="2595669">
                  <a:extLst>
                    <a:ext uri="{9D8B030D-6E8A-4147-A177-3AD203B41FA5}">
                      <a16:colId xmlns:a16="http://schemas.microsoft.com/office/drawing/2014/main" val="792401364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Author/Year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Relevant Research Gap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559567"/>
                  </a:ext>
                </a:extLst>
              </a:tr>
              <a:tr h="1006256">
                <a:tc>
                  <a:txBody>
                    <a:bodyPr/>
                    <a:lstStyle/>
                    <a:p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Zhang </a:t>
                      </a:r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</a:t>
                      </a: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 for Drug Discovery Targeting SARS-CoV-2 Main Protease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Frontiers in Molecular Biosciences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Conventional docking fails to accurately prioritize hits; need DL-integrated pipelines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neural networks outperformed docking-only methods in predicting </a:t>
                      </a:r>
                      <a:r>
                        <a:rPr lang="en-US" sz="14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Mpro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inhibitors; validated with MD and ADMET profiling.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7586"/>
                  </a:ext>
                </a:extLst>
              </a:tr>
              <a:tr h="1201389">
                <a:tc>
                  <a:txBody>
                    <a:bodyPr/>
                    <a:lstStyle/>
                    <a:p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Akram </a:t>
                      </a:r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al., </a:t>
                      </a: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Silibinins</a:t>
                      </a:r>
                      <a:r>
                        <a:rPr lang="en-IN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Curcumin as Promising Ligands Against Mutant Cystic Fibrosis Transmembrane Regulator Protein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 Express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Poor pharmacological performance and toxicity of current CFTR modulators; 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evaluation of natural ligands in CFTR variants like D614G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Silibinins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curcumin exhibited strong docking, favorable ADMET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stable 200 ns MD binding to mutant CFTR.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Highlighted potential as non-toxic, accessible CF therapies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0146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F3F48EA-6974-2548-49CB-98E4A45AD4E5}"/>
              </a:ext>
            </a:extLst>
          </p:cNvPr>
          <p:cNvSpPr txBox="1"/>
          <p:nvPr/>
        </p:nvSpPr>
        <p:spPr>
          <a:xfrm>
            <a:off x="211392" y="176548"/>
            <a:ext cx="2608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82889-0269-E9A7-2A31-DD310CDC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24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54DF9-3FF3-21AC-0EFF-090F2499994D}"/>
              </a:ext>
            </a:extLst>
          </p:cNvPr>
          <p:cNvSpPr txBox="1"/>
          <p:nvPr/>
        </p:nvSpPr>
        <p:spPr>
          <a:xfrm>
            <a:off x="7486650" y="1239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5</a:t>
            </a:r>
          </a:p>
        </p:txBody>
      </p:sp>
    </p:spTree>
    <p:extLst>
      <p:ext uri="{BB962C8B-B14F-4D97-AF65-F5344CB8AC3E}">
        <p14:creationId xmlns:p14="http://schemas.microsoft.com/office/powerpoint/2010/main" val="202887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0FB0B-1725-016E-B836-B310D585A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1192F-3040-FB0A-7CE8-725058FD4A5D}"/>
              </a:ext>
            </a:extLst>
          </p:cNvPr>
          <p:cNvSpPr txBox="1"/>
          <p:nvPr/>
        </p:nvSpPr>
        <p:spPr>
          <a:xfrm>
            <a:off x="255639" y="176980"/>
            <a:ext cx="3478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Methodology/ Work plan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20D295-59E4-7853-248F-7473C8DD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25</a:t>
            </a:fld>
            <a:endParaRPr lang="en-IN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9CAEBC-CCA0-5641-76CD-BF6F75F1172C}"/>
              </a:ext>
            </a:extLst>
          </p:cNvPr>
          <p:cNvGrpSpPr/>
          <p:nvPr/>
        </p:nvGrpSpPr>
        <p:grpSpPr>
          <a:xfrm>
            <a:off x="820995" y="922878"/>
            <a:ext cx="7325031" cy="5272692"/>
            <a:chOff x="820995" y="922878"/>
            <a:chExt cx="7325031" cy="527269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B14FA8-AF12-D7CF-3DF6-9D0B60B6D185}"/>
                </a:ext>
              </a:extLst>
            </p:cNvPr>
            <p:cNvSpPr txBox="1"/>
            <p:nvPr/>
          </p:nvSpPr>
          <p:spPr>
            <a:xfrm>
              <a:off x="2197510" y="922878"/>
              <a:ext cx="4572000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Retrieve top-ranked inhibitors from docking, dynamics, and energy-based validation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81BB2B-49F2-BCFD-C51E-F3B370EC18BC}"/>
                </a:ext>
              </a:extLst>
            </p:cNvPr>
            <p:cNvSpPr txBox="1"/>
            <p:nvPr/>
          </p:nvSpPr>
          <p:spPr>
            <a:xfrm>
              <a:off x="2197510" y="1964865"/>
              <a:ext cx="4572000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ADMET Prediction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I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SwissADME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D06A1-6714-5B9D-BADD-B8C2B25C581E}"/>
                </a:ext>
              </a:extLst>
            </p:cNvPr>
            <p:cNvSpPr txBox="1"/>
            <p:nvPr/>
          </p:nvSpPr>
          <p:spPr>
            <a:xfrm>
              <a:off x="1165123" y="2737635"/>
              <a:ext cx="6636774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Identified inhibitor is bound into targets specific CF-related pathways (e.g., CFTR trafficking, inflammation, mucus production)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D9E2A2F-A0F9-40A5-0F5E-4D2A7572BBC9}"/>
                </a:ext>
              </a:extLst>
            </p:cNvPr>
            <p:cNvSpPr txBox="1"/>
            <p:nvPr/>
          </p:nvSpPr>
          <p:spPr>
            <a:xfrm>
              <a:off x="2077067" y="3779704"/>
              <a:ext cx="4812887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Find scores to rank the top candidate inhibitor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 (Leads)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for experimental testing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9C05245-723E-8698-2CE9-3274321B964D}"/>
                </a:ext>
              </a:extLst>
            </p:cNvPr>
            <p:cNvCxnSpPr>
              <a:cxnSpLocks/>
            </p:cNvCxnSpPr>
            <p:nvPr/>
          </p:nvCxnSpPr>
          <p:spPr>
            <a:xfrm>
              <a:off x="4483510" y="1569209"/>
              <a:ext cx="0" cy="3824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0929E0A-A86D-5047-4D22-BB323C7AD9CE}"/>
                </a:ext>
              </a:extLst>
            </p:cNvPr>
            <p:cNvCxnSpPr>
              <a:cxnSpLocks/>
            </p:cNvCxnSpPr>
            <p:nvPr/>
          </p:nvCxnSpPr>
          <p:spPr>
            <a:xfrm>
              <a:off x="4483510" y="2334197"/>
              <a:ext cx="0" cy="3824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6E7DA5-EDEA-FEAA-9C22-26887C20509E}"/>
                </a:ext>
              </a:extLst>
            </p:cNvPr>
            <p:cNvSpPr txBox="1"/>
            <p:nvPr/>
          </p:nvSpPr>
          <p:spPr>
            <a:xfrm>
              <a:off x="820995" y="5549239"/>
              <a:ext cx="7325031" cy="646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GB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Development of a Machine Learning-Driven Virtual Screening Platform for the discovery of PPI Inhibitors in Cystic Fibrosis treatment</a:t>
              </a:r>
              <a:endPara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C38FBC8-6644-F65B-8BB2-6AC0D0B44075}"/>
                </a:ext>
              </a:extLst>
            </p:cNvPr>
            <p:cNvCxnSpPr>
              <a:cxnSpLocks/>
            </p:cNvCxnSpPr>
            <p:nvPr/>
          </p:nvCxnSpPr>
          <p:spPr>
            <a:xfrm>
              <a:off x="4483510" y="3383966"/>
              <a:ext cx="0" cy="3824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D1F2BD-7125-4007-9DD2-5ED7562F3C6B}"/>
                </a:ext>
              </a:extLst>
            </p:cNvPr>
            <p:cNvSpPr txBox="1"/>
            <p:nvPr/>
          </p:nvSpPr>
          <p:spPr>
            <a:xfrm>
              <a:off x="2077067" y="4802971"/>
              <a:ext cx="4812887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the 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Leads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for experimental testing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0808C04-5613-33A6-ADA1-C1B64A40CDC7}"/>
                </a:ext>
              </a:extLst>
            </p:cNvPr>
            <p:cNvCxnSpPr>
              <a:cxnSpLocks/>
            </p:cNvCxnSpPr>
            <p:nvPr/>
          </p:nvCxnSpPr>
          <p:spPr>
            <a:xfrm>
              <a:off x="4483510" y="4426035"/>
              <a:ext cx="0" cy="3824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AE5933A-83CC-F0A8-7655-055C5E85CC72}"/>
                </a:ext>
              </a:extLst>
            </p:cNvPr>
            <p:cNvCxnSpPr>
              <a:cxnSpLocks/>
            </p:cNvCxnSpPr>
            <p:nvPr/>
          </p:nvCxnSpPr>
          <p:spPr>
            <a:xfrm>
              <a:off x="4483510" y="5172303"/>
              <a:ext cx="0" cy="3824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073A273-4CD7-8D41-E5B9-9826A1A6CD68}"/>
              </a:ext>
            </a:extLst>
          </p:cNvPr>
          <p:cNvSpPr txBox="1"/>
          <p:nvPr/>
        </p:nvSpPr>
        <p:spPr>
          <a:xfrm>
            <a:off x="7486650" y="1239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5</a:t>
            </a:r>
          </a:p>
        </p:txBody>
      </p:sp>
    </p:spTree>
    <p:extLst>
      <p:ext uri="{BB962C8B-B14F-4D97-AF65-F5344CB8AC3E}">
        <p14:creationId xmlns:p14="http://schemas.microsoft.com/office/powerpoint/2010/main" val="362599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89A6-2424-81C8-3A4F-7393B597B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40" y="473937"/>
            <a:ext cx="4534660" cy="498437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Completed Course Works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C45A3-1DB8-31EC-4FD6-999293B53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367" y="1155610"/>
            <a:ext cx="8021266" cy="1552197"/>
          </a:xfrm>
          <a:ln>
            <a:noFill/>
          </a:ln>
        </p:spPr>
        <p:txBody>
          <a:bodyPr anchor="t">
            <a:no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 for Sciences (PRES706L) 	- Credit 4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Publication and Ethics (PRMC0001L)	- Credit 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English for Researchers (PENG504N)		- Credit 3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sz="2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0C95B-B793-14AB-E527-971293C7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26</a:t>
            </a:fld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4E4071-95DE-E6E7-BC40-2DFDCE4653F3}"/>
              </a:ext>
            </a:extLst>
          </p:cNvPr>
          <p:cNvSpPr txBox="1">
            <a:spLocks/>
          </p:cNvSpPr>
          <p:nvPr/>
        </p:nvSpPr>
        <p:spPr>
          <a:xfrm>
            <a:off x="561367" y="2907299"/>
            <a:ext cx="3840480" cy="665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Course works 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3F7D5C-9962-0102-9BD7-30FA6A8533FB}"/>
              </a:ext>
            </a:extLst>
          </p:cNvPr>
          <p:cNvSpPr txBox="1">
            <a:spLocks/>
          </p:cNvSpPr>
          <p:nvPr/>
        </p:nvSpPr>
        <p:spPr>
          <a:xfrm>
            <a:off x="561367" y="3572395"/>
            <a:ext cx="8150014" cy="26121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Self-study Course 1: </a:t>
            </a:r>
          </a:p>
          <a:p>
            <a:pPr marL="274320" lvl="1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Drug Design and Drug Discovery		- Credit 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Self-study Course 2: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Python Programming for Bio-informatics	- Credit 3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NPTEL Course: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Introduction to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		- Credit 2</a:t>
            </a:r>
          </a:p>
          <a:p>
            <a:pPr marL="0" indent="0" algn="just">
              <a:buFont typeface="Garamond" pitchFamily="18" charset="0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 algn="just">
              <a:buFont typeface="Garamond" pitchFamily="18" charset="0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sz="2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67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03BC21-5799-08C9-A70E-21D81E9C53BB}"/>
              </a:ext>
            </a:extLst>
          </p:cNvPr>
          <p:cNvSpPr txBox="1"/>
          <p:nvPr/>
        </p:nvSpPr>
        <p:spPr>
          <a:xfrm>
            <a:off x="178485" y="0"/>
            <a:ext cx="8729541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Self-study Course 1: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Design and Drug Discovery</a:t>
            </a:r>
          </a:p>
          <a:p>
            <a:pPr algn="just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 Introduction to Drug Discovery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Stages of drug discovery (hit to lead to candidate). Disease and Drug target, Target specificity and Selectivity, Finding a lead compound.</a:t>
            </a: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 Target Identification &amp; Validation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Biological targets: Enzymes, Receptors, PPIs, CFTR and its interacting proteins (CAL, Hsp90), Use of omics, bioinformatics, and expression data.</a:t>
            </a: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3: Lead Discovery Techniques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High-throughput screening (HTS), Virtual screening: ligand based and structure based, Fragment-based drug design.</a:t>
            </a: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4: Optimizing target interactions: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Structure–activity relationships (QSAR), Pharmacophore modeling, Chemical modifications and optimization of drug.</a:t>
            </a: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5: Computers in medicinal chemistry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 of 3D structures, Energy minimization, Molecular dimensions, 3D pharmacophore identification, Molecular Docking, Molecular dynamics (MD) simulations. </a:t>
            </a: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6: ADMET &amp; Toxicology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of drug action, Agonist/antagonist behavior, Dose-response, potency, efficacy.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Absorption, distribution, metabolism, excretion, toxicity, In silico ADMET prediction tools, PK/PD modeling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Books: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Patrick Graham L., (2009). An Introduction to Medicinal Chemistry. Fifth edition. ND: Oxford university.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Richard B. Silverman., (2004). The organic chemistry of drug design. Second edition, Elsevier.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AC970F-7D14-8ADD-8EA2-2A7FC186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16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D1825-1FA7-9D40-A4FC-9696D0D49513}"/>
              </a:ext>
            </a:extLst>
          </p:cNvPr>
          <p:cNvSpPr txBox="1"/>
          <p:nvPr/>
        </p:nvSpPr>
        <p:spPr>
          <a:xfrm>
            <a:off x="280219" y="147483"/>
            <a:ext cx="8583561" cy="680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Self-study Course 2: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Programming for Bio-informatics</a:t>
            </a:r>
          </a:p>
          <a:p>
            <a:pPr algn="just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 Introduction to Python and Basic Programming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Introduction, Variables, Data types, Expressions, Type conversion, Keywords, Operators, Input statement, Conditional statements, Loops</a:t>
            </a: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 String Handling, Modular Programming, and Data Structures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Introduction, Structure, Objectives, String basics in Python, accessing characters, String methods, Data structures, Lists, Dictionaries, Modular programming, Functions, Modules</a:t>
            </a: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3: File Handling and Object Oriented Concept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Introduction, Accessing characters, String methods, working with directories, Object-oriented programming, Classes in Python.</a:t>
            </a: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4: Basic Concept of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Biopython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Biopython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Sequence object in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Biopython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Sequence object operations, Mutable sequence, Sequence Record object, Sequence input-output module, Accessing sequences from FASTA and GenBank</a:t>
            </a: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5: Data Handling and Visualization in Bioinformatics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handling, Data visualization, Working with NumPy, Working with Pandas, Working with Matplotlib, Bar plot, Histogram plot, Scatter plot.</a:t>
            </a: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6: Mini project on Bioinformatics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 analysis, Drug discovery, Mini project description.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Shahnaz Verma, Parul Fatima.. (2024). Python For Bioinformatics: using machine learning for drug discovery, cluster analysis, and phylogenetics. First edition. BPB PUBLICATIONS.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Idris, I., (2014). Python data analysis: learn how to apply powerful data analysis techniques with popular open-source Python modules.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Pub. http://site.ebrary.com/id/10962285.</a:t>
            </a:r>
          </a:p>
          <a:p>
            <a:pPr algn="just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EFF86F-7237-D6D5-D7DE-9E9EAE8A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46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FA50E-FF88-2487-935F-A0E1787F0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30527B-9D93-865E-3E6E-8835962BDC8D}"/>
              </a:ext>
            </a:extLst>
          </p:cNvPr>
          <p:cNvSpPr txBox="1"/>
          <p:nvPr/>
        </p:nvSpPr>
        <p:spPr>
          <a:xfrm>
            <a:off x="462117" y="359849"/>
            <a:ext cx="79152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NPTEL Course: Introduction to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4DB8AB-350E-6523-8A46-B26BDF044DDB}"/>
              </a:ext>
            </a:extLst>
          </p:cNvPr>
          <p:cNvSpPr txBox="1"/>
          <p:nvPr/>
        </p:nvSpPr>
        <p:spPr>
          <a:xfrm>
            <a:off x="462117" y="1941913"/>
            <a:ext cx="814138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Course Plan</a:t>
            </a:r>
          </a:p>
          <a:p>
            <a:pPr algn="ctr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 1: Basics of Linear Algebra, Probability, Optimization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 2: Introduction to Supervised Learning - Regression; Topics-Linear Regression; Ridge Regression; LASSO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 3: Supervised Learning - Classification; Topics: K-NN, Decision Tree.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 4: Supervised Learning - Classification; Topics: Naive Bayes.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 5: Supervised Learning - Logistic Regression, Perceptron.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 6: Supervised Learning - Support Vector Machines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 7: Supervised Learning - Ensemble Methods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 8: Unsupervised Learning - K-means Clustering, PCA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B17AE-63C1-6747-2A2D-E5603D7A453F}"/>
              </a:ext>
            </a:extLst>
          </p:cNvPr>
          <p:cNvSpPr txBox="1"/>
          <p:nvPr/>
        </p:nvSpPr>
        <p:spPr>
          <a:xfrm>
            <a:off x="462117" y="943758"/>
            <a:ext cx="5223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Instructor: Prof. Arun Kumar, IIT Madras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 8 Weeks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Date: 21 Jul 2025 End Date: 12 Sep 2025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5F082-C2AA-8A82-126D-4F1031ACAC11}"/>
              </a:ext>
            </a:extLst>
          </p:cNvPr>
          <p:cNvSpPr txBox="1"/>
          <p:nvPr/>
        </p:nvSpPr>
        <p:spPr>
          <a:xfrm>
            <a:off x="462117" y="5297822"/>
            <a:ext cx="823943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 Deisenroth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P., Faisal, A. A., &amp; Ong, C. S. (2020). Mathematics for machine learning. Cambridge University Press.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B63258-9C32-FE9A-504D-1873F05C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12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07CE-3D71-6A43-30FB-C04EFD28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29" y="0"/>
            <a:ext cx="5170982" cy="678427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Background 			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F89162D-9C63-EC5D-2F11-43070A4E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7381" y="5723393"/>
            <a:ext cx="7932664" cy="1187925"/>
          </a:xfrm>
        </p:spPr>
        <p:txBody>
          <a:bodyPr/>
          <a:lstStyle/>
          <a:p>
            <a:pPr marL="228600" indent="-228600" algn="l">
              <a:buAutoNum type="arabicPeriod"/>
            </a:pPr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Rowe et al.,  (2005). Mechanisms of disease: cystic fibrosis. New England Journal of Medicine, 352(19), 1992-2001. Lester, A., Sandman, M., Herring, C., Girard, C., Dixon, B., Ramsdell, H., ... &amp; Johnson, Q. R. (2023). </a:t>
            </a:r>
          </a:p>
          <a:p>
            <a:pPr marL="228600" indent="-228600" algn="l">
              <a:buAutoNum type="arabicPeriod"/>
            </a:pPr>
            <a:r>
              <a:rPr lang="en-IN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Noone, P. G., &amp; Knowles, M. R. (2001). 'CFTR-</a:t>
            </a:r>
            <a:r>
              <a:rPr lang="en-IN" sz="1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opathies</a:t>
            </a:r>
            <a:r>
              <a:rPr lang="en-IN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disease phenotypes associated with cystic fibrosis transmembrane regulator gene mutations. Respiratory research, 2, 1-5.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5F4745-EB3A-6558-C425-0E1B61E8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3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4CE27E-691D-9EA4-2F1F-3BD79DAAD835}"/>
              </a:ext>
            </a:extLst>
          </p:cNvPr>
          <p:cNvSpPr txBox="1"/>
          <p:nvPr/>
        </p:nvSpPr>
        <p:spPr>
          <a:xfrm>
            <a:off x="387885" y="570275"/>
            <a:ext cx="818609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Cystic Fibrosis (CF)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recessive genetic disease that is caused by mutation in the CFTR protein</a:t>
            </a:r>
            <a:r>
              <a:rPr lang="en-IN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 patients affected with chronic lung infections are mainly due to the pathogen,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Pseudomonas aeruginosa (Pa).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Cystic fibrosis transmembrane conductance regulator (CFTR) protein gets mutated in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F508del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leads to life-threatening lung infection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Mutation in the defective CFTR gene impairs Cl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 transport, disrupts fluid homeostasis across epithelial membranes.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in thick mucus formation in affected organs which damages lungs.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treatments like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Lumacaftor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Ivacaftor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limited efficiency, high cost, and variable patient response, highlighting the need for new therapeutics.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93DF5A7-13ED-F245-AC03-C6837E5611A7}"/>
              </a:ext>
            </a:extLst>
          </p:cNvPr>
          <p:cNvSpPr txBox="1">
            <a:spLocks/>
          </p:cNvSpPr>
          <p:nvPr/>
        </p:nvSpPr>
        <p:spPr>
          <a:xfrm>
            <a:off x="334296" y="5961377"/>
            <a:ext cx="8500477" cy="9499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664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CF6017-1356-5E5D-4987-3599B01E6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3" y="109489"/>
            <a:ext cx="3717208" cy="785248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Programmes attended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B75EC-8690-8C10-3A4A-1B2120758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172" y="1147199"/>
            <a:ext cx="8122059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Attended Online lecture on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“Insights on Biostatistics”,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organised by Indiana University on January 28, 2025.</a:t>
            </a: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Participated in Online Faculty Development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(FDP) 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“Foundations and Applications of Machine and Deep Learning: A Hands-On Approach”,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organized by Electronics &amp; ICT Academy, NIT Warangal from March 3 – 12, 2025.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Participated in One day workshop on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“Accelerating Virtual Drug Screening with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ScientiFlow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organized by VIT-Technology Business Incubator, Vellore on April 5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2025.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8DF8D-F790-BDFC-4A0E-F0D534E7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26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rter for a cure for Cystic Fibrosis Custom Ink Fundraising">
            <a:extLst>
              <a:ext uri="{FF2B5EF4-FFF2-40B4-BE49-F238E27FC236}">
                <a16:creationId xmlns:a16="http://schemas.microsoft.com/office/drawing/2014/main" id="{B3966E6D-E4B0-011E-3D2C-318349A11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41" y="462116"/>
            <a:ext cx="4188542" cy="418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06CB3A-83D1-F3AF-5B64-6A62640E88E6}"/>
              </a:ext>
            </a:extLst>
          </p:cNvPr>
          <p:cNvSpPr txBox="1"/>
          <p:nvPr/>
        </p:nvSpPr>
        <p:spPr>
          <a:xfrm>
            <a:off x="510510" y="4799371"/>
            <a:ext cx="4159073" cy="170816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WON’T STOP </a:t>
            </a:r>
          </a:p>
          <a:p>
            <a:pPr algn="ctr"/>
            <a:endParaRPr lang="en-IN" sz="21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1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I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IN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1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 STANDS FOR CURE FOUND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9A0F25-CE9F-FF5B-508C-3CCF1273DD2C}"/>
              </a:ext>
            </a:extLst>
          </p:cNvPr>
          <p:cNvSpPr/>
          <p:nvPr/>
        </p:nvSpPr>
        <p:spPr>
          <a:xfrm>
            <a:off x="5526651" y="2351782"/>
            <a:ext cx="241925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Queries and </a:t>
            </a:r>
          </a:p>
          <a:p>
            <a:pPr algn="ctr"/>
            <a:r>
              <a:rPr lang="en-IN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Suggestions</a:t>
            </a:r>
            <a:endParaRPr lang="en-IN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641D66-9D59-50BC-F14C-E92AE9D1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6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14D9DF-C08B-C65F-3867-78688E651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913" y="1916060"/>
            <a:ext cx="2715722" cy="2339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EA2525-B581-AB8A-B4E3-0E9821645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911" y="2612775"/>
            <a:ext cx="2641651" cy="24997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2A9482-10B7-2ABB-0995-8C8344BF3754}"/>
              </a:ext>
            </a:extLst>
          </p:cNvPr>
          <p:cNvSpPr txBox="1"/>
          <p:nvPr/>
        </p:nvSpPr>
        <p:spPr>
          <a:xfrm>
            <a:off x="3759384" y="4187625"/>
            <a:ext cx="28808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Cystic fibrosis and the CFTR gene in chromosome seven whose malfunction is responsible for the disease.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61DED-8D84-0D4A-6CAD-348A9643B8C1}"/>
              </a:ext>
            </a:extLst>
          </p:cNvPr>
          <p:cNvSpPr txBox="1"/>
          <p:nvPr/>
        </p:nvSpPr>
        <p:spPr>
          <a:xfrm>
            <a:off x="6840709" y="5215290"/>
            <a:ext cx="21288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Functioning of healthy and unhealthy CFTR</a:t>
            </a:r>
            <a:endParaRPr lang="en-I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37AB1-6DF5-D063-9B9B-ACB0DE280B60}"/>
              </a:ext>
            </a:extLst>
          </p:cNvPr>
          <p:cNvSpPr txBox="1"/>
          <p:nvPr/>
        </p:nvSpPr>
        <p:spPr>
          <a:xfrm>
            <a:off x="1705084" y="162873"/>
            <a:ext cx="543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Cystic Fibrosis – Normal / Dysfunction  </a:t>
            </a:r>
          </a:p>
        </p:txBody>
      </p:sp>
      <p:pic>
        <p:nvPicPr>
          <p:cNvPr id="1026" name="Picture 2" descr="Cystic Fibrosis: Causes, Symptoms &amp; Treatment">
            <a:extLst>
              <a:ext uri="{FF2B5EF4-FFF2-40B4-BE49-F238E27FC236}">
                <a16:creationId xmlns:a16="http://schemas.microsoft.com/office/drawing/2014/main" id="{3D8CC36A-1990-93F9-CC46-E920A9B64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38" y="986245"/>
            <a:ext cx="3061293" cy="422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D119C54-AFD9-780B-4FA3-02F89D15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149059"/>
            <a:ext cx="7895303" cy="572418"/>
          </a:xfrm>
        </p:spPr>
        <p:txBody>
          <a:bodyPr/>
          <a:lstStyle/>
          <a:p>
            <a:r>
              <a:rPr lang="en-IN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source:</a:t>
            </a:r>
            <a:r>
              <a:rPr lang="en-IN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Basu </a:t>
            </a:r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al., </a:t>
            </a:r>
            <a:r>
              <a:rPr lang="en-IN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(2024). The Future of Cystic Fibrosis Care: Exploring AI's Impact on Detection and current therapy Respiratory Medicine Reviews, 20(4), 302-321.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B8E420-AE20-3134-B8D2-21304B62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51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3F02D52-1006-84FB-81AC-73157F37909E}"/>
              </a:ext>
            </a:extLst>
          </p:cNvPr>
          <p:cNvSpPr txBox="1"/>
          <p:nvPr/>
        </p:nvSpPr>
        <p:spPr>
          <a:xfrm>
            <a:off x="619840" y="5078592"/>
            <a:ext cx="42834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AutoNum type="alphaUcParenBoth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 CFTR in which the Cl- can pass; as a result, the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ASL viscosity are maintained, and when Cl- cannot pass, CF can be caused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496EB-9A8F-506A-E525-620BDAD60F1A}"/>
              </a:ext>
            </a:extLst>
          </p:cNvPr>
          <p:cNvSpPr txBox="1"/>
          <p:nvPr/>
        </p:nvSpPr>
        <p:spPr>
          <a:xfrm>
            <a:off x="5508823" y="5821764"/>
            <a:ext cx="32016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pathophysiological process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C921A00-17D8-7793-A831-AE1E1592AD19}"/>
              </a:ext>
            </a:extLst>
          </p:cNvPr>
          <p:cNvGrpSpPr/>
          <p:nvPr/>
        </p:nvGrpSpPr>
        <p:grpSpPr>
          <a:xfrm>
            <a:off x="5266033" y="717368"/>
            <a:ext cx="3213155" cy="4997337"/>
            <a:chOff x="5266033" y="717368"/>
            <a:chExt cx="3213155" cy="499733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FF540F2-2098-337D-13F3-E146B7EC8BA9}"/>
                </a:ext>
              </a:extLst>
            </p:cNvPr>
            <p:cNvGrpSpPr/>
            <p:nvPr/>
          </p:nvGrpSpPr>
          <p:grpSpPr>
            <a:xfrm>
              <a:off x="5266033" y="717368"/>
              <a:ext cx="3213155" cy="4997337"/>
              <a:chOff x="9436281" y="473383"/>
              <a:chExt cx="2592091" cy="5475135"/>
            </a:xfrm>
            <a:solidFill>
              <a:schemeClr val="bg1"/>
            </a:solidFill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9DFC3F8-D76F-DE1A-C6DA-AB4D846C8E87}"/>
                  </a:ext>
                </a:extLst>
              </p:cNvPr>
              <p:cNvSpPr/>
              <p:nvPr/>
            </p:nvSpPr>
            <p:spPr>
              <a:xfrm>
                <a:off x="9789738" y="1531914"/>
                <a:ext cx="1818399" cy="32026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Increased ASL </a:t>
                </a:r>
                <a:r>
                  <a:rPr lang="en-IN" sz="1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vicosity</a:t>
                </a:r>
                <a:endParaRPr lang="en-I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DFB6EB0C-824D-2A80-05DA-8D22A32B3731}"/>
                  </a:ext>
                </a:extLst>
              </p:cNvPr>
              <p:cNvSpPr/>
              <p:nvPr/>
            </p:nvSpPr>
            <p:spPr>
              <a:xfrm>
                <a:off x="9789739" y="473383"/>
                <a:ext cx="1818397" cy="26489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Dysfunctional CFTR</a:t>
                </a:r>
                <a:endParaRPr lang="en-I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A154313-2EA5-07C0-BB40-E971EA564B4B}"/>
                  </a:ext>
                </a:extLst>
              </p:cNvPr>
              <p:cNvSpPr/>
              <p:nvPr/>
            </p:nvSpPr>
            <p:spPr>
              <a:xfrm>
                <a:off x="9748643" y="963301"/>
                <a:ext cx="1941679" cy="347206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</a:t>
                </a:r>
                <a:r>
                  <a:rPr lang="en-IN" sz="14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I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Na+ channel impaired</a:t>
                </a:r>
                <a:endParaRPr lang="en-I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B85EE6B-CAA9-BAAF-A8AD-CE73A5ABB401}"/>
                  </a:ext>
                </a:extLst>
              </p:cNvPr>
              <p:cNvSpPr/>
              <p:nvPr/>
            </p:nvSpPr>
            <p:spPr>
              <a:xfrm>
                <a:off x="9471264" y="2087882"/>
                <a:ext cx="2486169" cy="413979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Reduced </a:t>
                </a:r>
                <a:r>
                  <a:rPr lang="en-IN" sz="1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mucocillary</a:t>
                </a:r>
                <a:r>
                  <a:rPr lang="en-I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clearance efficiency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F2EF8DC1-C568-4B3C-4C71-9D696946AAB3}"/>
                  </a:ext>
                </a:extLst>
              </p:cNvPr>
              <p:cNvSpPr/>
              <p:nvPr/>
            </p:nvSpPr>
            <p:spPr>
              <a:xfrm>
                <a:off x="9436281" y="2729214"/>
                <a:ext cx="2582791" cy="411111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Anti-microbial activity of ASL is reduced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791ACE1-A9C0-8808-6A7D-CF592C71FAD8}"/>
                  </a:ext>
                </a:extLst>
              </p:cNvPr>
              <p:cNvSpPr/>
              <p:nvPr/>
            </p:nvSpPr>
            <p:spPr>
              <a:xfrm>
                <a:off x="9445580" y="3366193"/>
                <a:ext cx="2582792" cy="41111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Triggers pro-inflammation pathway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C4C06AB-53BC-9AFB-28DF-13F71B94E6AC}"/>
                  </a:ext>
                </a:extLst>
              </p:cNvPr>
              <p:cNvSpPr/>
              <p:nvPr/>
            </p:nvSpPr>
            <p:spPr>
              <a:xfrm>
                <a:off x="10021712" y="3985364"/>
                <a:ext cx="1453691" cy="298321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Chronic infection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9753C96-75BF-1A7D-73A4-AE8D2D7BFCD1}"/>
                  </a:ext>
                </a:extLst>
              </p:cNvPr>
              <p:cNvSpPr/>
              <p:nvPr/>
            </p:nvSpPr>
            <p:spPr>
              <a:xfrm>
                <a:off x="10062962" y="4485389"/>
                <a:ext cx="1339706" cy="29832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Inflammation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D6394698-0961-6614-C0B2-9398A8B84863}"/>
                  </a:ext>
                </a:extLst>
              </p:cNvPr>
              <p:cNvSpPr/>
              <p:nvPr/>
            </p:nvSpPr>
            <p:spPr>
              <a:xfrm>
                <a:off x="10008101" y="5017313"/>
                <a:ext cx="1507574" cy="357443"/>
              </a:xfrm>
              <a:prstGeom prst="roundRect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Respiratory failure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37553EE8-44F9-AAE2-AF82-B05762C1B91E}"/>
                  </a:ext>
                </a:extLst>
              </p:cNvPr>
              <p:cNvSpPr/>
              <p:nvPr/>
            </p:nvSpPr>
            <p:spPr>
              <a:xfrm>
                <a:off x="10099587" y="5594889"/>
                <a:ext cx="1251716" cy="353629"/>
              </a:xfrm>
              <a:prstGeom prst="roundRect">
                <a:avLst/>
              </a:prstGeom>
              <a:solidFill>
                <a:srgbClr val="DE962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Cystic fibrosis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B8E6B8D-DF8F-2F8D-CBAE-7F69EE2C41EE}"/>
                </a:ext>
              </a:extLst>
            </p:cNvPr>
            <p:cNvCxnSpPr/>
            <p:nvPr/>
          </p:nvCxnSpPr>
          <p:spPr>
            <a:xfrm>
              <a:off x="6864572" y="949476"/>
              <a:ext cx="0" cy="2219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19F8C79-1732-5A23-4A25-183E719874AA}"/>
                </a:ext>
              </a:extLst>
            </p:cNvPr>
            <p:cNvCxnSpPr/>
            <p:nvPr/>
          </p:nvCxnSpPr>
          <p:spPr>
            <a:xfrm>
              <a:off x="6875485" y="1470581"/>
              <a:ext cx="0" cy="2219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0572C7A-84D3-7F17-4327-8484155CCFCB}"/>
                </a:ext>
              </a:extLst>
            </p:cNvPr>
            <p:cNvCxnSpPr/>
            <p:nvPr/>
          </p:nvCxnSpPr>
          <p:spPr>
            <a:xfrm>
              <a:off x="6875485" y="1955323"/>
              <a:ext cx="0" cy="2219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792BC2A-F03F-AABB-D631-CB119BEB6FEB}"/>
                </a:ext>
              </a:extLst>
            </p:cNvPr>
            <p:cNvCxnSpPr/>
            <p:nvPr/>
          </p:nvCxnSpPr>
          <p:spPr>
            <a:xfrm>
              <a:off x="6875485" y="2541322"/>
              <a:ext cx="0" cy="2219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BA8F913-8177-52B4-FDA1-4C317DD54283}"/>
                </a:ext>
              </a:extLst>
            </p:cNvPr>
            <p:cNvCxnSpPr/>
            <p:nvPr/>
          </p:nvCxnSpPr>
          <p:spPr>
            <a:xfrm>
              <a:off x="6875488" y="3145305"/>
              <a:ext cx="0" cy="2219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8107D99-6B04-9386-CB6B-E01E1BF31F19}"/>
                </a:ext>
              </a:extLst>
            </p:cNvPr>
            <p:cNvCxnSpPr/>
            <p:nvPr/>
          </p:nvCxnSpPr>
          <p:spPr>
            <a:xfrm>
              <a:off x="6863059" y="3730496"/>
              <a:ext cx="0" cy="2219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5486C89-D0B2-AC12-A28F-6BBF37C7DE1F}"/>
                </a:ext>
              </a:extLst>
            </p:cNvPr>
            <p:cNvCxnSpPr/>
            <p:nvPr/>
          </p:nvCxnSpPr>
          <p:spPr>
            <a:xfrm>
              <a:off x="6863059" y="4157287"/>
              <a:ext cx="0" cy="2219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78A5AC0-25A6-29C3-4E37-CF51710A6197}"/>
                </a:ext>
              </a:extLst>
            </p:cNvPr>
            <p:cNvCxnSpPr/>
            <p:nvPr/>
          </p:nvCxnSpPr>
          <p:spPr>
            <a:xfrm>
              <a:off x="6863059" y="4642791"/>
              <a:ext cx="0" cy="2219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FA66FE9-012B-9C4A-0BF6-CB9EB5D5722A}"/>
                </a:ext>
              </a:extLst>
            </p:cNvPr>
            <p:cNvCxnSpPr/>
            <p:nvPr/>
          </p:nvCxnSpPr>
          <p:spPr>
            <a:xfrm>
              <a:off x="6873066" y="5169963"/>
              <a:ext cx="0" cy="2219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1334578-9F3B-E84A-47B3-E00F5C062D3B}"/>
              </a:ext>
            </a:extLst>
          </p:cNvPr>
          <p:cNvSpPr txBox="1"/>
          <p:nvPr/>
        </p:nvSpPr>
        <p:spPr>
          <a:xfrm>
            <a:off x="2203787" y="68586"/>
            <a:ext cx="4736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Cystic Fibrosis and its mechanism </a:t>
            </a:r>
          </a:p>
        </p:txBody>
      </p: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D114FC66-2509-DC6E-2C07-AA618113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373" y="6185307"/>
            <a:ext cx="7873401" cy="572418"/>
          </a:xfrm>
        </p:spPr>
        <p:txBody>
          <a:bodyPr/>
          <a:lstStyle/>
          <a:p>
            <a:r>
              <a:rPr lang="en-IN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source: Basu, B., Dutta, S., Rahaman, M., Bose, A., Das, S., Prajapati, J., &amp; Prajapati, B. (2024). The Future of Cystic Fibrosis Care: Exploring AI's Impact on Detection and therapy. Current Respiratory Medicine Reviews, 20(4), 302-321.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00314486-186B-E60E-9804-53899DC5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5</a:t>
            </a:fld>
            <a:endParaRPr lang="en-IN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AEB237-B0CE-4044-653F-BF518F723862}"/>
              </a:ext>
            </a:extLst>
          </p:cNvPr>
          <p:cNvGrpSpPr/>
          <p:nvPr/>
        </p:nvGrpSpPr>
        <p:grpSpPr>
          <a:xfrm>
            <a:off x="288395" y="636517"/>
            <a:ext cx="4772670" cy="4335809"/>
            <a:chOff x="271523" y="555240"/>
            <a:chExt cx="4772670" cy="433580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01CFF4-FBA0-6F5E-DBE2-E2B2BC0D2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638"/>
            <a:stretch/>
          </p:blipFill>
          <p:spPr>
            <a:xfrm>
              <a:off x="271523" y="555240"/>
              <a:ext cx="4772670" cy="4335809"/>
            </a:xfrm>
            <a:prstGeom prst="rect">
              <a:avLst/>
            </a:prstGeom>
            <a:ln w="3175">
              <a:noFill/>
            </a:ln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A788047-FB47-5893-0CC2-40E92B88350B}"/>
                    </a:ext>
                  </a:extLst>
                </p14:cNvPr>
                <p14:cNvContentPartPr/>
                <p14:nvPr/>
              </p14:nvContentPartPr>
              <p14:xfrm>
                <a:off x="3787641" y="4533101"/>
                <a:ext cx="204480" cy="128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A788047-FB47-5893-0CC2-40E92B88350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25001" y="4470101"/>
                  <a:ext cx="330120" cy="25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4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AE7AE-53DE-AF86-17A6-B9D8F17EA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CC1B-18DC-3257-8E6C-7E01D3E20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374" y="0"/>
            <a:ext cx="7749569" cy="768396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Protein - protein interactions (PPIs)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F960E-15CE-82BA-5250-F64ACDA31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74" y="768396"/>
            <a:ext cx="4248396" cy="427647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therapeutic macromolecular targets.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 a crucial role in CFTR misfolding, degradation and defective trafficking, particularly in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F508del mutation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F508del mutation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Inappropriate modifications after translation are thought to be the cause of a protein's inability to be bound to the proper cellular site.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treatments like CFTR modulators have helped many patients, but they work only for limited types of gene mutation.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7314175-3C35-8329-55DC-256909AA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5023" y="5584716"/>
            <a:ext cx="4170625" cy="1009775"/>
          </a:xfrm>
        </p:spPr>
        <p:txBody>
          <a:bodyPr/>
          <a:lstStyle/>
          <a:p>
            <a:pPr algn="l"/>
            <a:r>
              <a:rPr lang="en-IN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1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Siryani</a:t>
            </a:r>
            <a:r>
              <a:rPr lang="en-IN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 </a:t>
            </a:r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al., </a:t>
            </a:r>
            <a:r>
              <a:rPr lang="en-IN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(2015). Distribution of cystic fibrosis transmembrane conductance regulator (CFTR) mutations in a cohort of patients residing in </a:t>
            </a:r>
            <a:r>
              <a:rPr lang="en-IN" sz="1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palestine</a:t>
            </a:r>
            <a:r>
              <a:rPr lang="en-IN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IN" sz="1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PloS</a:t>
            </a:r>
            <a:r>
              <a:rPr lang="en-IN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one, 10(7), e0133890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728E5B-EA3F-F12B-BD8B-57A59FB4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EAEA49-D687-88D8-4A34-580AC22A91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14"/>
          <a:stretch>
            <a:fillRect/>
          </a:stretch>
        </p:blipFill>
        <p:spPr>
          <a:xfrm>
            <a:off x="4902365" y="907617"/>
            <a:ext cx="3840261" cy="40312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0D6AC9-D3BF-5DB6-ADCF-DA0B31A647F3}"/>
              </a:ext>
            </a:extLst>
          </p:cNvPr>
          <p:cNvSpPr txBox="1"/>
          <p:nvPr/>
        </p:nvSpPr>
        <p:spPr>
          <a:xfrm>
            <a:off x="5668298" y="4991701"/>
            <a:ext cx="2482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CFTR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variants in cystic fibrosis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4DAB5B-292A-B40A-5E88-F14013DC8C7D}"/>
              </a:ext>
            </a:extLst>
          </p:cNvPr>
          <p:cNvSpPr txBox="1"/>
          <p:nvPr/>
        </p:nvSpPr>
        <p:spPr>
          <a:xfrm>
            <a:off x="4745648" y="5546931"/>
            <a:ext cx="43279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source: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Thida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2023. Cystic Fibrosis A Review, JAMA, Volume 329, Number 21 1859</a:t>
            </a:r>
          </a:p>
        </p:txBody>
      </p:sp>
    </p:spTree>
    <p:extLst>
      <p:ext uri="{BB962C8B-B14F-4D97-AF65-F5344CB8AC3E}">
        <p14:creationId xmlns:p14="http://schemas.microsoft.com/office/powerpoint/2010/main" val="40512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11B0D4-FBB1-DAF9-A659-B370DE260F57}"/>
              </a:ext>
            </a:extLst>
          </p:cNvPr>
          <p:cNvSpPr txBox="1"/>
          <p:nvPr/>
        </p:nvSpPr>
        <p:spPr>
          <a:xfrm>
            <a:off x="275302" y="115971"/>
            <a:ext cx="854604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Enzymes, ion channels, and receptors act as proteins for target-based drug discovery.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PPIs are key targets to expand the druggable proteome</a:t>
            </a:r>
            <a:r>
              <a:rPr lang="en-IN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000" b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therapeutically tackle various diseases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PPI targeting drugs are advantageous than vaccines for mutations in genomes that results in immune evasive properties.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04221-CC59-DD34-4667-90597CFCC879}"/>
              </a:ext>
            </a:extLst>
          </p:cNvPr>
          <p:cNvSpPr txBox="1"/>
          <p:nvPr/>
        </p:nvSpPr>
        <p:spPr>
          <a:xfrm>
            <a:off x="275303" y="120405"/>
            <a:ext cx="5806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Identification of Small-molecule inhibitor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4A891F-30EA-4FEE-38A1-D363A9060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10" y="2934838"/>
            <a:ext cx="4572000" cy="26818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430500-03C2-654A-0CE4-030810D7A29D}"/>
              </a:ext>
            </a:extLst>
          </p:cNvPr>
          <p:cNvSpPr txBox="1"/>
          <p:nvPr/>
        </p:nvSpPr>
        <p:spPr>
          <a:xfrm>
            <a:off x="5211097" y="3417037"/>
            <a:ext cx="36102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source: 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Yoon, H., Rutter, J. C., Li, Y. D., &amp; Ebert, B. L. (2024). Induced protein degradation for therapeutics: past, present, and future.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Journal of Clinical Investigation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134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FD919-3CA3-A6C1-F817-DCB3C325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7802" y="5928851"/>
            <a:ext cx="7881463" cy="710421"/>
          </a:xfrm>
        </p:spPr>
        <p:txBody>
          <a:bodyPr/>
          <a:lstStyle/>
          <a:p>
            <a:pPr algn="l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Lu et al., (2020). Recent advances in the development of protein–protein interactions modulators: mechanisms and clinical trials. Signal transduction and targeted therapy, 5(1), 213. </a:t>
            </a:r>
          </a:p>
          <a:p>
            <a:pPr algn="l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1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Trepte</a:t>
            </a:r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al., (2024). AI-guided pipeline for protein–protein interaction drug discovery identifies a SARS-CoV-2 inhibitor. Molecular systems biology, 20(4), 428-457.</a:t>
            </a:r>
            <a:endParaRPr lang="en-IN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07356B-1B9F-6FFE-C9A6-F8DE6DE2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54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D9A3A7-FD99-CDD1-28BB-70FC6AEF5C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30"/>
          <a:stretch/>
        </p:blipFill>
        <p:spPr>
          <a:xfrm>
            <a:off x="4440221" y="844114"/>
            <a:ext cx="4412885" cy="45195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AE3328-5FDC-F1A5-31E4-2372F6F5DAB2}"/>
              </a:ext>
            </a:extLst>
          </p:cNvPr>
          <p:cNvSpPr txBox="1"/>
          <p:nvPr/>
        </p:nvSpPr>
        <p:spPr>
          <a:xfrm>
            <a:off x="4867971" y="5476151"/>
            <a:ext cx="38907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in Cystic fibrosis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B550B1-C6A6-1FA5-8F71-82C34628E543}"/>
              </a:ext>
            </a:extLst>
          </p:cNvPr>
          <p:cNvSpPr txBox="1"/>
          <p:nvPr/>
        </p:nvSpPr>
        <p:spPr>
          <a:xfrm>
            <a:off x="170870" y="844114"/>
            <a:ext cx="405496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emerged as powerful tools in virtual screening and drug discovery but 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utilized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identifying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PPI inhibitors for Cystic fibrosis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CFTR- PPI interaction databases have not been used to develop predictive models.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proposes developing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ML-driven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predicting, screening, and validating novel PPI inhibitors for cystic fibrosis treatment.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4D314CF-3B0C-6629-D8F8-EF7D1EF10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94" y="117709"/>
            <a:ext cx="7869880" cy="444631"/>
          </a:xfrm>
        </p:spPr>
        <p:txBody>
          <a:bodyPr>
            <a:no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Machine Learning in Cystic Fibrosis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76A774-5F8B-B580-D4D2-0D6BD72D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296" y="6149059"/>
            <a:ext cx="7869880" cy="572418"/>
          </a:xfrm>
        </p:spPr>
        <p:txBody>
          <a:bodyPr/>
          <a:lstStyle/>
          <a:p>
            <a:pPr algn="l"/>
            <a:r>
              <a:rPr lang="en-IN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source:</a:t>
            </a:r>
            <a:r>
              <a:rPr lang="en-IN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Basu </a:t>
            </a:r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al., </a:t>
            </a:r>
            <a:r>
              <a:rPr lang="en-IN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(2024). The Future of Cystic Fibrosis Care: Exploring AI's Impact on Detection and therapy. Current Respiratory Medicine Reviews, 20(4), 302-321.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AB614-9636-2086-DF91-CBCB288A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91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C2B449-8089-F879-D590-BEF080D86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89" y="361786"/>
            <a:ext cx="8210822" cy="1977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based virtual screening approach identifies and prioritize small-molecule inhibitors targeting CFTR-associated protein-protein interactions for Cystic fibrosis treatment.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E994DB-C88D-A913-1C3D-BE5F2868A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89" y="3379976"/>
            <a:ext cx="8210822" cy="2654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Motivation</a:t>
            </a:r>
          </a:p>
          <a:p>
            <a:pPr algn="just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Machine Learning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novel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PPI inhibitors.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 and reduced timeline targeted therapies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CF.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pipeline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drug discovery and validation.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3D5F0-2592-5E4D-1DF6-1B2BC358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3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6152</TotalTime>
  <Words>4037</Words>
  <Application>Microsoft Office PowerPoint</Application>
  <PresentationFormat>On-screen Show (4:3)</PresentationFormat>
  <Paragraphs>484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Garamond</vt:lpstr>
      <vt:lpstr>Times New Roman</vt:lpstr>
      <vt:lpstr>Wingdings</vt:lpstr>
      <vt:lpstr>Office Theme</vt:lpstr>
      <vt:lpstr>PowerPoint Presentation</vt:lpstr>
      <vt:lpstr>PowerPoint Presentation</vt:lpstr>
      <vt:lpstr>Theoretical Background    </vt:lpstr>
      <vt:lpstr>PowerPoint Presentation</vt:lpstr>
      <vt:lpstr>PowerPoint Presentation</vt:lpstr>
      <vt:lpstr>Problem statement: Protein - protein interactions (PPIs)</vt:lpstr>
      <vt:lpstr>PowerPoint Presentation</vt:lpstr>
      <vt:lpstr>Importance of Machine Learning in Cystic Fibrosis</vt:lpstr>
      <vt:lpstr>PowerPoint Presentation</vt:lpstr>
      <vt:lpstr>CFTR-Interacting Proteins for targeting PPI Inhibitor 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Completed Course Works</vt:lpstr>
      <vt:lpstr>PowerPoint Presentation</vt:lpstr>
      <vt:lpstr>PowerPoint Presentation</vt:lpstr>
      <vt:lpstr>PowerPoint Presentation</vt:lpstr>
      <vt:lpstr>Programmes attended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Dhivya Gunasekaran</dc:creator>
  <cp:lastModifiedBy>Dhivya Gunasekaran</cp:lastModifiedBy>
  <cp:revision>2</cp:revision>
  <dcterms:created xsi:type="dcterms:W3CDTF">2025-04-13T17:26:51Z</dcterms:created>
  <dcterms:modified xsi:type="dcterms:W3CDTF">2025-06-24T10:20:33Z</dcterms:modified>
</cp:coreProperties>
</file>