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32"/>
  </p:notesMasterIdLst>
  <p:sldIdLst>
    <p:sldId id="324" r:id="rId2"/>
    <p:sldId id="288" r:id="rId3"/>
    <p:sldId id="258" r:id="rId4"/>
    <p:sldId id="261" r:id="rId5"/>
    <p:sldId id="323" r:id="rId6"/>
    <p:sldId id="278" r:id="rId7"/>
    <p:sldId id="283" r:id="rId8"/>
    <p:sldId id="325" r:id="rId9"/>
    <p:sldId id="277" r:id="rId10"/>
    <p:sldId id="312" r:id="rId11"/>
    <p:sldId id="308" r:id="rId12"/>
    <p:sldId id="322" r:id="rId13"/>
    <p:sldId id="307" r:id="rId14"/>
    <p:sldId id="260" r:id="rId15"/>
    <p:sldId id="272" r:id="rId16"/>
    <p:sldId id="274" r:id="rId17"/>
    <p:sldId id="273" r:id="rId18"/>
    <p:sldId id="275" r:id="rId19"/>
    <p:sldId id="327" r:id="rId20"/>
    <p:sldId id="265" r:id="rId21"/>
    <p:sldId id="314" r:id="rId22"/>
    <p:sldId id="328" r:id="rId23"/>
    <p:sldId id="317" r:id="rId24"/>
    <p:sldId id="329" r:id="rId25"/>
    <p:sldId id="319" r:id="rId26"/>
    <p:sldId id="330" r:id="rId27"/>
    <p:sldId id="285" r:id="rId28"/>
    <p:sldId id="321" r:id="rId29"/>
    <p:sldId id="270" r:id="rId30"/>
    <p:sldId id="31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9622"/>
    <a:srgbClr val="FF7C80"/>
    <a:srgbClr val="FF99CC"/>
    <a:srgbClr val="FF5050"/>
    <a:srgbClr val="FFFFCC"/>
    <a:srgbClr val="CDF3D5"/>
    <a:srgbClr val="FFCCCC"/>
    <a:srgbClr val="9900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E2DED9-1444-4A73-AF09-C990B6BF697B}" v="1603" dt="2025-06-02T09:27:26.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956" autoAdjust="0"/>
  </p:normalViewPr>
  <p:slideViewPr>
    <p:cSldViewPr snapToGrid="0">
      <p:cViewPr varScale="1">
        <p:scale>
          <a:sx n="63" d="100"/>
          <a:sy n="63" d="100"/>
        </p:scale>
        <p:origin x="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vya Gunasekaran" userId="fc8afc26d28186fc" providerId="LiveId" clId="{A8E2DED9-1444-4A73-AF09-C990B6BF697B}"/>
    <pc:docChg chg="undo custSel addSld delSld modSld sldOrd modMainMaster">
      <pc:chgData name="Dhivya Gunasekaran" userId="fc8afc26d28186fc" providerId="LiveId" clId="{A8E2DED9-1444-4A73-AF09-C990B6BF697B}" dt="2025-06-02T10:49:46.080" v="18595" actId="20577"/>
      <pc:docMkLst>
        <pc:docMk/>
      </pc:docMkLst>
      <pc:sldChg chg="addSp delSp modSp del mod">
        <pc:chgData name="Dhivya Gunasekaran" userId="fc8afc26d28186fc" providerId="LiveId" clId="{A8E2DED9-1444-4A73-AF09-C990B6BF697B}" dt="2025-06-02T06:30:30.600" v="17640" actId="2696"/>
        <pc:sldMkLst>
          <pc:docMk/>
          <pc:sldMk cId="482447705" sldId="256"/>
        </pc:sldMkLst>
        <pc:spChg chg="mod">
          <ac:chgData name="Dhivya Gunasekaran" userId="fc8afc26d28186fc" providerId="LiveId" clId="{A8E2DED9-1444-4A73-AF09-C990B6BF697B}" dt="2025-06-01T07:07:50.159" v="16966" actId="1076"/>
          <ac:spMkLst>
            <pc:docMk/>
            <pc:sldMk cId="482447705" sldId="256"/>
            <ac:spMk id="3" creationId="{3D1036A7-0F34-B94A-7D2E-650A6EDA48F1}"/>
          </ac:spMkLst>
        </pc:spChg>
      </pc:sldChg>
      <pc:sldChg chg="modSp del">
        <pc:chgData name="Dhivya Gunasekaran" userId="fc8afc26d28186fc" providerId="LiveId" clId="{A8E2DED9-1444-4A73-AF09-C990B6BF697B}" dt="2025-04-16T05:35:54.528" v="3667" actId="2696"/>
        <pc:sldMkLst>
          <pc:docMk/>
          <pc:sldMk cId="2006623155" sldId="257"/>
        </pc:sldMkLst>
      </pc:sldChg>
      <pc:sldChg chg="addSp delSp modSp mod">
        <pc:chgData name="Dhivya Gunasekaran" userId="fc8afc26d28186fc" providerId="LiveId" clId="{A8E2DED9-1444-4A73-AF09-C990B6BF697B}" dt="2025-04-20T15:03:02.573" v="14891" actId="207"/>
        <pc:sldMkLst>
          <pc:docMk/>
          <pc:sldMk cId="2438231029" sldId="258"/>
        </pc:sldMkLst>
        <pc:spChg chg="add mod">
          <ac:chgData name="Dhivya Gunasekaran" userId="fc8afc26d28186fc" providerId="LiveId" clId="{A8E2DED9-1444-4A73-AF09-C990B6BF697B}" dt="2025-04-20T15:03:02.573" v="14891" actId="207"/>
          <ac:spMkLst>
            <pc:docMk/>
            <pc:sldMk cId="2438231029" sldId="258"/>
            <ac:spMk id="3" creationId="{C83AACC9-A139-D8B8-D340-1B632F53E7A0}"/>
          </ac:spMkLst>
        </pc:spChg>
        <pc:spChg chg="add mod">
          <ac:chgData name="Dhivya Gunasekaran" userId="fc8afc26d28186fc" providerId="LiveId" clId="{A8E2DED9-1444-4A73-AF09-C990B6BF697B}" dt="2025-04-20T15:02:59.525" v="14890" actId="207"/>
          <ac:spMkLst>
            <pc:docMk/>
            <pc:sldMk cId="2438231029" sldId="258"/>
            <ac:spMk id="5" creationId="{6243D2B5-43DF-2D80-4143-2D8C5CB643B1}"/>
          </ac:spMkLst>
        </pc:spChg>
      </pc:sldChg>
      <pc:sldChg chg="modSp del">
        <pc:chgData name="Dhivya Gunasekaran" userId="fc8afc26d28186fc" providerId="LiveId" clId="{A8E2DED9-1444-4A73-AF09-C990B6BF697B}" dt="2025-04-16T05:30:04.982" v="3666" actId="2696"/>
        <pc:sldMkLst>
          <pc:docMk/>
          <pc:sldMk cId="3873599272" sldId="259"/>
        </pc:sldMkLst>
      </pc:sldChg>
      <pc:sldChg chg="addSp modSp mod">
        <pc:chgData name="Dhivya Gunasekaran" userId="fc8afc26d28186fc" providerId="LiveId" clId="{A8E2DED9-1444-4A73-AF09-C990B6BF697B}" dt="2025-05-25T14:36:29.604" v="15431" actId="20577"/>
        <pc:sldMkLst>
          <pc:docMk/>
          <pc:sldMk cId="3531392061" sldId="260"/>
        </pc:sldMkLst>
        <pc:spChg chg="mod">
          <ac:chgData name="Dhivya Gunasekaran" userId="fc8afc26d28186fc" providerId="LiveId" clId="{A8E2DED9-1444-4A73-AF09-C990B6BF697B}" dt="2025-04-21T10:12:44.043" v="15101" actId="1076"/>
          <ac:spMkLst>
            <pc:docMk/>
            <pc:sldMk cId="3531392061" sldId="260"/>
            <ac:spMk id="2" creationId="{3E14EE33-86C3-843D-D0E2-70CC85F266E5}"/>
          </ac:spMkLst>
        </pc:spChg>
        <pc:spChg chg="add mod">
          <ac:chgData name="Dhivya Gunasekaran" userId="fc8afc26d28186fc" providerId="LiveId" clId="{A8E2DED9-1444-4A73-AF09-C990B6BF697B}" dt="2025-05-25T14:36:29.604" v="15431" actId="20577"/>
          <ac:spMkLst>
            <pc:docMk/>
            <pc:sldMk cId="3531392061" sldId="260"/>
            <ac:spMk id="4" creationId="{0442A992-8D42-81A9-C4F4-C955A79FCA21}"/>
          </ac:spMkLst>
        </pc:spChg>
        <pc:spChg chg="add mod">
          <ac:chgData name="Dhivya Gunasekaran" userId="fc8afc26d28186fc" providerId="LiveId" clId="{A8E2DED9-1444-4A73-AF09-C990B6BF697B}" dt="2025-04-21T10:12:40.661" v="15100" actId="1076"/>
          <ac:spMkLst>
            <pc:docMk/>
            <pc:sldMk cId="3531392061" sldId="260"/>
            <ac:spMk id="5" creationId="{8975E95B-FEFC-5038-1235-D8953DE33E91}"/>
          </ac:spMkLst>
        </pc:spChg>
        <pc:spChg chg="add mod">
          <ac:chgData name="Dhivya Gunasekaran" userId="fc8afc26d28186fc" providerId="LiveId" clId="{A8E2DED9-1444-4A73-AF09-C990B6BF697B}" dt="2025-04-21T10:12:33.337" v="15098" actId="1076"/>
          <ac:spMkLst>
            <pc:docMk/>
            <pc:sldMk cId="3531392061" sldId="260"/>
            <ac:spMk id="6" creationId="{94511C64-E522-8F8F-9242-39372A9E85A4}"/>
          </ac:spMkLst>
        </pc:spChg>
      </pc:sldChg>
      <pc:sldChg chg="addSp modSp del mod">
        <pc:chgData name="Dhivya Gunasekaran" userId="fc8afc26d28186fc" providerId="LiveId" clId="{A8E2DED9-1444-4A73-AF09-C990B6BF697B}" dt="2025-04-13T18:20:28.316" v="483" actId="2696"/>
        <pc:sldMkLst>
          <pc:docMk/>
          <pc:sldMk cId="124106299" sldId="261"/>
        </pc:sldMkLst>
      </pc:sldChg>
      <pc:sldChg chg="addSp delSp modSp add mod">
        <pc:chgData name="Dhivya Gunasekaran" userId="fc8afc26d28186fc" providerId="LiveId" clId="{A8E2DED9-1444-4A73-AF09-C990B6BF697B}" dt="2025-06-01T06:44:52.642" v="16289" actId="14100"/>
        <pc:sldMkLst>
          <pc:docMk/>
          <pc:sldMk cId="2216641144" sldId="261"/>
        </pc:sldMkLst>
        <pc:spChg chg="mod">
          <ac:chgData name="Dhivya Gunasekaran" userId="fc8afc26d28186fc" providerId="LiveId" clId="{A8E2DED9-1444-4A73-AF09-C990B6BF697B}" dt="2025-06-01T06:41:48.843" v="16257" actId="1076"/>
          <ac:spMkLst>
            <pc:docMk/>
            <pc:sldMk cId="2216641144" sldId="261"/>
            <ac:spMk id="2" creationId="{6DDB07CE-3D71-6A43-30FB-C04EFD285AA9}"/>
          </ac:spMkLst>
        </pc:spChg>
        <pc:spChg chg="mod">
          <ac:chgData name="Dhivya Gunasekaran" userId="fc8afc26d28186fc" providerId="LiveId" clId="{A8E2DED9-1444-4A73-AF09-C990B6BF697B}" dt="2025-06-01T06:44:52.642" v="16289" actId="14100"/>
          <ac:spMkLst>
            <pc:docMk/>
            <pc:sldMk cId="2216641144" sldId="261"/>
            <ac:spMk id="4" creationId="{6E4CE27E-691D-9EA4-2F1F-3BD79DAAD835}"/>
          </ac:spMkLst>
        </pc:spChg>
        <pc:spChg chg="add del mod">
          <ac:chgData name="Dhivya Gunasekaran" userId="fc8afc26d28186fc" providerId="LiveId" clId="{A8E2DED9-1444-4A73-AF09-C990B6BF697B}" dt="2025-06-01T06:43:57.313" v="16281" actId="21"/>
          <ac:spMkLst>
            <pc:docMk/>
            <pc:sldMk cId="2216641144" sldId="261"/>
            <ac:spMk id="5" creationId="{6BB61DED-8D84-0D4A-6CAD-348A9643B8C1}"/>
          </ac:spMkLst>
        </pc:spChg>
        <pc:spChg chg="add del mod">
          <ac:chgData name="Dhivya Gunasekaran" userId="fc8afc26d28186fc" providerId="LiveId" clId="{A8E2DED9-1444-4A73-AF09-C990B6BF697B}" dt="2025-06-01T06:44:11.119" v="16284" actId="21"/>
          <ac:spMkLst>
            <pc:docMk/>
            <pc:sldMk cId="2216641144" sldId="261"/>
            <ac:spMk id="9" creationId="{AB9CAF81-B3AD-9C6E-AE5A-91C8613D3935}"/>
          </ac:spMkLst>
        </pc:spChg>
        <pc:spChg chg="add del mod">
          <ac:chgData name="Dhivya Gunasekaran" userId="fc8afc26d28186fc" providerId="LiveId" clId="{A8E2DED9-1444-4A73-AF09-C990B6BF697B}" dt="2025-06-01T06:43:45.073" v="16278" actId="21"/>
          <ac:spMkLst>
            <pc:docMk/>
            <pc:sldMk cId="2216641144" sldId="261"/>
            <ac:spMk id="10" creationId="{7B2A9482-10B7-2ABB-0995-8C8344BF3754}"/>
          </ac:spMkLst>
        </pc:spChg>
        <pc:picChg chg="add del mod">
          <ac:chgData name="Dhivya Gunasekaran" userId="fc8afc26d28186fc" providerId="LiveId" clId="{A8E2DED9-1444-4A73-AF09-C990B6BF697B}" dt="2025-06-01T06:43:19.850" v="16272" actId="21"/>
          <ac:picMkLst>
            <pc:docMk/>
            <pc:sldMk cId="2216641144" sldId="261"/>
            <ac:picMk id="6" creationId="{DAAC1285-538A-36AB-03CF-10B27BC1B2EC}"/>
          </ac:picMkLst>
        </pc:picChg>
        <pc:picChg chg="add del mod">
          <ac:chgData name="Dhivya Gunasekaran" userId="fc8afc26d28186fc" providerId="LiveId" clId="{A8E2DED9-1444-4A73-AF09-C990B6BF697B}" dt="2025-06-01T06:43:34.245" v="16275" actId="21"/>
          <ac:picMkLst>
            <pc:docMk/>
            <pc:sldMk cId="2216641144" sldId="261"/>
            <ac:picMk id="8" creationId="{9BEA2525-B581-AB8A-B4E3-0E9821645176}"/>
          </ac:picMkLst>
        </pc:picChg>
      </pc:sldChg>
      <pc:sldChg chg="addSp delSp modSp del mod modClrScheme chgLayout">
        <pc:chgData name="Dhivya Gunasekaran" userId="fc8afc26d28186fc" providerId="LiveId" clId="{A8E2DED9-1444-4A73-AF09-C990B6BF697B}" dt="2025-04-14T14:30:17.489" v="1251" actId="2696"/>
        <pc:sldMkLst>
          <pc:docMk/>
          <pc:sldMk cId="3972450769" sldId="262"/>
        </pc:sldMkLst>
      </pc:sldChg>
      <pc:sldChg chg="addSp delSp modSp del mod">
        <pc:chgData name="Dhivya Gunasekaran" userId="fc8afc26d28186fc" providerId="LiveId" clId="{A8E2DED9-1444-4A73-AF09-C990B6BF697B}" dt="2025-04-15T15:14:32.364" v="3352" actId="2696"/>
        <pc:sldMkLst>
          <pc:docMk/>
          <pc:sldMk cId="3243124580" sldId="263"/>
        </pc:sldMkLst>
      </pc:sldChg>
      <pc:sldChg chg="addSp delSp modSp del mod modClrScheme chgLayout">
        <pc:chgData name="Dhivya Gunasekaran" userId="fc8afc26d28186fc" providerId="LiveId" clId="{A8E2DED9-1444-4A73-AF09-C990B6BF697B}" dt="2025-04-20T12:05:06.879" v="12594" actId="2696"/>
        <pc:sldMkLst>
          <pc:docMk/>
          <pc:sldMk cId="1237544592" sldId="264"/>
        </pc:sldMkLst>
      </pc:sldChg>
      <pc:sldChg chg="modSp add del mod">
        <pc:chgData name="Dhivya Gunasekaran" userId="fc8afc26d28186fc" providerId="LiveId" clId="{A8E2DED9-1444-4A73-AF09-C990B6BF697B}" dt="2025-06-02T10:04:43.322" v="18397" actId="2696"/>
        <pc:sldMkLst>
          <pc:docMk/>
          <pc:sldMk cId="1947681295" sldId="264"/>
        </pc:sldMkLst>
        <pc:spChg chg="mod">
          <ac:chgData name="Dhivya Gunasekaran" userId="fc8afc26d28186fc" providerId="LiveId" clId="{A8E2DED9-1444-4A73-AF09-C990B6BF697B}" dt="2025-06-02T09:20:14.852" v="18213" actId="20577"/>
          <ac:spMkLst>
            <pc:docMk/>
            <pc:sldMk cId="1947681295" sldId="264"/>
            <ac:spMk id="10" creationId="{83963106-EFE7-2AA3-38E7-A16F5FEF7D57}"/>
          </ac:spMkLst>
        </pc:spChg>
      </pc:sldChg>
      <pc:sldChg chg="addSp delSp modSp add mod setBg delDesignElem">
        <pc:chgData name="Dhivya Gunasekaran" userId="fc8afc26d28186fc" providerId="LiveId" clId="{A8E2DED9-1444-4A73-AF09-C990B6BF697B}" dt="2025-06-02T10:12:45.735" v="18461" actId="21"/>
        <pc:sldMkLst>
          <pc:docMk/>
          <pc:sldMk cId="3917671163" sldId="265"/>
        </pc:sldMkLst>
        <pc:spChg chg="mod">
          <ac:chgData name="Dhivya Gunasekaran" userId="fc8afc26d28186fc" providerId="LiveId" clId="{A8E2DED9-1444-4A73-AF09-C990B6BF697B}" dt="2025-06-02T10:12:09.184" v="18456" actId="255"/>
          <ac:spMkLst>
            <pc:docMk/>
            <pc:sldMk cId="3917671163" sldId="265"/>
            <ac:spMk id="2" creationId="{0D8889A6-2424-81C8-3A4F-7393B597B8B1}"/>
          </ac:spMkLst>
        </pc:spChg>
        <pc:spChg chg="mod">
          <ac:chgData name="Dhivya Gunasekaran" userId="fc8afc26d28186fc" providerId="LiveId" clId="{A8E2DED9-1444-4A73-AF09-C990B6BF697B}" dt="2025-06-02T10:12:25.138" v="18458" actId="14100"/>
          <ac:spMkLst>
            <pc:docMk/>
            <pc:sldMk cId="3917671163" sldId="265"/>
            <ac:spMk id="3" creationId="{D8BC45A3-1DB8-31EC-4FD6-999293B53918}"/>
          </ac:spMkLst>
        </pc:spChg>
        <pc:spChg chg="add del">
          <ac:chgData name="Dhivya Gunasekaran" userId="fc8afc26d28186fc" providerId="LiveId" clId="{A8E2DED9-1444-4A73-AF09-C990B6BF697B}" dt="2025-06-02T10:12:45.735" v="18461" actId="21"/>
          <ac:spMkLst>
            <pc:docMk/>
            <pc:sldMk cId="3917671163" sldId="265"/>
            <ac:spMk id="5" creationId="{18E94B86-970F-DBFD-CFC2-27ADB7F568BC}"/>
          </ac:spMkLst>
        </pc:spChg>
      </pc:sldChg>
      <pc:sldChg chg="modSp del">
        <pc:chgData name="Dhivya Gunasekaran" userId="fc8afc26d28186fc" providerId="LiveId" clId="{A8E2DED9-1444-4A73-AF09-C990B6BF697B}" dt="2025-04-16T17:09:19.880" v="5793" actId="2696"/>
        <pc:sldMkLst>
          <pc:docMk/>
          <pc:sldMk cId="2572723859" sldId="266"/>
        </pc:sldMkLst>
      </pc:sldChg>
      <pc:sldChg chg="del">
        <pc:chgData name="Dhivya Gunasekaran" userId="fc8afc26d28186fc" providerId="LiveId" clId="{A8E2DED9-1444-4A73-AF09-C990B6BF697B}" dt="2025-04-14T16:11:46.675" v="2186" actId="2696"/>
        <pc:sldMkLst>
          <pc:docMk/>
          <pc:sldMk cId="3524209680" sldId="267"/>
        </pc:sldMkLst>
      </pc:sldChg>
      <pc:sldChg chg="addSp modSp del mod">
        <pc:chgData name="Dhivya Gunasekaran" userId="fc8afc26d28186fc" providerId="LiveId" clId="{A8E2DED9-1444-4A73-AF09-C990B6BF697B}" dt="2025-04-19T16:51:15.376" v="9852" actId="2696"/>
        <pc:sldMkLst>
          <pc:docMk/>
          <pc:sldMk cId="4055342851" sldId="268"/>
        </pc:sldMkLst>
      </pc:sldChg>
      <pc:sldChg chg="modSp del">
        <pc:chgData name="Dhivya Gunasekaran" userId="fc8afc26d28186fc" providerId="LiveId" clId="{A8E2DED9-1444-4A73-AF09-C990B6BF697B}" dt="2025-04-16T16:47:18.324" v="5777" actId="2696"/>
        <pc:sldMkLst>
          <pc:docMk/>
          <pc:sldMk cId="3940507146" sldId="269"/>
        </pc:sldMkLst>
      </pc:sldChg>
      <pc:sldChg chg="addSp delSp modSp mod">
        <pc:chgData name="Dhivya Gunasekaran" userId="fc8afc26d28186fc" providerId="LiveId" clId="{A8E2DED9-1444-4A73-AF09-C990B6BF697B}" dt="2025-04-19T17:17:59.350" v="10295" actId="207"/>
        <pc:sldMkLst>
          <pc:docMk/>
          <pc:sldMk cId="2748623460" sldId="270"/>
        </pc:sldMkLst>
        <pc:spChg chg="add mod">
          <ac:chgData name="Dhivya Gunasekaran" userId="fc8afc26d28186fc" providerId="LiveId" clId="{A8E2DED9-1444-4A73-AF09-C990B6BF697B}" dt="2025-04-19T17:17:59.350" v="10295" actId="207"/>
          <ac:spMkLst>
            <pc:docMk/>
            <pc:sldMk cId="2748623460" sldId="270"/>
            <ac:spMk id="2" creationId="{B306CB3A-83D1-F3AF-5B64-6A62640E88E6}"/>
          </ac:spMkLst>
        </pc:spChg>
        <pc:picChg chg="add mod">
          <ac:chgData name="Dhivya Gunasekaran" userId="fc8afc26d28186fc" providerId="LiveId" clId="{A8E2DED9-1444-4A73-AF09-C990B6BF697B}" dt="2025-04-16T17:26:41.986" v="5863" actId="1076"/>
          <ac:picMkLst>
            <pc:docMk/>
            <pc:sldMk cId="2748623460" sldId="270"/>
            <ac:picMk id="1026" creationId="{B3966E6D-E4B0-011E-3D2C-318349A117FC}"/>
          </ac:picMkLst>
        </pc:picChg>
      </pc:sldChg>
      <pc:sldChg chg="add del">
        <pc:chgData name="Dhivya Gunasekaran" userId="fc8afc26d28186fc" providerId="LiveId" clId="{A8E2DED9-1444-4A73-AF09-C990B6BF697B}" dt="2025-04-13T18:29:33.071" v="558" actId="47"/>
        <pc:sldMkLst>
          <pc:docMk/>
          <pc:sldMk cId="365051654" sldId="271"/>
        </pc:sldMkLst>
      </pc:sldChg>
      <pc:sldChg chg="addSp delSp modSp new del mod">
        <pc:chgData name="Dhivya Gunasekaran" userId="fc8afc26d28186fc" providerId="LiveId" clId="{A8E2DED9-1444-4A73-AF09-C990B6BF697B}" dt="2025-04-13T18:26:43.111" v="510" actId="2696"/>
        <pc:sldMkLst>
          <pc:docMk/>
          <pc:sldMk cId="3760898585" sldId="271"/>
        </pc:sldMkLst>
      </pc:sldChg>
      <pc:sldChg chg="addSp delSp modSp new mod">
        <pc:chgData name="Dhivya Gunasekaran" userId="fc8afc26d28186fc" providerId="LiveId" clId="{A8E2DED9-1444-4A73-AF09-C990B6BF697B}" dt="2025-06-02T09:04:23.026" v="18058" actId="1076"/>
        <pc:sldMkLst>
          <pc:docMk/>
          <pc:sldMk cId="2607456226" sldId="272"/>
        </pc:sldMkLst>
        <pc:spChg chg="add del mod">
          <ac:chgData name="Dhivya Gunasekaran" userId="fc8afc26d28186fc" providerId="LiveId" clId="{A8E2DED9-1444-4A73-AF09-C990B6BF697B}" dt="2025-06-02T09:04:14.240" v="18057" actId="255"/>
          <ac:spMkLst>
            <pc:docMk/>
            <pc:sldMk cId="2607456226" sldId="272"/>
            <ac:spMk id="6" creationId="{E35CC991-4A54-2C48-795A-75E9E633AECE}"/>
          </ac:spMkLst>
        </pc:spChg>
        <pc:spChg chg="add mod topLvl">
          <ac:chgData name="Dhivya Gunasekaran" userId="fc8afc26d28186fc" providerId="LiveId" clId="{A8E2DED9-1444-4A73-AF09-C990B6BF697B}" dt="2025-04-19T17:51:37.020" v="10968" actId="21"/>
          <ac:spMkLst>
            <pc:docMk/>
            <pc:sldMk cId="2607456226" sldId="272"/>
            <ac:spMk id="12" creationId="{5C4E40AD-2524-BD76-597B-3B9792CE83B1}"/>
          </ac:spMkLst>
        </pc:spChg>
        <pc:spChg chg="add mod">
          <ac:chgData name="Dhivya Gunasekaran" userId="fc8afc26d28186fc" providerId="LiveId" clId="{A8E2DED9-1444-4A73-AF09-C990B6BF697B}" dt="2025-04-19T18:05:13.531" v="11120" actId="1036"/>
          <ac:spMkLst>
            <pc:docMk/>
            <pc:sldMk cId="2607456226" sldId="272"/>
            <ac:spMk id="13" creationId="{04654F68-AB39-89B5-8294-8F39C6D22B8E}"/>
          </ac:spMkLst>
        </pc:spChg>
        <pc:spChg chg="add mod">
          <ac:chgData name="Dhivya Gunasekaran" userId="fc8afc26d28186fc" providerId="LiveId" clId="{A8E2DED9-1444-4A73-AF09-C990B6BF697B}" dt="2025-05-25T15:15:15.327" v="16064" actId="20577"/>
          <ac:spMkLst>
            <pc:docMk/>
            <pc:sldMk cId="2607456226" sldId="272"/>
            <ac:spMk id="14" creationId="{FB14502E-BFBF-A1DE-7293-CBF21195D302}"/>
          </ac:spMkLst>
        </pc:spChg>
        <pc:spChg chg="add mod">
          <ac:chgData name="Dhivya Gunasekaran" userId="fc8afc26d28186fc" providerId="LiveId" clId="{A8E2DED9-1444-4A73-AF09-C990B6BF697B}" dt="2025-05-25T15:12:32.718" v="16038" actId="1076"/>
          <ac:spMkLst>
            <pc:docMk/>
            <pc:sldMk cId="2607456226" sldId="272"/>
            <ac:spMk id="15" creationId="{3A312009-BA50-3177-FB60-08B32DF35D7B}"/>
          </ac:spMkLst>
        </pc:spChg>
        <pc:grpChg chg="add mod">
          <ac:chgData name="Dhivya Gunasekaran" userId="fc8afc26d28186fc" providerId="LiveId" clId="{A8E2DED9-1444-4A73-AF09-C990B6BF697B}" dt="2025-05-25T15:12:27.011" v="16037" actId="1076"/>
          <ac:grpSpMkLst>
            <pc:docMk/>
            <pc:sldMk cId="2607456226" sldId="272"/>
            <ac:grpSpMk id="2" creationId="{059C2DAD-F9BB-867C-2DB1-C8606E8CD3B5}"/>
          </ac:grpSpMkLst>
        </pc:grpChg>
        <pc:graphicFrameChg chg="add mod">
          <ac:chgData name="Dhivya Gunasekaran" userId="fc8afc26d28186fc" providerId="LiveId" clId="{A8E2DED9-1444-4A73-AF09-C990B6BF697B}" dt="2025-06-02T09:04:23.026" v="18058" actId="1076"/>
          <ac:graphicFrameMkLst>
            <pc:docMk/>
            <pc:sldMk cId="2607456226" sldId="272"/>
            <ac:graphicFrameMk id="18" creationId="{54E0749E-97B2-BA63-FB4B-D400097CDF27}"/>
          </ac:graphicFrameMkLst>
        </pc:graphicFrameChg>
      </pc:sldChg>
      <pc:sldChg chg="addSp delSp modSp new mod ord">
        <pc:chgData name="Dhivya Gunasekaran" userId="fc8afc26d28186fc" providerId="LiveId" clId="{A8E2DED9-1444-4A73-AF09-C990B6BF697B}" dt="2025-06-02T09:07:43.695" v="18075" actId="14100"/>
        <pc:sldMkLst>
          <pc:docMk/>
          <pc:sldMk cId="3888421906" sldId="273"/>
        </pc:sldMkLst>
        <pc:spChg chg="mod">
          <ac:chgData name="Dhivya Gunasekaran" userId="fc8afc26d28186fc" providerId="LiveId" clId="{A8E2DED9-1444-4A73-AF09-C990B6BF697B}" dt="2025-04-19T18:03:47.749" v="11107" actId="207"/>
          <ac:spMkLst>
            <pc:docMk/>
            <pc:sldMk cId="3888421906" sldId="273"/>
            <ac:spMk id="6" creationId="{DA161404-3194-BD50-9D36-E3B444EAB4E9}"/>
          </ac:spMkLst>
        </pc:spChg>
        <pc:spChg chg="mod">
          <ac:chgData name="Dhivya Gunasekaran" userId="fc8afc26d28186fc" providerId="LiveId" clId="{A8E2DED9-1444-4A73-AF09-C990B6BF697B}" dt="2025-05-25T15:51:44.217" v="16079" actId="20577"/>
          <ac:spMkLst>
            <pc:docMk/>
            <pc:sldMk cId="3888421906" sldId="273"/>
            <ac:spMk id="7" creationId="{BDFE9171-7758-475A-B882-CE9CC77E9E3B}"/>
          </ac:spMkLst>
        </pc:spChg>
        <pc:spChg chg="add mod">
          <ac:chgData name="Dhivya Gunasekaran" userId="fc8afc26d28186fc" providerId="LiveId" clId="{A8E2DED9-1444-4A73-AF09-C990B6BF697B}" dt="2025-06-02T09:03:12.414" v="18053" actId="1076"/>
          <ac:spMkLst>
            <pc:docMk/>
            <pc:sldMk cId="3888421906" sldId="273"/>
            <ac:spMk id="8" creationId="{19495BCC-182F-0835-3855-F6BAE4C1AE55}"/>
          </ac:spMkLst>
        </pc:spChg>
        <pc:spChg chg="add del mod">
          <ac:chgData name="Dhivya Gunasekaran" userId="fc8afc26d28186fc" providerId="LiveId" clId="{A8E2DED9-1444-4A73-AF09-C990B6BF697B}" dt="2025-06-02T09:07:13.235" v="18072" actId="1076"/>
          <ac:spMkLst>
            <pc:docMk/>
            <pc:sldMk cId="3888421906" sldId="273"/>
            <ac:spMk id="9" creationId="{E335AF6F-7AE5-4BDC-3140-AFDDFB251D56}"/>
          </ac:spMkLst>
        </pc:spChg>
        <pc:grpChg chg="add mod">
          <ac:chgData name="Dhivya Gunasekaran" userId="fc8afc26d28186fc" providerId="LiveId" clId="{A8E2DED9-1444-4A73-AF09-C990B6BF697B}" dt="2025-06-02T09:05:26.005" v="18065" actId="1076"/>
          <ac:grpSpMkLst>
            <pc:docMk/>
            <pc:sldMk cId="3888421906" sldId="273"/>
            <ac:grpSpMk id="5" creationId="{AAB3DF68-9187-595D-8878-1A93AC80773B}"/>
          </ac:grpSpMkLst>
        </pc:grpChg>
        <pc:graphicFrameChg chg="add mod">
          <ac:chgData name="Dhivya Gunasekaran" userId="fc8afc26d28186fc" providerId="LiveId" clId="{A8E2DED9-1444-4A73-AF09-C990B6BF697B}" dt="2025-06-02T09:07:43.695" v="18075" actId="14100"/>
          <ac:graphicFrameMkLst>
            <pc:docMk/>
            <pc:sldMk cId="3888421906" sldId="273"/>
            <ac:graphicFrameMk id="4" creationId="{B30706E4-401D-7FD3-A9BF-247AA2A21FB7}"/>
          </ac:graphicFrameMkLst>
        </pc:graphicFrameChg>
      </pc:sldChg>
      <pc:sldChg chg="addSp modSp add mod">
        <pc:chgData name="Dhivya Gunasekaran" userId="fc8afc26d28186fc" providerId="LiveId" clId="{A8E2DED9-1444-4A73-AF09-C990B6BF697B}" dt="2025-06-02T09:11:46.948" v="18094" actId="1076"/>
        <pc:sldMkLst>
          <pc:docMk/>
          <pc:sldMk cId="1735281965" sldId="274"/>
        </pc:sldMkLst>
        <pc:spChg chg="mod">
          <ac:chgData name="Dhivya Gunasekaran" userId="fc8afc26d28186fc" providerId="LiveId" clId="{A8E2DED9-1444-4A73-AF09-C990B6BF697B}" dt="2025-06-02T09:11:17.193" v="18091" actId="20577"/>
          <ac:spMkLst>
            <pc:docMk/>
            <pc:sldMk cId="1735281965" sldId="274"/>
            <ac:spMk id="3" creationId="{F7F3BBDF-0B47-0B69-D675-3774BC94DD26}"/>
          </ac:spMkLst>
        </pc:spChg>
        <pc:spChg chg="mod">
          <ac:chgData name="Dhivya Gunasekaran" userId="fc8afc26d28186fc" providerId="LiveId" clId="{A8E2DED9-1444-4A73-AF09-C990B6BF697B}" dt="2025-06-02T09:11:46.948" v="18094" actId="1076"/>
          <ac:spMkLst>
            <pc:docMk/>
            <pc:sldMk cId="1735281965" sldId="274"/>
            <ac:spMk id="5" creationId="{DFFC222D-6E7A-60E3-5175-84431EA08E8E}"/>
          </ac:spMkLst>
        </pc:spChg>
        <pc:grpChg chg="mod">
          <ac:chgData name="Dhivya Gunasekaran" userId="fc8afc26d28186fc" providerId="LiveId" clId="{A8E2DED9-1444-4A73-AF09-C990B6BF697B}" dt="2025-06-02T09:11:40.615" v="18093" actId="1076"/>
          <ac:grpSpMkLst>
            <pc:docMk/>
            <pc:sldMk cId="1735281965" sldId="274"/>
            <ac:grpSpMk id="4" creationId="{D96F7F9A-DE1A-323A-028B-A9664DDB7573}"/>
          </ac:grpSpMkLst>
        </pc:grpChg>
        <pc:graphicFrameChg chg="mod">
          <ac:chgData name="Dhivya Gunasekaran" userId="fc8afc26d28186fc" providerId="LiveId" clId="{A8E2DED9-1444-4A73-AF09-C990B6BF697B}" dt="2025-06-02T09:11:28.245" v="18092" actId="1076"/>
          <ac:graphicFrameMkLst>
            <pc:docMk/>
            <pc:sldMk cId="1735281965" sldId="274"/>
            <ac:graphicFrameMk id="9" creationId="{9BF67B35-935F-5AF7-CA52-374EBE4316E2}"/>
          </ac:graphicFrameMkLst>
        </pc:graphicFrameChg>
        <pc:picChg chg="add mod">
          <ac:chgData name="Dhivya Gunasekaran" userId="fc8afc26d28186fc" providerId="LiveId" clId="{A8E2DED9-1444-4A73-AF09-C990B6BF697B}" dt="2025-05-25T15:15:47.573" v="16070" actId="1076"/>
          <ac:picMkLst>
            <pc:docMk/>
            <pc:sldMk cId="1735281965" sldId="274"/>
            <ac:picMk id="8" creationId="{7646BCC9-02FE-78E5-93E4-D11D0D51667C}"/>
          </ac:picMkLst>
        </pc:picChg>
      </pc:sldChg>
      <pc:sldChg chg="addSp delSp modSp new del mod">
        <pc:chgData name="Dhivya Gunasekaran" userId="fc8afc26d28186fc" providerId="LiveId" clId="{A8E2DED9-1444-4A73-AF09-C990B6BF697B}" dt="2025-04-20T07:10:30.587" v="11785" actId="2696"/>
        <pc:sldMkLst>
          <pc:docMk/>
          <pc:sldMk cId="2724169222" sldId="274"/>
        </pc:sldMkLst>
      </pc:sldChg>
      <pc:sldChg chg="addSp delSp modSp new mod">
        <pc:chgData name="Dhivya Gunasekaran" userId="fc8afc26d28186fc" providerId="LiveId" clId="{A8E2DED9-1444-4A73-AF09-C990B6BF697B}" dt="2025-06-02T09:13:01.154" v="18105" actId="5793"/>
        <pc:sldMkLst>
          <pc:docMk/>
          <pc:sldMk cId="4246430637" sldId="275"/>
        </pc:sldMkLst>
        <pc:spChg chg="add mod">
          <ac:chgData name="Dhivya Gunasekaran" userId="fc8afc26d28186fc" providerId="LiveId" clId="{A8E2DED9-1444-4A73-AF09-C990B6BF697B}" dt="2025-06-02T09:06:04.213" v="18070" actId="1076"/>
          <ac:spMkLst>
            <pc:docMk/>
            <pc:sldMk cId="4246430637" sldId="275"/>
            <ac:spMk id="2" creationId="{1497D661-BD54-D948-5805-2BE0AAD030A1}"/>
          </ac:spMkLst>
        </pc:spChg>
        <pc:spChg chg="add mod">
          <ac:chgData name="Dhivya Gunasekaran" userId="fc8afc26d28186fc" providerId="LiveId" clId="{A8E2DED9-1444-4A73-AF09-C990B6BF697B}" dt="2025-06-02T09:13:01.154" v="18105" actId="5793"/>
          <ac:spMkLst>
            <pc:docMk/>
            <pc:sldMk cId="4246430637" sldId="275"/>
            <ac:spMk id="3" creationId="{1DED8281-305E-5B04-BE58-9931B68C5F31}"/>
          </ac:spMkLst>
        </pc:spChg>
        <pc:spChg chg="mod">
          <ac:chgData name="Dhivya Gunasekaran" userId="fc8afc26d28186fc" providerId="LiveId" clId="{A8E2DED9-1444-4A73-AF09-C990B6BF697B}" dt="2025-04-19T18:04:11.197" v="11112" actId="207"/>
          <ac:spMkLst>
            <pc:docMk/>
            <pc:sldMk cId="4246430637" sldId="275"/>
            <ac:spMk id="7" creationId="{6CEDC222-2BEF-1F7B-BA6D-A83904E61C44}"/>
          </ac:spMkLst>
        </pc:spChg>
        <pc:spChg chg="mod">
          <ac:chgData name="Dhivya Gunasekaran" userId="fc8afc26d28186fc" providerId="LiveId" clId="{A8E2DED9-1444-4A73-AF09-C990B6BF697B}" dt="2025-04-19T18:04:11.197" v="11112" actId="207"/>
          <ac:spMkLst>
            <pc:docMk/>
            <pc:sldMk cId="4246430637" sldId="275"/>
            <ac:spMk id="8" creationId="{8AB3CDC9-93E8-8DE8-59F1-0C61A60D1BA1}"/>
          </ac:spMkLst>
        </pc:spChg>
        <pc:grpChg chg="add mod">
          <ac:chgData name="Dhivya Gunasekaran" userId="fc8afc26d28186fc" providerId="LiveId" clId="{A8E2DED9-1444-4A73-AF09-C990B6BF697B}" dt="2025-06-02T09:05:57.832" v="18069" actId="1076"/>
          <ac:grpSpMkLst>
            <pc:docMk/>
            <pc:sldMk cId="4246430637" sldId="275"/>
            <ac:grpSpMk id="5" creationId="{144E30F5-B68B-44E0-737E-7CA205712A33}"/>
          </ac:grpSpMkLst>
        </pc:grpChg>
        <pc:graphicFrameChg chg="add mod">
          <ac:chgData name="Dhivya Gunasekaran" userId="fc8afc26d28186fc" providerId="LiveId" clId="{A8E2DED9-1444-4A73-AF09-C990B6BF697B}" dt="2025-06-02T09:05:48.473" v="18068" actId="1076"/>
          <ac:graphicFrameMkLst>
            <pc:docMk/>
            <pc:sldMk cId="4246430637" sldId="275"/>
            <ac:graphicFrameMk id="6" creationId="{C1009794-3AF8-1CAB-92D2-46DB13B17895}"/>
          </ac:graphicFrameMkLst>
        </pc:graphicFrameChg>
      </pc:sldChg>
      <pc:sldChg chg="modSp add del mod">
        <pc:chgData name="Dhivya Gunasekaran" userId="fc8afc26d28186fc" providerId="LiveId" clId="{A8E2DED9-1444-4A73-AF09-C990B6BF697B}" dt="2025-04-18T07:30:31.199" v="7374" actId="2696"/>
        <pc:sldMkLst>
          <pc:docMk/>
          <pc:sldMk cId="239777694" sldId="276"/>
        </pc:sldMkLst>
      </pc:sldChg>
      <pc:sldChg chg="addSp delSp modSp add del mod">
        <pc:chgData name="Dhivya Gunasekaran" userId="fc8afc26d28186fc" providerId="LiveId" clId="{A8E2DED9-1444-4A73-AF09-C990B6BF697B}" dt="2025-05-25T14:22:11.699" v="15321" actId="2696"/>
        <pc:sldMkLst>
          <pc:docMk/>
          <pc:sldMk cId="2200503629" sldId="276"/>
        </pc:sldMkLst>
      </pc:sldChg>
      <pc:sldChg chg="addSp delSp modSp new del mod">
        <pc:chgData name="Dhivya Gunasekaran" userId="fc8afc26d28186fc" providerId="LiveId" clId="{A8E2DED9-1444-4A73-AF09-C990B6BF697B}" dt="2025-04-15T15:08:10.508" v="3179" actId="2696"/>
        <pc:sldMkLst>
          <pc:docMk/>
          <pc:sldMk cId="2978717531" sldId="276"/>
        </pc:sldMkLst>
      </pc:sldChg>
      <pc:sldChg chg="modSp add mod">
        <pc:chgData name="Dhivya Gunasekaran" userId="fc8afc26d28186fc" providerId="LiveId" clId="{A8E2DED9-1444-4A73-AF09-C990B6BF697B}" dt="2025-05-25T14:33:38.458" v="15403" actId="1076"/>
        <pc:sldMkLst>
          <pc:docMk/>
          <pc:sldMk cId="466562829" sldId="277"/>
        </pc:sldMkLst>
        <pc:spChg chg="mod">
          <ac:chgData name="Dhivya Gunasekaran" userId="fc8afc26d28186fc" providerId="LiveId" clId="{A8E2DED9-1444-4A73-AF09-C990B6BF697B}" dt="2025-05-25T14:33:17.346" v="15399" actId="1076"/>
          <ac:spMkLst>
            <pc:docMk/>
            <pc:sldMk cId="466562829" sldId="277"/>
            <ac:spMk id="11" creationId="{DCB550B1-C6A6-1FA5-8F71-82C34628E543}"/>
          </ac:spMkLst>
        </pc:spChg>
        <pc:spChg chg="mod">
          <ac:chgData name="Dhivya Gunasekaran" userId="fc8afc26d28186fc" providerId="LiveId" clId="{A8E2DED9-1444-4A73-AF09-C990B6BF697B}" dt="2025-05-25T14:33:38.458" v="15403" actId="1076"/>
          <ac:spMkLst>
            <pc:docMk/>
            <pc:sldMk cId="466562829" sldId="277"/>
            <ac:spMk id="13" creationId="{84D314CF-3B0C-6629-D8F8-EF7D1EF1001D}"/>
          </ac:spMkLst>
        </pc:spChg>
      </pc:sldChg>
      <pc:sldChg chg="addSp delSp modSp new del mod">
        <pc:chgData name="Dhivya Gunasekaran" userId="fc8afc26d28186fc" providerId="LiveId" clId="{A8E2DED9-1444-4A73-AF09-C990B6BF697B}" dt="2025-05-25T14:30:49.827" v="15338" actId="2696"/>
        <pc:sldMkLst>
          <pc:docMk/>
          <pc:sldMk cId="3962878499" sldId="277"/>
        </pc:sldMkLst>
      </pc:sldChg>
      <pc:sldChg chg="addSp delSp modSp new del mod modClrScheme chgLayout">
        <pc:chgData name="Dhivya Gunasekaran" userId="fc8afc26d28186fc" providerId="LiveId" clId="{A8E2DED9-1444-4A73-AF09-C990B6BF697B}" dt="2025-04-15T15:09:34.577" v="3188" actId="2696"/>
        <pc:sldMkLst>
          <pc:docMk/>
          <pc:sldMk cId="2556243827" sldId="278"/>
        </pc:sldMkLst>
      </pc:sldChg>
      <pc:sldChg chg="addSp delSp modSp add mod setBg">
        <pc:chgData name="Dhivya Gunasekaran" userId="fc8afc26d28186fc" providerId="LiveId" clId="{A8E2DED9-1444-4A73-AF09-C990B6BF697B}" dt="2025-06-02T07:07:21.950" v="17969" actId="1076"/>
        <pc:sldMkLst>
          <pc:docMk/>
          <pc:sldMk cId="4124174603" sldId="278"/>
        </pc:sldMkLst>
        <pc:spChg chg="add mod topLvl">
          <ac:chgData name="Dhivya Gunasekaran" userId="fc8afc26d28186fc" providerId="LiveId" clId="{A8E2DED9-1444-4A73-AF09-C990B6BF697B}" dt="2025-06-02T07:05:51.683" v="17962" actId="14100"/>
          <ac:spMkLst>
            <pc:docMk/>
            <pc:sldMk cId="4124174603" sldId="278"/>
            <ac:spMk id="2" creationId="{DFB6EB0C-824D-2A80-05DA-8D22A32B3731}"/>
          </ac:spMkLst>
        </pc:spChg>
        <pc:spChg chg="mod">
          <ac:chgData name="Dhivya Gunasekaran" userId="fc8afc26d28186fc" providerId="LiveId" clId="{A8E2DED9-1444-4A73-AF09-C990B6BF697B}" dt="2025-06-02T06:45:03.823" v="17927" actId="1076"/>
          <ac:spMkLst>
            <pc:docMk/>
            <pc:sldMk cId="4124174603" sldId="278"/>
            <ac:spMk id="4" creationId="{02DFB0EC-277C-7D39-73FB-796D9A8F2BC0}"/>
          </ac:spMkLst>
        </pc:spChg>
        <pc:spChg chg="add mod topLvl">
          <ac:chgData name="Dhivya Gunasekaran" userId="fc8afc26d28186fc" providerId="LiveId" clId="{A8E2DED9-1444-4A73-AF09-C990B6BF697B}" dt="2025-06-02T06:47:27.847" v="17935" actId="207"/>
          <ac:spMkLst>
            <pc:docMk/>
            <pc:sldMk cId="4124174603" sldId="278"/>
            <ac:spMk id="5" creationId="{0A154313-2EA5-07C0-BB40-E971EA564B4B}"/>
          </ac:spMkLst>
        </pc:spChg>
        <pc:spChg chg="add mod topLvl">
          <ac:chgData name="Dhivya Gunasekaran" userId="fc8afc26d28186fc" providerId="LiveId" clId="{A8E2DED9-1444-4A73-AF09-C990B6BF697B}" dt="2025-06-02T06:47:53.799" v="17937" actId="207"/>
          <ac:spMkLst>
            <pc:docMk/>
            <pc:sldMk cId="4124174603" sldId="278"/>
            <ac:spMk id="6" creationId="{39DFC3F8-D76F-DE1A-C6DA-AB4D846C8E87}"/>
          </ac:spMkLst>
        </pc:spChg>
        <pc:spChg chg="add mod topLvl">
          <ac:chgData name="Dhivya Gunasekaran" userId="fc8afc26d28186fc" providerId="LiveId" clId="{A8E2DED9-1444-4A73-AF09-C990B6BF697B}" dt="2025-06-02T06:48:06.571" v="17939" actId="207"/>
          <ac:spMkLst>
            <pc:docMk/>
            <pc:sldMk cId="4124174603" sldId="278"/>
            <ac:spMk id="7" creationId="{7B85EE6B-CAA9-BAAF-A8AD-CE73A5ABB401}"/>
          </ac:spMkLst>
        </pc:spChg>
        <pc:spChg chg="add mod topLvl">
          <ac:chgData name="Dhivya Gunasekaran" userId="fc8afc26d28186fc" providerId="LiveId" clId="{A8E2DED9-1444-4A73-AF09-C990B6BF697B}" dt="2025-06-02T06:48:15.351" v="17940" actId="207"/>
          <ac:spMkLst>
            <pc:docMk/>
            <pc:sldMk cId="4124174603" sldId="278"/>
            <ac:spMk id="8" creationId="{F2EF8DC1-C568-4B3C-4C71-9D696946AAB3}"/>
          </ac:spMkLst>
        </pc:spChg>
        <pc:spChg chg="mod">
          <ac:chgData name="Dhivya Gunasekaran" userId="fc8afc26d28186fc" providerId="LiveId" clId="{A8E2DED9-1444-4A73-AF09-C990B6BF697B}" dt="2025-06-01T06:51:50.524" v="16398" actId="1076"/>
          <ac:spMkLst>
            <pc:docMk/>
            <pc:sldMk cId="4124174603" sldId="278"/>
            <ac:spMk id="9" creationId="{13F02D52-1006-84FB-81AC-73157F37909E}"/>
          </ac:spMkLst>
        </pc:spChg>
        <pc:spChg chg="add mod topLvl">
          <ac:chgData name="Dhivya Gunasekaran" userId="fc8afc26d28186fc" providerId="LiveId" clId="{A8E2DED9-1444-4A73-AF09-C990B6BF697B}" dt="2025-06-02T06:48:29.941" v="17941" actId="207"/>
          <ac:spMkLst>
            <pc:docMk/>
            <pc:sldMk cId="4124174603" sldId="278"/>
            <ac:spMk id="10" creationId="{4791ACE1-A9C0-8808-6A7D-CF592C71FAD8}"/>
          </ac:spMkLst>
        </pc:spChg>
        <pc:spChg chg="mod">
          <ac:chgData name="Dhivya Gunasekaran" userId="fc8afc26d28186fc" providerId="LiveId" clId="{A8E2DED9-1444-4A73-AF09-C990B6BF697B}" dt="2025-06-02T07:07:15.171" v="17968" actId="1076"/>
          <ac:spMkLst>
            <pc:docMk/>
            <pc:sldMk cId="4124174603" sldId="278"/>
            <ac:spMk id="11" creationId="{3E2496EB-9A8F-506A-E525-620BDAD60F1A}"/>
          </ac:spMkLst>
        </pc:spChg>
        <pc:spChg chg="add mod topLvl">
          <ac:chgData name="Dhivya Gunasekaran" userId="fc8afc26d28186fc" providerId="LiveId" clId="{A8E2DED9-1444-4A73-AF09-C990B6BF697B}" dt="2025-06-02T06:48:47.200" v="17942" actId="207"/>
          <ac:spMkLst>
            <pc:docMk/>
            <pc:sldMk cId="4124174603" sldId="278"/>
            <ac:spMk id="12" creationId="{7C4C06AB-53BC-9AFB-28DF-13F71B94E6AC}"/>
          </ac:spMkLst>
        </pc:spChg>
        <pc:spChg chg="add mod topLvl">
          <ac:chgData name="Dhivya Gunasekaran" userId="fc8afc26d28186fc" providerId="LiveId" clId="{A8E2DED9-1444-4A73-AF09-C990B6BF697B}" dt="2025-06-02T06:49:01.522" v="17943" actId="207"/>
          <ac:spMkLst>
            <pc:docMk/>
            <pc:sldMk cId="4124174603" sldId="278"/>
            <ac:spMk id="13" creationId="{29753C96-75BF-1A7D-73A4-AE8D2D7BFCD1}"/>
          </ac:spMkLst>
        </pc:spChg>
        <pc:spChg chg="add mod topLvl">
          <ac:chgData name="Dhivya Gunasekaran" userId="fc8afc26d28186fc" providerId="LiveId" clId="{A8E2DED9-1444-4A73-AF09-C990B6BF697B}" dt="2025-06-02T07:04:43.437" v="17954" actId="207"/>
          <ac:spMkLst>
            <pc:docMk/>
            <pc:sldMk cId="4124174603" sldId="278"/>
            <ac:spMk id="14" creationId="{D6394698-0961-6614-C0B2-9398A8B84863}"/>
          </ac:spMkLst>
        </pc:spChg>
        <pc:spChg chg="add mod topLvl">
          <ac:chgData name="Dhivya Gunasekaran" userId="fc8afc26d28186fc" providerId="LiveId" clId="{A8E2DED9-1444-4A73-AF09-C990B6BF697B}" dt="2025-06-02T07:04:54.017" v="17955" actId="207"/>
          <ac:spMkLst>
            <pc:docMk/>
            <pc:sldMk cId="4124174603" sldId="278"/>
            <ac:spMk id="15" creationId="{37553EE8-44F9-AAE2-AF82-B05762C1B91E}"/>
          </ac:spMkLst>
        </pc:spChg>
        <pc:grpChg chg="add mod">
          <ac:chgData name="Dhivya Gunasekaran" userId="fc8afc26d28186fc" providerId="LiveId" clId="{A8E2DED9-1444-4A73-AF09-C990B6BF697B}" dt="2025-06-02T07:07:21.950" v="17969" actId="1076"/>
          <ac:grpSpMkLst>
            <pc:docMk/>
            <pc:sldMk cId="4124174603" sldId="278"/>
            <ac:grpSpMk id="16" creationId="{FEC901F0-CC64-C641-547C-23FB0120B17E}"/>
          </ac:grpSpMkLst>
        </pc:grpChg>
        <pc:grpChg chg="mod">
          <ac:chgData name="Dhivya Gunasekaran" userId="fc8afc26d28186fc" providerId="LiveId" clId="{A8E2DED9-1444-4A73-AF09-C990B6BF697B}" dt="2025-06-01T07:13:04.220" v="17235" actId="1076"/>
          <ac:grpSpMkLst>
            <pc:docMk/>
            <pc:sldMk cId="4124174603" sldId="278"/>
            <ac:grpSpMk id="26" creationId="{A273CD61-DD03-4195-CA83-23A7371C3A2C}"/>
          </ac:grpSpMkLst>
        </pc:grpChg>
        <pc:grpChg chg="mod">
          <ac:chgData name="Dhivya Gunasekaran" userId="fc8afc26d28186fc" providerId="LiveId" clId="{A8E2DED9-1444-4A73-AF09-C990B6BF697B}" dt="2025-06-01T07:16:14.463" v="17421" actId="1076"/>
          <ac:grpSpMkLst>
            <pc:docMk/>
            <pc:sldMk cId="4124174603" sldId="278"/>
            <ac:grpSpMk id="27" creationId="{FB51EC6A-8647-7EC7-A51B-D9E9BC4470F4}"/>
          </ac:grpSpMkLst>
        </pc:grpChg>
        <pc:grpChg chg="add del mod">
          <ac:chgData name="Dhivya Gunasekaran" userId="fc8afc26d28186fc" providerId="LiveId" clId="{A8E2DED9-1444-4A73-AF09-C990B6BF697B}" dt="2025-06-01T07:19:44.858" v="17490" actId="165"/>
          <ac:grpSpMkLst>
            <pc:docMk/>
            <pc:sldMk cId="4124174603" sldId="278"/>
            <ac:grpSpMk id="28" creationId="{2251A483-5DDC-91CC-40F6-D0E00146D9F8}"/>
          </ac:grpSpMkLst>
        </pc:grpChg>
        <pc:grpChg chg="mod">
          <ac:chgData name="Dhivya Gunasekaran" userId="fc8afc26d28186fc" providerId="LiveId" clId="{A8E2DED9-1444-4A73-AF09-C990B6BF697B}" dt="2025-06-01T07:20:01.934" v="17494" actId="338"/>
          <ac:grpSpMkLst>
            <pc:docMk/>
            <pc:sldMk cId="4124174603" sldId="278"/>
            <ac:grpSpMk id="29" creationId="{F4762982-0158-3E52-7D49-AF08D9A61C45}"/>
          </ac:grpSpMkLst>
        </pc:grpChg>
        <pc:grpChg chg="mod">
          <ac:chgData name="Dhivya Gunasekaran" userId="fc8afc26d28186fc" providerId="LiveId" clId="{A8E2DED9-1444-4A73-AF09-C990B6BF697B}" dt="2025-06-02T07:06:29.748" v="17963" actId="164"/>
          <ac:grpSpMkLst>
            <pc:docMk/>
            <pc:sldMk cId="4124174603" sldId="278"/>
            <ac:grpSpMk id="30" creationId="{9FF540F2-2098-337D-13F3-E146B7EC8BA9}"/>
          </ac:grpSpMkLst>
        </pc:grpChg>
        <pc:picChg chg="add del mod modCrop">
          <ac:chgData name="Dhivya Gunasekaran" userId="fc8afc26d28186fc" providerId="LiveId" clId="{A8E2DED9-1444-4A73-AF09-C990B6BF697B}" dt="2025-06-02T06:53:36.127" v="17947" actId="1076"/>
          <ac:picMkLst>
            <pc:docMk/>
            <pc:sldMk cId="4124174603" sldId="278"/>
            <ac:picMk id="3" creationId="{9401CFF4-FBA0-6F5E-DBE2-E2B2BC0D2EB0}"/>
          </ac:picMkLst>
        </pc:picChg>
        <pc:cxnChg chg="add mod">
          <ac:chgData name="Dhivya Gunasekaran" userId="fc8afc26d28186fc" providerId="LiveId" clId="{A8E2DED9-1444-4A73-AF09-C990B6BF697B}" dt="2025-06-02T07:06:29.748" v="17963" actId="164"/>
          <ac:cxnSpMkLst>
            <pc:docMk/>
            <pc:sldMk cId="4124174603" sldId="278"/>
            <ac:cxnSpMk id="17" creationId="{4B8E6B8D-DF8F-2F8D-CBAE-7F69EE2C41EE}"/>
          </ac:cxnSpMkLst>
        </pc:cxnChg>
        <pc:cxnChg chg="add mod">
          <ac:chgData name="Dhivya Gunasekaran" userId="fc8afc26d28186fc" providerId="LiveId" clId="{A8E2DED9-1444-4A73-AF09-C990B6BF697B}" dt="2025-06-02T07:06:29.748" v="17963" actId="164"/>
          <ac:cxnSpMkLst>
            <pc:docMk/>
            <pc:sldMk cId="4124174603" sldId="278"/>
            <ac:cxnSpMk id="18" creationId="{719F8C79-1732-5A23-4A25-183E719874AA}"/>
          </ac:cxnSpMkLst>
        </pc:cxnChg>
        <pc:cxnChg chg="add mod">
          <ac:chgData name="Dhivya Gunasekaran" userId="fc8afc26d28186fc" providerId="LiveId" clId="{A8E2DED9-1444-4A73-AF09-C990B6BF697B}" dt="2025-06-02T07:06:29.748" v="17963" actId="164"/>
          <ac:cxnSpMkLst>
            <pc:docMk/>
            <pc:sldMk cId="4124174603" sldId="278"/>
            <ac:cxnSpMk id="19" creationId="{E0572C7A-84D3-7F17-4327-8484155CCFCB}"/>
          </ac:cxnSpMkLst>
        </pc:cxnChg>
        <pc:cxnChg chg="add mod">
          <ac:chgData name="Dhivya Gunasekaran" userId="fc8afc26d28186fc" providerId="LiveId" clId="{A8E2DED9-1444-4A73-AF09-C990B6BF697B}" dt="2025-06-01T07:22:12.531" v="17588" actId="1035"/>
          <ac:cxnSpMkLst>
            <pc:docMk/>
            <pc:sldMk cId="4124174603" sldId="278"/>
            <ac:cxnSpMk id="20" creationId="{3792BC2A-F03F-AABB-D631-CB119BEB6FEB}"/>
          </ac:cxnSpMkLst>
        </pc:cxnChg>
        <pc:cxnChg chg="add mod">
          <ac:chgData name="Dhivya Gunasekaran" userId="fc8afc26d28186fc" providerId="LiveId" clId="{A8E2DED9-1444-4A73-AF09-C990B6BF697B}" dt="2025-06-02T07:06:29.748" v="17963" actId="164"/>
          <ac:cxnSpMkLst>
            <pc:docMk/>
            <pc:sldMk cId="4124174603" sldId="278"/>
            <ac:cxnSpMk id="21" creationId="{BBA8F913-8177-52B4-FDA1-4C317DD54283}"/>
          </ac:cxnSpMkLst>
        </pc:cxnChg>
        <pc:cxnChg chg="add mod">
          <ac:chgData name="Dhivya Gunasekaran" userId="fc8afc26d28186fc" providerId="LiveId" clId="{A8E2DED9-1444-4A73-AF09-C990B6BF697B}" dt="2025-06-02T07:06:29.748" v="17963" actId="164"/>
          <ac:cxnSpMkLst>
            <pc:docMk/>
            <pc:sldMk cId="4124174603" sldId="278"/>
            <ac:cxnSpMk id="22" creationId="{E8107D99-6B04-9386-CB6B-E01E1BF31F19}"/>
          </ac:cxnSpMkLst>
        </pc:cxnChg>
        <pc:cxnChg chg="add mod">
          <ac:chgData name="Dhivya Gunasekaran" userId="fc8afc26d28186fc" providerId="LiveId" clId="{A8E2DED9-1444-4A73-AF09-C990B6BF697B}" dt="2025-06-02T07:06:29.748" v="17963" actId="164"/>
          <ac:cxnSpMkLst>
            <pc:docMk/>
            <pc:sldMk cId="4124174603" sldId="278"/>
            <ac:cxnSpMk id="23" creationId="{55486C89-D0B2-AC12-A28F-6BBF37C7DE1F}"/>
          </ac:cxnSpMkLst>
        </pc:cxnChg>
        <pc:cxnChg chg="add mod">
          <ac:chgData name="Dhivya Gunasekaran" userId="fc8afc26d28186fc" providerId="LiveId" clId="{A8E2DED9-1444-4A73-AF09-C990B6BF697B}" dt="2025-06-02T07:06:29.748" v="17963" actId="164"/>
          <ac:cxnSpMkLst>
            <pc:docMk/>
            <pc:sldMk cId="4124174603" sldId="278"/>
            <ac:cxnSpMk id="24" creationId="{A78A5AC0-25A6-29C3-4E37-CF51710A6197}"/>
          </ac:cxnSpMkLst>
        </pc:cxnChg>
        <pc:cxnChg chg="add mod">
          <ac:chgData name="Dhivya Gunasekaran" userId="fc8afc26d28186fc" providerId="LiveId" clId="{A8E2DED9-1444-4A73-AF09-C990B6BF697B}" dt="2025-06-02T07:06:29.748" v="17963" actId="164"/>
          <ac:cxnSpMkLst>
            <pc:docMk/>
            <pc:sldMk cId="4124174603" sldId="278"/>
            <ac:cxnSpMk id="25" creationId="{0FA66FE9-012B-9C4A-0BF6-CB9EB5D5722A}"/>
          </ac:cxnSpMkLst>
        </pc:cxnChg>
      </pc:sldChg>
      <pc:sldChg chg="addSp delSp modSp add del mod">
        <pc:chgData name="Dhivya Gunasekaran" userId="fc8afc26d28186fc" providerId="LiveId" clId="{A8E2DED9-1444-4A73-AF09-C990B6BF697B}" dt="2025-05-25T14:25:20.443" v="15334" actId="2696"/>
        <pc:sldMkLst>
          <pc:docMk/>
          <pc:sldMk cId="1141241921" sldId="279"/>
        </pc:sldMkLst>
      </pc:sldChg>
      <pc:sldChg chg="addSp modSp new del mod">
        <pc:chgData name="Dhivya Gunasekaran" userId="fc8afc26d28186fc" providerId="LiveId" clId="{A8E2DED9-1444-4A73-AF09-C990B6BF697B}" dt="2025-04-15T15:10:05.296" v="3192" actId="2696"/>
        <pc:sldMkLst>
          <pc:docMk/>
          <pc:sldMk cId="1871570978" sldId="279"/>
        </pc:sldMkLst>
      </pc:sldChg>
      <pc:sldChg chg="addSp delSp modSp new del mod modClrScheme chgLayout">
        <pc:chgData name="Dhivya Gunasekaran" userId="fc8afc26d28186fc" providerId="LiveId" clId="{A8E2DED9-1444-4A73-AF09-C990B6BF697B}" dt="2025-05-25T14:30:37.874" v="15336" actId="2696"/>
        <pc:sldMkLst>
          <pc:docMk/>
          <pc:sldMk cId="863335419" sldId="280"/>
        </pc:sldMkLst>
      </pc:sldChg>
      <pc:sldChg chg="add del">
        <pc:chgData name="Dhivya Gunasekaran" userId="fc8afc26d28186fc" providerId="LiveId" clId="{A8E2DED9-1444-4A73-AF09-C990B6BF697B}" dt="2025-04-15T10:47:44.594" v="2484" actId="2696"/>
        <pc:sldMkLst>
          <pc:docMk/>
          <pc:sldMk cId="394823403" sldId="281"/>
        </pc:sldMkLst>
      </pc:sldChg>
      <pc:sldChg chg="addSp modSp new del mod">
        <pc:chgData name="Dhivya Gunasekaran" userId="fc8afc26d28186fc" providerId="LiveId" clId="{A8E2DED9-1444-4A73-AF09-C990B6BF697B}" dt="2025-04-15T10:47:18.826" v="2480" actId="2696"/>
        <pc:sldMkLst>
          <pc:docMk/>
          <pc:sldMk cId="1642276565" sldId="281"/>
        </pc:sldMkLst>
      </pc:sldChg>
      <pc:sldChg chg="delSp modSp add del mod">
        <pc:chgData name="Dhivya Gunasekaran" userId="fc8afc26d28186fc" providerId="LiveId" clId="{A8E2DED9-1444-4A73-AF09-C990B6BF697B}" dt="2025-04-15T14:52:27.389" v="2957" actId="2696"/>
        <pc:sldMkLst>
          <pc:docMk/>
          <pc:sldMk cId="2921500958" sldId="281"/>
        </pc:sldMkLst>
      </pc:sldChg>
      <pc:sldChg chg="new del">
        <pc:chgData name="Dhivya Gunasekaran" userId="fc8afc26d28186fc" providerId="LiveId" clId="{A8E2DED9-1444-4A73-AF09-C990B6BF697B}" dt="2025-04-15T14:52:52.769" v="2960" actId="2696"/>
        <pc:sldMkLst>
          <pc:docMk/>
          <pc:sldMk cId="3274900752" sldId="281"/>
        </pc:sldMkLst>
      </pc:sldChg>
      <pc:sldChg chg="new del">
        <pc:chgData name="Dhivya Gunasekaran" userId="fc8afc26d28186fc" providerId="LiveId" clId="{A8E2DED9-1444-4A73-AF09-C990B6BF697B}" dt="2025-04-15T10:47:50.162" v="2486" actId="2696"/>
        <pc:sldMkLst>
          <pc:docMk/>
          <pc:sldMk cId="133013265" sldId="282"/>
        </pc:sldMkLst>
      </pc:sldChg>
      <pc:sldChg chg="new del">
        <pc:chgData name="Dhivya Gunasekaran" userId="fc8afc26d28186fc" providerId="LiveId" clId="{A8E2DED9-1444-4A73-AF09-C990B6BF697B}" dt="2025-04-15T10:47:25.385" v="2482" actId="2696"/>
        <pc:sldMkLst>
          <pc:docMk/>
          <pc:sldMk cId="1061948374" sldId="282"/>
        </pc:sldMkLst>
      </pc:sldChg>
      <pc:sldChg chg="add del">
        <pc:chgData name="Dhivya Gunasekaran" userId="fc8afc26d28186fc" providerId="LiveId" clId="{A8E2DED9-1444-4A73-AF09-C990B6BF697B}" dt="2025-04-15T14:52:55.824" v="2961" actId="2696"/>
        <pc:sldMkLst>
          <pc:docMk/>
          <pc:sldMk cId="1799748679" sldId="282"/>
        </pc:sldMkLst>
      </pc:sldChg>
      <pc:sldChg chg="add del">
        <pc:chgData name="Dhivya Gunasekaran" userId="fc8afc26d28186fc" providerId="LiveId" clId="{A8E2DED9-1444-4A73-AF09-C990B6BF697B}" dt="2025-04-15T14:52:27.389" v="2957" actId="2696"/>
        <pc:sldMkLst>
          <pc:docMk/>
          <pc:sldMk cId="3952508823" sldId="282"/>
        </pc:sldMkLst>
      </pc:sldChg>
      <pc:sldChg chg="addSp delSp modSp add mod">
        <pc:chgData name="Dhivya Gunasekaran" userId="fc8afc26d28186fc" providerId="LiveId" clId="{A8E2DED9-1444-4A73-AF09-C990B6BF697B}" dt="2025-06-02T07:33:05.595" v="18015" actId="1076"/>
        <pc:sldMkLst>
          <pc:docMk/>
          <pc:sldMk cId="4051278411" sldId="283"/>
        </pc:sldMkLst>
        <pc:spChg chg="mod">
          <ac:chgData name="Dhivya Gunasekaran" userId="fc8afc26d28186fc" providerId="LiveId" clId="{A8E2DED9-1444-4A73-AF09-C990B6BF697B}" dt="2025-04-20T14:08:25.750" v="14117" actId="1076"/>
          <ac:spMkLst>
            <pc:docMk/>
            <pc:sldMk cId="4051278411" sldId="283"/>
            <ac:spMk id="2" creationId="{02F0CC1B-18DC-3257-8E6C-7E01D3E20740}"/>
          </ac:spMkLst>
        </pc:spChg>
        <pc:spChg chg="mod">
          <ac:chgData name="Dhivya Gunasekaran" userId="fc8afc26d28186fc" providerId="LiveId" clId="{A8E2DED9-1444-4A73-AF09-C990B6BF697B}" dt="2025-06-02T07:33:05.595" v="18015" actId="1076"/>
          <ac:spMkLst>
            <pc:docMk/>
            <pc:sldMk cId="4051278411" sldId="283"/>
            <ac:spMk id="3" creationId="{C0AF960E-15CE-82BA-5250-F64ACDA318DE}"/>
          </ac:spMkLst>
        </pc:spChg>
        <pc:spChg chg="add del mod">
          <ac:chgData name="Dhivya Gunasekaran" userId="fc8afc26d28186fc" providerId="LiveId" clId="{A8E2DED9-1444-4A73-AF09-C990B6BF697B}" dt="2025-06-02T07:28:01.738" v="17978" actId="21"/>
          <ac:spMkLst>
            <pc:docMk/>
            <pc:sldMk cId="4051278411" sldId="283"/>
            <ac:spMk id="8" creationId="{B0A04BD3-DD50-13EE-E8CF-E5E35E8B0DE5}"/>
          </ac:spMkLst>
        </pc:spChg>
        <pc:picChg chg="add del mod">
          <ac:chgData name="Dhivya Gunasekaran" userId="fc8afc26d28186fc" providerId="LiveId" clId="{A8E2DED9-1444-4A73-AF09-C990B6BF697B}" dt="2025-06-02T07:27:49.657" v="17976" actId="21"/>
          <ac:picMkLst>
            <pc:docMk/>
            <pc:sldMk cId="4051278411" sldId="283"/>
            <ac:picMk id="4" creationId="{A9423B20-E017-7701-967F-29D071BB7874}"/>
          </ac:picMkLst>
        </pc:picChg>
        <pc:picChg chg="add del mod">
          <ac:chgData name="Dhivya Gunasekaran" userId="fc8afc26d28186fc" providerId="LiveId" clId="{A8E2DED9-1444-4A73-AF09-C990B6BF697B}" dt="2025-06-02T07:27:38.019" v="17973" actId="21"/>
          <ac:picMkLst>
            <pc:docMk/>
            <pc:sldMk cId="4051278411" sldId="283"/>
            <ac:picMk id="5" creationId="{6BACE3AA-6443-6F8F-D130-AB2B70B0995B}"/>
          </ac:picMkLst>
        </pc:picChg>
      </pc:sldChg>
      <pc:sldChg chg="delSp new del mod modClrScheme chgLayout">
        <pc:chgData name="Dhivya Gunasekaran" userId="fc8afc26d28186fc" providerId="LiveId" clId="{A8E2DED9-1444-4A73-AF09-C990B6BF697B}" dt="2025-04-15T15:08:20.589" v="3181" actId="2696"/>
        <pc:sldMkLst>
          <pc:docMk/>
          <pc:sldMk cId="1139774889" sldId="284"/>
        </pc:sldMkLst>
      </pc:sldChg>
      <pc:sldChg chg="new del">
        <pc:chgData name="Dhivya Gunasekaran" userId="fc8afc26d28186fc" providerId="LiveId" clId="{A8E2DED9-1444-4A73-AF09-C990B6BF697B}" dt="2025-04-15T15:09:41.636" v="3190" actId="2696"/>
        <pc:sldMkLst>
          <pc:docMk/>
          <pc:sldMk cId="1368799909" sldId="284"/>
        </pc:sldMkLst>
      </pc:sldChg>
      <pc:sldChg chg="new del">
        <pc:chgData name="Dhivya Gunasekaran" userId="fc8afc26d28186fc" providerId="LiveId" clId="{A8E2DED9-1444-4A73-AF09-C990B6BF697B}" dt="2025-04-15T15:10:10.231" v="3194" actId="2696"/>
        <pc:sldMkLst>
          <pc:docMk/>
          <pc:sldMk cId="1549712405" sldId="284"/>
        </pc:sldMkLst>
      </pc:sldChg>
      <pc:sldChg chg="addSp delSp modSp new del mod chgLayout">
        <pc:chgData name="Dhivya Gunasekaran" userId="fc8afc26d28186fc" providerId="LiveId" clId="{A8E2DED9-1444-4A73-AF09-C990B6BF697B}" dt="2025-05-14T09:16:05.649" v="15183" actId="2696"/>
        <pc:sldMkLst>
          <pc:docMk/>
          <pc:sldMk cId="2758663791" sldId="284"/>
        </pc:sldMkLst>
      </pc:sldChg>
      <pc:sldChg chg="modSp add del mod">
        <pc:chgData name="Dhivya Gunasekaran" userId="fc8afc26d28186fc" providerId="LiveId" clId="{A8E2DED9-1444-4A73-AF09-C990B6BF697B}" dt="2025-04-20T12:18:49.224" v="12645" actId="2696"/>
        <pc:sldMkLst>
          <pc:docMk/>
          <pc:sldMk cId="2140335963" sldId="285"/>
        </pc:sldMkLst>
      </pc:sldChg>
      <pc:sldChg chg="addSp delSp modSp new del mod modClrScheme chgLayout">
        <pc:chgData name="Dhivya Gunasekaran" userId="fc8afc26d28186fc" providerId="LiveId" clId="{A8E2DED9-1444-4A73-AF09-C990B6BF697B}" dt="2025-04-16T16:47:06.189" v="5775" actId="2696"/>
        <pc:sldMkLst>
          <pc:docMk/>
          <pc:sldMk cId="2930227771" sldId="285"/>
        </pc:sldMkLst>
      </pc:sldChg>
      <pc:sldChg chg="modSp add mod">
        <pc:chgData name="Dhivya Gunasekaran" userId="fc8afc26d28186fc" providerId="LiveId" clId="{A8E2DED9-1444-4A73-AF09-C990B6BF697B}" dt="2025-06-02T10:24:03.530" v="18518" actId="255"/>
        <pc:sldMkLst>
          <pc:docMk/>
          <pc:sldMk cId="3015740245" sldId="285"/>
        </pc:sldMkLst>
        <pc:spChg chg="mod">
          <ac:chgData name="Dhivya Gunasekaran" userId="fc8afc26d28186fc" providerId="LiveId" clId="{A8E2DED9-1444-4A73-AF09-C990B6BF697B}" dt="2025-06-02T10:24:03.530" v="18518" actId="255"/>
          <ac:spMkLst>
            <pc:docMk/>
            <pc:sldMk cId="3015740245" sldId="285"/>
            <ac:spMk id="3" creationId="{F143A17B-7303-C485-028B-C587181D5E01}"/>
          </ac:spMkLst>
        </pc:spChg>
        <pc:spChg chg="mod">
          <ac:chgData name="Dhivya Gunasekaran" userId="fc8afc26d28186fc" providerId="LiveId" clId="{A8E2DED9-1444-4A73-AF09-C990B6BF697B}" dt="2025-06-02T10:22:26.043" v="18512" actId="255"/>
          <ac:spMkLst>
            <pc:docMk/>
            <pc:sldMk cId="3015740245" sldId="285"/>
            <ac:spMk id="4" creationId="{97D9DA54-E08E-9AD2-C20B-BE2C6FF85DFF}"/>
          </ac:spMkLst>
        </pc:spChg>
      </pc:sldChg>
      <pc:sldChg chg="new del">
        <pc:chgData name="Dhivya Gunasekaran" userId="fc8afc26d28186fc" providerId="LiveId" clId="{A8E2DED9-1444-4A73-AF09-C990B6BF697B}" dt="2025-04-16T16:47:00.057" v="5773" actId="2696"/>
        <pc:sldMkLst>
          <pc:docMk/>
          <pc:sldMk cId="1715124243" sldId="286"/>
        </pc:sldMkLst>
      </pc:sldChg>
      <pc:sldChg chg="new del">
        <pc:chgData name="Dhivya Gunasekaran" userId="fc8afc26d28186fc" providerId="LiveId" clId="{A8E2DED9-1444-4A73-AF09-C990B6BF697B}" dt="2025-04-16T16:47:02.650" v="5774" actId="2696"/>
        <pc:sldMkLst>
          <pc:docMk/>
          <pc:sldMk cId="3962238705" sldId="287"/>
        </pc:sldMkLst>
      </pc:sldChg>
      <pc:sldChg chg="new del">
        <pc:chgData name="Dhivya Gunasekaran" userId="fc8afc26d28186fc" providerId="LiveId" clId="{A8E2DED9-1444-4A73-AF09-C990B6BF697B}" dt="2025-04-15T17:01:33.802" v="3613" actId="680"/>
        <pc:sldMkLst>
          <pc:docMk/>
          <pc:sldMk cId="566475008" sldId="288"/>
        </pc:sldMkLst>
      </pc:sldChg>
      <pc:sldChg chg="addSp delSp modSp new mod modClrScheme chgLayout">
        <pc:chgData name="Dhivya Gunasekaran" userId="fc8afc26d28186fc" providerId="LiveId" clId="{A8E2DED9-1444-4A73-AF09-C990B6BF697B}" dt="2025-05-22T05:44:24.593" v="15242" actId="113"/>
        <pc:sldMkLst>
          <pc:docMk/>
          <pc:sldMk cId="3605868393" sldId="288"/>
        </pc:sldMkLst>
        <pc:spChg chg="add mod">
          <ac:chgData name="Dhivya Gunasekaran" userId="fc8afc26d28186fc" providerId="LiveId" clId="{A8E2DED9-1444-4A73-AF09-C990B6BF697B}" dt="2025-05-22T05:44:24.593" v="15242" actId="113"/>
          <ac:spMkLst>
            <pc:docMk/>
            <pc:sldMk cId="3605868393" sldId="288"/>
            <ac:spMk id="3" creationId="{E15BB5C0-2E38-70B9-4044-4F812F94E455}"/>
          </ac:spMkLst>
        </pc:spChg>
        <pc:spChg chg="add mod ord">
          <ac:chgData name="Dhivya Gunasekaran" userId="fc8afc26d28186fc" providerId="LiveId" clId="{A8E2DED9-1444-4A73-AF09-C990B6BF697B}" dt="2025-04-20T11:55:19.623" v="12526" actId="14100"/>
          <ac:spMkLst>
            <pc:docMk/>
            <pc:sldMk cId="3605868393" sldId="288"/>
            <ac:spMk id="9" creationId="{81E31E52-3F2A-CCDD-CE77-F768BA2B9C5A}"/>
          </ac:spMkLst>
        </pc:spChg>
      </pc:sldChg>
      <pc:sldChg chg="new del">
        <pc:chgData name="Dhivya Gunasekaran" userId="fc8afc26d28186fc" providerId="LiveId" clId="{A8E2DED9-1444-4A73-AF09-C990B6BF697B}" dt="2025-04-15T17:01:32.183" v="3612" actId="680"/>
        <pc:sldMkLst>
          <pc:docMk/>
          <pc:sldMk cId="395456056" sldId="289"/>
        </pc:sldMkLst>
      </pc:sldChg>
      <pc:sldChg chg="new del">
        <pc:chgData name="Dhivya Gunasekaran" userId="fc8afc26d28186fc" providerId="LiveId" clId="{A8E2DED9-1444-4A73-AF09-C990B6BF697B}" dt="2025-04-16T05:45:16.244" v="3748" actId="2696"/>
        <pc:sldMkLst>
          <pc:docMk/>
          <pc:sldMk cId="2469711382" sldId="289"/>
        </pc:sldMkLst>
      </pc:sldChg>
      <pc:sldChg chg="delSp modSp add del mod setBg delDesignElem">
        <pc:chgData name="Dhivya Gunasekaran" userId="fc8afc26d28186fc" providerId="LiveId" clId="{A8E2DED9-1444-4A73-AF09-C990B6BF697B}" dt="2025-06-02T10:23:18.700" v="18516" actId="2696"/>
        <pc:sldMkLst>
          <pc:docMk/>
          <pc:sldMk cId="771924032" sldId="303"/>
        </pc:sldMkLst>
      </pc:sldChg>
      <pc:sldChg chg="modSp add del mod">
        <pc:chgData name="Dhivya Gunasekaran" userId="fc8afc26d28186fc" providerId="LiveId" clId="{A8E2DED9-1444-4A73-AF09-C990B6BF697B}" dt="2025-05-25T14:18:15.485" v="15295" actId="2696"/>
        <pc:sldMkLst>
          <pc:docMk/>
          <pc:sldMk cId="0" sldId="306"/>
        </pc:sldMkLst>
      </pc:sldChg>
      <pc:sldChg chg="addSp delSp modSp new del mod">
        <pc:chgData name="Dhivya Gunasekaran" userId="fc8afc26d28186fc" providerId="LiveId" clId="{A8E2DED9-1444-4A73-AF09-C990B6BF697B}" dt="2025-04-20T12:01:26.692" v="12583" actId="2696"/>
        <pc:sldMkLst>
          <pc:docMk/>
          <pc:sldMk cId="5840035" sldId="307"/>
        </pc:sldMkLst>
      </pc:sldChg>
      <pc:sldChg chg="modSp add mod">
        <pc:chgData name="Dhivya Gunasekaran" userId="fc8afc26d28186fc" providerId="LiveId" clId="{A8E2DED9-1444-4A73-AF09-C990B6BF697B}" dt="2025-06-02T07:35:04.237" v="18026" actId="20577"/>
        <pc:sldMkLst>
          <pc:docMk/>
          <pc:sldMk cId="921528451" sldId="307"/>
        </pc:sldMkLst>
        <pc:spChg chg="mod">
          <ac:chgData name="Dhivya Gunasekaran" userId="fc8afc26d28186fc" providerId="LiveId" clId="{A8E2DED9-1444-4A73-AF09-C990B6BF697B}" dt="2025-06-02T07:35:04.237" v="18026" actId="20577"/>
          <ac:spMkLst>
            <pc:docMk/>
            <pc:sldMk cId="921528451" sldId="307"/>
            <ac:spMk id="2" creationId="{5FC2B449-8089-F879-D590-BEF080D860CF}"/>
          </ac:spMkLst>
        </pc:spChg>
      </pc:sldChg>
      <pc:sldChg chg="modSp add mod">
        <pc:chgData name="Dhivya Gunasekaran" userId="fc8afc26d28186fc" providerId="LiveId" clId="{A8E2DED9-1444-4A73-AF09-C990B6BF697B}" dt="2025-05-25T16:08:44.771" v="16239" actId="14100"/>
        <pc:sldMkLst>
          <pc:docMk/>
          <pc:sldMk cId="3979971885" sldId="308"/>
        </pc:sldMkLst>
        <pc:graphicFrameChg chg="mod modGraphic">
          <ac:chgData name="Dhivya Gunasekaran" userId="fc8afc26d28186fc" providerId="LiveId" clId="{A8E2DED9-1444-4A73-AF09-C990B6BF697B}" dt="2025-05-25T16:08:44.771" v="16239" actId="14100"/>
          <ac:graphicFrameMkLst>
            <pc:docMk/>
            <pc:sldMk cId="3979971885" sldId="308"/>
            <ac:graphicFrameMk id="2" creationId="{90D862C8-2753-7259-6721-B782C118FD69}"/>
          </ac:graphicFrameMkLst>
        </pc:graphicFrameChg>
      </pc:sldChg>
      <pc:sldChg chg="addSp delSp modSp new del mod">
        <pc:chgData name="Dhivya Gunasekaran" userId="fc8afc26d28186fc" providerId="LiveId" clId="{A8E2DED9-1444-4A73-AF09-C990B6BF697B}" dt="2025-04-20T12:00:34.580" v="12578" actId="2696"/>
        <pc:sldMkLst>
          <pc:docMk/>
          <pc:sldMk cId="4224663401" sldId="308"/>
        </pc:sldMkLst>
      </pc:sldChg>
      <pc:sldChg chg="addSp delSp modSp new del mod modClrScheme chgLayout">
        <pc:chgData name="Dhivya Gunasekaran" userId="fc8afc26d28186fc" providerId="LiveId" clId="{A8E2DED9-1444-4A73-AF09-C990B6BF697B}" dt="2025-05-25T14:23:24.964" v="15324" actId="2696"/>
        <pc:sldMkLst>
          <pc:docMk/>
          <pc:sldMk cId="584505904" sldId="309"/>
        </pc:sldMkLst>
      </pc:sldChg>
      <pc:sldChg chg="addSp delSp modSp new del mod modClrScheme chgLayout">
        <pc:chgData name="Dhivya Gunasekaran" userId="fc8afc26d28186fc" providerId="LiveId" clId="{A8E2DED9-1444-4A73-AF09-C990B6BF697B}" dt="2025-05-25T14:24:23.893" v="15329" actId="2696"/>
        <pc:sldMkLst>
          <pc:docMk/>
          <pc:sldMk cId="1705081617" sldId="310"/>
        </pc:sldMkLst>
      </pc:sldChg>
      <pc:sldChg chg="addSp modSp new del mod">
        <pc:chgData name="Dhivya Gunasekaran" userId="fc8afc26d28186fc" providerId="LiveId" clId="{A8E2DED9-1444-4A73-AF09-C990B6BF697B}" dt="2025-04-20T12:06:57.610" v="12601" actId="2696"/>
        <pc:sldMkLst>
          <pc:docMk/>
          <pc:sldMk cId="25872656" sldId="311"/>
        </pc:sldMkLst>
      </pc:sldChg>
      <pc:sldChg chg="delSp new del mod modClrScheme chgLayout">
        <pc:chgData name="Dhivya Gunasekaran" userId="fc8afc26d28186fc" providerId="LiveId" clId="{A8E2DED9-1444-4A73-AF09-C990B6BF697B}" dt="2025-04-18T07:30:37.144" v="7376" actId="2696"/>
        <pc:sldMkLst>
          <pc:docMk/>
          <pc:sldMk cId="1711142508" sldId="311"/>
        </pc:sldMkLst>
      </pc:sldChg>
      <pc:sldChg chg="modSp add del mod">
        <pc:chgData name="Dhivya Gunasekaran" userId="fc8afc26d28186fc" providerId="LiveId" clId="{A8E2DED9-1444-4A73-AF09-C990B6BF697B}" dt="2025-05-25T14:35:39.604" v="15427" actId="2696"/>
        <pc:sldMkLst>
          <pc:docMk/>
          <pc:sldMk cId="2585782709" sldId="311"/>
        </pc:sldMkLst>
      </pc:sldChg>
      <pc:sldChg chg="addSp delSp modSp new del mod modClrScheme chgLayout">
        <pc:chgData name="Dhivya Gunasekaran" userId="fc8afc26d28186fc" providerId="LiveId" clId="{A8E2DED9-1444-4A73-AF09-C990B6BF697B}" dt="2025-04-19T08:21:57.562" v="9310" actId="2696"/>
        <pc:sldMkLst>
          <pc:docMk/>
          <pc:sldMk cId="4088116061" sldId="311"/>
        </pc:sldMkLst>
      </pc:sldChg>
      <pc:sldChg chg="addSp delSp modSp new mod">
        <pc:chgData name="Dhivya Gunasekaran" userId="fc8afc26d28186fc" providerId="LiveId" clId="{A8E2DED9-1444-4A73-AF09-C990B6BF697B}" dt="2025-06-02T07:34:29.136" v="18022" actId="1076"/>
        <pc:sldMkLst>
          <pc:docMk/>
          <pc:sldMk cId="3182770606" sldId="312"/>
        </pc:sldMkLst>
        <pc:spChg chg="mod">
          <ac:chgData name="Dhivya Gunasekaran" userId="fc8afc26d28186fc" providerId="LiveId" clId="{A8E2DED9-1444-4A73-AF09-C990B6BF697B}" dt="2025-06-02T07:34:23.635" v="18021" actId="1076"/>
          <ac:spMkLst>
            <pc:docMk/>
            <pc:sldMk cId="3182770606" sldId="312"/>
            <ac:spMk id="2" creationId="{67AC395B-555C-7915-CEAA-31D8E5449911}"/>
          </ac:spMkLst>
        </pc:spChg>
        <pc:graphicFrameChg chg="add mod modGraphic">
          <ac:chgData name="Dhivya Gunasekaran" userId="fc8afc26d28186fc" providerId="LiveId" clId="{A8E2DED9-1444-4A73-AF09-C990B6BF697B}" dt="2025-06-02T07:34:29.136" v="18022" actId="1076"/>
          <ac:graphicFrameMkLst>
            <pc:docMk/>
            <pc:sldMk cId="3182770606" sldId="312"/>
            <ac:graphicFrameMk id="3" creationId="{E33C5D3E-FCC0-E893-2FC6-47A87A28BA50}"/>
          </ac:graphicFrameMkLst>
        </pc:graphicFrameChg>
      </pc:sldChg>
      <pc:sldChg chg="new del">
        <pc:chgData name="Dhivya Gunasekaran" userId="fc8afc26d28186fc" providerId="LiveId" clId="{A8E2DED9-1444-4A73-AF09-C990B6BF697B}" dt="2025-04-20T07:10:38.532" v="11787" actId="2696"/>
        <pc:sldMkLst>
          <pc:docMk/>
          <pc:sldMk cId="1013941985" sldId="313"/>
        </pc:sldMkLst>
      </pc:sldChg>
      <pc:sldChg chg="add del">
        <pc:chgData name="Dhivya Gunasekaran" userId="fc8afc26d28186fc" providerId="LiveId" clId="{A8E2DED9-1444-4A73-AF09-C990B6BF697B}" dt="2025-04-20T07:57:45.905" v="12161"/>
        <pc:sldMkLst>
          <pc:docMk/>
          <pc:sldMk cId="1201697614" sldId="313"/>
        </pc:sldMkLst>
      </pc:sldChg>
      <pc:sldChg chg="addSp delSp modSp new del mod chgLayout">
        <pc:chgData name="Dhivya Gunasekaran" userId="fc8afc26d28186fc" providerId="LiveId" clId="{A8E2DED9-1444-4A73-AF09-C990B6BF697B}" dt="2025-04-20T07:47:41.181" v="11996" actId="2696"/>
        <pc:sldMkLst>
          <pc:docMk/>
          <pc:sldMk cId="3215047205" sldId="313"/>
        </pc:sldMkLst>
      </pc:sldChg>
      <pc:sldChg chg="addSp modSp new mod">
        <pc:chgData name="Dhivya Gunasekaran" userId="fc8afc26d28186fc" providerId="LiveId" clId="{A8E2DED9-1444-4A73-AF09-C990B6BF697B}" dt="2025-06-02T10:24:52.422" v="18522" actId="120"/>
        <pc:sldMkLst>
          <pc:docMk/>
          <pc:sldMk cId="4074608715" sldId="314"/>
        </pc:sldMkLst>
        <pc:spChg chg="add mod">
          <ac:chgData name="Dhivya Gunasekaran" userId="fc8afc26d28186fc" providerId="LiveId" clId="{A8E2DED9-1444-4A73-AF09-C990B6BF697B}" dt="2025-06-02T10:24:52.422" v="18522" actId="120"/>
          <ac:spMkLst>
            <pc:docMk/>
            <pc:sldMk cId="4074608715" sldId="314"/>
            <ac:spMk id="3" creationId="{E3F6544B-E503-6C64-A9A8-CDC7A229879F}"/>
          </ac:spMkLst>
        </pc:spChg>
        <pc:spChg chg="add mod">
          <ac:chgData name="Dhivya Gunasekaran" userId="fc8afc26d28186fc" providerId="LiveId" clId="{A8E2DED9-1444-4A73-AF09-C990B6BF697B}" dt="2025-06-02T10:10:27.332" v="18455" actId="255"/>
          <ac:spMkLst>
            <pc:docMk/>
            <pc:sldMk cId="4074608715" sldId="314"/>
            <ac:spMk id="4" creationId="{B1DD31FE-C030-6E0C-E195-8FA1B8A79572}"/>
          </ac:spMkLst>
        </pc:spChg>
      </pc:sldChg>
      <pc:sldChg chg="new del">
        <pc:chgData name="Dhivya Gunasekaran" userId="fc8afc26d28186fc" providerId="LiveId" clId="{A8E2DED9-1444-4A73-AF09-C990B6BF697B}" dt="2025-04-20T08:01:25.359" v="12211" actId="2696"/>
        <pc:sldMkLst>
          <pc:docMk/>
          <pc:sldMk cId="2688339075" sldId="315"/>
        </pc:sldMkLst>
      </pc:sldChg>
      <pc:sldChg chg="addSp modSp new del mod">
        <pc:chgData name="Dhivya Gunasekaran" userId="fc8afc26d28186fc" providerId="LiveId" clId="{A8E2DED9-1444-4A73-AF09-C990B6BF697B}" dt="2025-04-20T13:23:54.342" v="13313" actId="2696"/>
        <pc:sldMkLst>
          <pc:docMk/>
          <pc:sldMk cId="284481073" sldId="316"/>
        </pc:sldMkLst>
      </pc:sldChg>
      <pc:sldChg chg="modSp add mod">
        <pc:chgData name="Dhivya Gunasekaran" userId="fc8afc26d28186fc" providerId="LiveId" clId="{A8E2DED9-1444-4A73-AF09-C990B6BF697B}" dt="2025-06-02T10:34:44.928" v="18562" actId="20577"/>
        <pc:sldMkLst>
          <pc:docMk/>
          <pc:sldMk cId="2292959898" sldId="316"/>
        </pc:sldMkLst>
        <pc:spChg chg="mod">
          <ac:chgData name="Dhivya Gunasekaran" userId="fc8afc26d28186fc" providerId="LiveId" clId="{A8E2DED9-1444-4A73-AF09-C990B6BF697B}" dt="2025-06-02T10:34:44.928" v="18562" actId="20577"/>
          <ac:spMkLst>
            <pc:docMk/>
            <pc:sldMk cId="2292959898" sldId="316"/>
            <ac:spMk id="3" creationId="{1A850C83-F69E-5C0E-9334-1912CE8910CE}"/>
          </ac:spMkLst>
        </pc:spChg>
      </pc:sldChg>
      <pc:sldChg chg="modSp add mod">
        <pc:chgData name="Dhivya Gunasekaran" userId="fc8afc26d28186fc" providerId="LiveId" clId="{A8E2DED9-1444-4A73-AF09-C990B6BF697B}" dt="2025-06-02T10:36:01.516" v="18567" actId="20577"/>
        <pc:sldMkLst>
          <pc:docMk/>
          <pc:sldMk cId="1312972677" sldId="317"/>
        </pc:sldMkLst>
        <pc:spChg chg="mod">
          <ac:chgData name="Dhivya Gunasekaran" userId="fc8afc26d28186fc" providerId="LiveId" clId="{A8E2DED9-1444-4A73-AF09-C990B6BF697B}" dt="2025-06-02T10:36:01.516" v="18567" actId="20577"/>
          <ac:spMkLst>
            <pc:docMk/>
            <pc:sldMk cId="1312972677" sldId="317"/>
            <ac:spMk id="14" creationId="{745345DD-F263-9142-F635-ECB643F399D5}"/>
          </ac:spMkLst>
        </pc:spChg>
      </pc:sldChg>
      <pc:sldChg chg="addSp modSp new del mod">
        <pc:chgData name="Dhivya Gunasekaran" userId="fc8afc26d28186fc" providerId="LiveId" clId="{A8E2DED9-1444-4A73-AF09-C990B6BF697B}" dt="2025-04-20T13:07:00.985" v="13035" actId="2696"/>
        <pc:sldMkLst>
          <pc:docMk/>
          <pc:sldMk cId="2432361419" sldId="317"/>
        </pc:sldMkLst>
      </pc:sldChg>
      <pc:sldChg chg="new del">
        <pc:chgData name="Dhivya Gunasekaran" userId="fc8afc26d28186fc" providerId="LiveId" clId="{A8E2DED9-1444-4A73-AF09-C990B6BF697B}" dt="2025-04-20T12:17:44.420" v="12639" actId="2696"/>
        <pc:sldMkLst>
          <pc:docMk/>
          <pc:sldMk cId="499627574" sldId="318"/>
        </pc:sldMkLst>
      </pc:sldChg>
      <pc:sldChg chg="new del">
        <pc:chgData name="Dhivya Gunasekaran" userId="fc8afc26d28186fc" providerId="LiveId" clId="{A8E2DED9-1444-4A73-AF09-C990B6BF697B}" dt="2025-04-20T12:18:59.809" v="12647" actId="2696"/>
        <pc:sldMkLst>
          <pc:docMk/>
          <pc:sldMk cId="880365799" sldId="318"/>
        </pc:sldMkLst>
      </pc:sldChg>
      <pc:sldChg chg="delSp new del mod modClrScheme chgLayout">
        <pc:chgData name="Dhivya Gunasekaran" userId="fc8afc26d28186fc" providerId="LiveId" clId="{A8E2DED9-1444-4A73-AF09-C990B6BF697B}" dt="2025-04-20T12:07:05.897" v="12603" actId="2696"/>
        <pc:sldMkLst>
          <pc:docMk/>
          <pc:sldMk cId="1151612850" sldId="318"/>
        </pc:sldMkLst>
      </pc:sldChg>
      <pc:sldChg chg="delSp new del mod modClrScheme chgLayout">
        <pc:chgData name="Dhivya Gunasekaran" userId="fc8afc26d28186fc" providerId="LiveId" clId="{A8E2DED9-1444-4A73-AF09-C990B6BF697B}" dt="2025-04-20T12:01:34.606" v="12585" actId="2696"/>
        <pc:sldMkLst>
          <pc:docMk/>
          <pc:sldMk cId="1222661728" sldId="318"/>
        </pc:sldMkLst>
      </pc:sldChg>
      <pc:sldChg chg="new del">
        <pc:chgData name="Dhivya Gunasekaran" userId="fc8afc26d28186fc" providerId="LiveId" clId="{A8E2DED9-1444-4A73-AF09-C990B6BF697B}" dt="2025-04-20T13:08:09.633" v="13067" actId="2696"/>
        <pc:sldMkLst>
          <pc:docMk/>
          <pc:sldMk cId="1372739639" sldId="318"/>
        </pc:sldMkLst>
      </pc:sldChg>
      <pc:sldChg chg="delSp new del mod modClrScheme chgLayout">
        <pc:chgData name="Dhivya Gunasekaran" userId="fc8afc26d28186fc" providerId="LiveId" clId="{A8E2DED9-1444-4A73-AF09-C990B6BF697B}" dt="2025-04-20T12:05:17.495" v="12596" actId="2696"/>
        <pc:sldMkLst>
          <pc:docMk/>
          <pc:sldMk cId="1678306319" sldId="318"/>
        </pc:sldMkLst>
      </pc:sldChg>
      <pc:sldChg chg="new del">
        <pc:chgData name="Dhivya Gunasekaran" userId="fc8afc26d28186fc" providerId="LiveId" clId="{A8E2DED9-1444-4A73-AF09-C990B6BF697B}" dt="2025-04-20T12:18:36.831" v="12643" actId="2696"/>
        <pc:sldMkLst>
          <pc:docMk/>
          <pc:sldMk cId="1909609074" sldId="318"/>
        </pc:sldMkLst>
      </pc:sldChg>
      <pc:sldChg chg="new del">
        <pc:chgData name="Dhivya Gunasekaran" userId="fc8afc26d28186fc" providerId="LiveId" clId="{A8E2DED9-1444-4A73-AF09-C990B6BF697B}" dt="2025-04-20T12:17:02.616" v="12635" actId="680"/>
        <pc:sldMkLst>
          <pc:docMk/>
          <pc:sldMk cId="3889610501" sldId="318"/>
        </pc:sldMkLst>
      </pc:sldChg>
      <pc:sldChg chg="new del">
        <pc:chgData name="Dhivya Gunasekaran" userId="fc8afc26d28186fc" providerId="LiveId" clId="{A8E2DED9-1444-4A73-AF09-C990B6BF697B}" dt="2025-04-20T12:00:41.122" v="12580" actId="2696"/>
        <pc:sldMkLst>
          <pc:docMk/>
          <pc:sldMk cId="3980271946" sldId="318"/>
        </pc:sldMkLst>
      </pc:sldChg>
      <pc:sldChg chg="addSp new del">
        <pc:chgData name="Dhivya Gunasekaran" userId="fc8afc26d28186fc" providerId="LiveId" clId="{A8E2DED9-1444-4A73-AF09-C990B6BF697B}" dt="2025-04-20T13:13:51.658" v="13099" actId="2696"/>
        <pc:sldMkLst>
          <pc:docMk/>
          <pc:sldMk cId="4240941463" sldId="318"/>
        </pc:sldMkLst>
      </pc:sldChg>
      <pc:sldChg chg="add del">
        <pc:chgData name="Dhivya Gunasekaran" userId="fc8afc26d28186fc" providerId="LiveId" clId="{A8E2DED9-1444-4A73-AF09-C990B6BF697B}" dt="2025-04-20T12:17:01.895" v="12634"/>
        <pc:sldMkLst>
          <pc:docMk/>
          <pc:sldMk cId="2448352475" sldId="319"/>
        </pc:sldMkLst>
      </pc:sldChg>
      <pc:sldChg chg="modSp add mod">
        <pc:chgData name="Dhivya Gunasekaran" userId="fc8afc26d28186fc" providerId="LiveId" clId="{A8E2DED9-1444-4A73-AF09-C990B6BF697B}" dt="2025-06-02T10:48:32.352" v="18591" actId="20577"/>
        <pc:sldMkLst>
          <pc:docMk/>
          <pc:sldMk cId="4283122560" sldId="319"/>
        </pc:sldMkLst>
        <pc:spChg chg="mod">
          <ac:chgData name="Dhivya Gunasekaran" userId="fc8afc26d28186fc" providerId="LiveId" clId="{A8E2DED9-1444-4A73-AF09-C990B6BF697B}" dt="2025-06-02T10:48:32.352" v="18591" actId="20577"/>
          <ac:spMkLst>
            <pc:docMk/>
            <pc:sldMk cId="4283122560" sldId="319"/>
            <ac:spMk id="3" creationId="{D330527B-9D93-865E-3E6E-8835962BDC8D}"/>
          </ac:spMkLst>
        </pc:spChg>
      </pc:sldChg>
      <pc:sldChg chg="add del">
        <pc:chgData name="Dhivya Gunasekaran" userId="fc8afc26d28186fc" providerId="LiveId" clId="{A8E2DED9-1444-4A73-AF09-C990B6BF697B}" dt="2025-04-20T12:17:01.346" v="12633"/>
        <pc:sldMkLst>
          <pc:docMk/>
          <pc:sldMk cId="2127536480" sldId="320"/>
        </pc:sldMkLst>
      </pc:sldChg>
      <pc:sldChg chg="new del">
        <pc:chgData name="Dhivya Gunasekaran" userId="fc8afc26d28186fc" providerId="LiveId" clId="{A8E2DED9-1444-4A73-AF09-C990B6BF697B}" dt="2025-04-20T15:12:01.342" v="14961" actId="2696"/>
        <pc:sldMkLst>
          <pc:docMk/>
          <pc:sldMk cId="3507103593" sldId="320"/>
        </pc:sldMkLst>
      </pc:sldChg>
      <pc:sldChg chg="delSp new del mod modClrScheme chgLayout">
        <pc:chgData name="Dhivya Gunasekaran" userId="fc8afc26d28186fc" providerId="LiveId" clId="{A8E2DED9-1444-4A73-AF09-C990B6BF697B}" dt="2025-04-20T13:24:09.141" v="13317" actId="2696"/>
        <pc:sldMkLst>
          <pc:docMk/>
          <pc:sldMk cId="4111740933" sldId="320"/>
        </pc:sldMkLst>
      </pc:sldChg>
      <pc:sldChg chg="modSp add mod">
        <pc:chgData name="Dhivya Gunasekaran" userId="fc8afc26d28186fc" providerId="LiveId" clId="{A8E2DED9-1444-4A73-AF09-C990B6BF697B}" dt="2025-06-02T10:24:24.555" v="18521" actId="1076"/>
        <pc:sldMkLst>
          <pc:docMk/>
          <pc:sldMk cId="2762055112" sldId="321"/>
        </pc:sldMkLst>
        <pc:spChg chg="mod">
          <ac:chgData name="Dhivya Gunasekaran" userId="fc8afc26d28186fc" providerId="LiveId" clId="{A8E2DED9-1444-4A73-AF09-C990B6BF697B}" dt="2025-06-02T10:24:24.555" v="18521" actId="1076"/>
          <ac:spMkLst>
            <pc:docMk/>
            <pc:sldMk cId="2762055112" sldId="321"/>
            <ac:spMk id="3" creationId="{6BB8115B-D5F7-AD7A-108E-75B967B43F58}"/>
          </ac:spMkLst>
        </pc:spChg>
        <pc:spChg chg="mod">
          <ac:chgData name="Dhivya Gunasekaran" userId="fc8afc26d28186fc" providerId="LiveId" clId="{A8E2DED9-1444-4A73-AF09-C990B6BF697B}" dt="2025-06-02T10:24:20.857" v="18520" actId="1076"/>
          <ac:spMkLst>
            <pc:docMk/>
            <pc:sldMk cId="2762055112" sldId="321"/>
            <ac:spMk id="4" creationId="{82CFED14-4228-515A-65DD-3DF4E6CC95F1}"/>
          </ac:spMkLst>
        </pc:spChg>
      </pc:sldChg>
      <pc:sldChg chg="new del">
        <pc:chgData name="Dhivya Gunasekaran" userId="fc8afc26d28186fc" providerId="LiveId" clId="{A8E2DED9-1444-4A73-AF09-C990B6BF697B}" dt="2025-05-25T15:14:12.378" v="16061" actId="2696"/>
        <pc:sldMkLst>
          <pc:docMk/>
          <pc:sldMk cId="1050799517" sldId="322"/>
        </pc:sldMkLst>
      </pc:sldChg>
      <pc:sldChg chg="new del">
        <pc:chgData name="Dhivya Gunasekaran" userId="fc8afc26d28186fc" providerId="LiveId" clId="{A8E2DED9-1444-4A73-AF09-C990B6BF697B}" dt="2025-05-25T14:30:56.680" v="15340" actId="2696"/>
        <pc:sldMkLst>
          <pc:docMk/>
          <pc:sldMk cId="1601485082" sldId="322"/>
        </pc:sldMkLst>
      </pc:sldChg>
      <pc:sldChg chg="addSp modSp new mod">
        <pc:chgData name="Dhivya Gunasekaran" userId="fc8afc26d28186fc" providerId="LiveId" clId="{A8E2DED9-1444-4A73-AF09-C990B6BF697B}" dt="2025-05-25T16:09:34.194" v="16246" actId="14100"/>
        <pc:sldMkLst>
          <pc:docMk/>
          <pc:sldMk cId="3072828379" sldId="322"/>
        </pc:sldMkLst>
        <pc:graphicFrameChg chg="add mod modGraphic">
          <ac:chgData name="Dhivya Gunasekaran" userId="fc8afc26d28186fc" providerId="LiveId" clId="{A8E2DED9-1444-4A73-AF09-C990B6BF697B}" dt="2025-05-25T16:09:34.194" v="16246" actId="14100"/>
          <ac:graphicFrameMkLst>
            <pc:docMk/>
            <pc:sldMk cId="3072828379" sldId="322"/>
            <ac:graphicFrameMk id="2" creationId="{E073D6FC-5E29-1039-DC42-D4C3A5166606}"/>
          </ac:graphicFrameMkLst>
        </pc:graphicFrameChg>
      </pc:sldChg>
      <pc:sldChg chg="addSp delSp modSp new mod modClrScheme chgLayout">
        <pc:chgData name="Dhivya Gunasekaran" userId="fc8afc26d28186fc" providerId="LiveId" clId="{A8E2DED9-1444-4A73-AF09-C990B6BF697B}" dt="2025-06-01T06:48:06.306" v="16317" actId="255"/>
        <pc:sldMkLst>
          <pc:docMk/>
          <pc:sldMk cId="562518623" sldId="323"/>
        </pc:sldMkLst>
        <pc:spChg chg="del">
          <ac:chgData name="Dhivya Gunasekaran" userId="fc8afc26d28186fc" providerId="LiveId" clId="{A8E2DED9-1444-4A73-AF09-C990B6BF697B}" dt="2025-06-01T06:42:53.871" v="16265" actId="700"/>
          <ac:spMkLst>
            <pc:docMk/>
            <pc:sldMk cId="562518623" sldId="323"/>
            <ac:spMk id="2" creationId="{A720EBEB-EA42-EA94-CD9A-485CA3234E24}"/>
          </ac:spMkLst>
        </pc:spChg>
        <pc:spChg chg="add mod">
          <ac:chgData name="Dhivya Gunasekaran" userId="fc8afc26d28186fc" providerId="LiveId" clId="{A8E2DED9-1444-4A73-AF09-C990B6BF697B}" dt="2025-06-01T06:48:06.306" v="16317" actId="255"/>
          <ac:spMkLst>
            <pc:docMk/>
            <pc:sldMk cId="562518623" sldId="323"/>
            <ac:spMk id="5" creationId="{6BB61DED-8D84-0D4A-6CAD-348A9643B8C1}"/>
          </ac:spMkLst>
        </pc:spChg>
        <pc:spChg chg="add mod">
          <ac:chgData name="Dhivya Gunasekaran" userId="fc8afc26d28186fc" providerId="LiveId" clId="{A8E2DED9-1444-4A73-AF09-C990B6BF697B}" dt="2025-06-01T06:46:00.609" v="16303" actId="1076"/>
          <ac:spMkLst>
            <pc:docMk/>
            <pc:sldMk cId="562518623" sldId="323"/>
            <ac:spMk id="9" creationId="{AB9CAF81-B3AD-9C6E-AE5A-91C8613D3935}"/>
          </ac:spMkLst>
        </pc:spChg>
        <pc:spChg chg="add mod">
          <ac:chgData name="Dhivya Gunasekaran" userId="fc8afc26d28186fc" providerId="LiveId" clId="{A8E2DED9-1444-4A73-AF09-C990B6BF697B}" dt="2025-06-01T06:48:02.056" v="16316" actId="255"/>
          <ac:spMkLst>
            <pc:docMk/>
            <pc:sldMk cId="562518623" sldId="323"/>
            <ac:spMk id="10" creationId="{7B2A9482-10B7-2ABB-0995-8C8344BF3754}"/>
          </ac:spMkLst>
        </pc:spChg>
        <pc:picChg chg="add mod">
          <ac:chgData name="Dhivya Gunasekaran" userId="fc8afc26d28186fc" providerId="LiveId" clId="{A8E2DED9-1444-4A73-AF09-C990B6BF697B}" dt="2025-06-01T06:46:07.699" v="16305" actId="14100"/>
          <ac:picMkLst>
            <pc:docMk/>
            <pc:sldMk cId="562518623" sldId="323"/>
            <ac:picMk id="3" creationId="{CA14D9DF-C08B-C65F-3867-78688E651F2B}"/>
          </ac:picMkLst>
        </pc:picChg>
        <pc:picChg chg="add mod">
          <ac:chgData name="Dhivya Gunasekaran" userId="fc8afc26d28186fc" providerId="LiveId" clId="{A8E2DED9-1444-4A73-AF09-C990B6BF697B}" dt="2025-06-01T06:46:04.644" v="16304" actId="14100"/>
          <ac:picMkLst>
            <pc:docMk/>
            <pc:sldMk cId="562518623" sldId="323"/>
            <ac:picMk id="8" creationId="{9BEA2525-B581-AB8A-B4E3-0E9821645176}"/>
          </ac:picMkLst>
        </pc:picChg>
      </pc:sldChg>
      <pc:sldChg chg="addSp delSp new del mod">
        <pc:chgData name="Dhivya Gunasekaran" userId="fc8afc26d28186fc" providerId="LiveId" clId="{A8E2DED9-1444-4A73-AF09-C990B6BF697B}" dt="2025-05-25T15:14:15.569" v="16062" actId="2696"/>
        <pc:sldMkLst>
          <pc:docMk/>
          <pc:sldMk cId="1684967815" sldId="323"/>
        </pc:sldMkLst>
      </pc:sldChg>
      <pc:sldChg chg="addSp delSp modSp new mod modClrScheme chgLayout">
        <pc:chgData name="Dhivya Gunasekaran" userId="fc8afc26d28186fc" providerId="LiveId" clId="{A8E2DED9-1444-4A73-AF09-C990B6BF697B}" dt="2025-06-02T06:35:57.932" v="17882" actId="2085"/>
        <pc:sldMkLst>
          <pc:docMk/>
          <pc:sldMk cId="1479782456" sldId="324"/>
        </pc:sldMkLst>
        <pc:spChg chg="del">
          <ac:chgData name="Dhivya Gunasekaran" userId="fc8afc26d28186fc" providerId="LiveId" clId="{A8E2DED9-1444-4A73-AF09-C990B6BF697B}" dt="2025-06-02T06:29:18.844" v="17632" actId="700"/>
          <ac:spMkLst>
            <pc:docMk/>
            <pc:sldMk cId="1479782456" sldId="324"/>
            <ac:spMk id="2" creationId="{63F6473A-4791-4F8A-841E-534CF1D9E0DA}"/>
          </ac:spMkLst>
        </pc:spChg>
        <pc:spChg chg="del">
          <ac:chgData name="Dhivya Gunasekaran" userId="fc8afc26d28186fc" providerId="LiveId" clId="{A8E2DED9-1444-4A73-AF09-C990B6BF697B}" dt="2025-06-02T06:29:18.844" v="17632" actId="700"/>
          <ac:spMkLst>
            <pc:docMk/>
            <pc:sldMk cId="1479782456" sldId="324"/>
            <ac:spMk id="3" creationId="{0DCFF6A0-BDE4-E24A-6D7F-E60D07F77B80}"/>
          </ac:spMkLst>
        </pc:spChg>
        <pc:spChg chg="add mod">
          <ac:chgData name="Dhivya Gunasekaran" userId="fc8afc26d28186fc" providerId="LiveId" clId="{A8E2DED9-1444-4A73-AF09-C990B6BF697B}" dt="2025-06-02T06:35:32.526" v="17868" actId="1036"/>
          <ac:spMkLst>
            <pc:docMk/>
            <pc:sldMk cId="1479782456" sldId="324"/>
            <ac:spMk id="6" creationId="{33480253-DD86-C4FB-2771-435015AD600E}"/>
          </ac:spMkLst>
        </pc:spChg>
        <pc:spChg chg="add mod">
          <ac:chgData name="Dhivya Gunasekaran" userId="fc8afc26d28186fc" providerId="LiveId" clId="{A8E2DED9-1444-4A73-AF09-C990B6BF697B}" dt="2025-06-02T06:35:26.502" v="17854" actId="1036"/>
          <ac:spMkLst>
            <pc:docMk/>
            <pc:sldMk cId="1479782456" sldId="324"/>
            <ac:spMk id="7" creationId="{CD7105F9-6667-7D18-29D9-67068C8F8490}"/>
          </ac:spMkLst>
        </pc:spChg>
        <pc:spChg chg="add mod">
          <ac:chgData name="Dhivya Gunasekaran" userId="fc8afc26d28186fc" providerId="LiveId" clId="{A8E2DED9-1444-4A73-AF09-C990B6BF697B}" dt="2025-06-02T06:34:37.352" v="17796" actId="1038"/>
          <ac:spMkLst>
            <pc:docMk/>
            <pc:sldMk cId="1479782456" sldId="324"/>
            <ac:spMk id="8" creationId="{D42D4ED7-FD6B-A850-2EA8-BCF38905DADB}"/>
          </ac:spMkLst>
        </pc:spChg>
        <pc:spChg chg="add mod">
          <ac:chgData name="Dhivya Gunasekaran" userId="fc8afc26d28186fc" providerId="LiveId" clId="{A8E2DED9-1444-4A73-AF09-C990B6BF697B}" dt="2025-06-02T06:35:07.943" v="17823" actId="1038"/>
          <ac:spMkLst>
            <pc:docMk/>
            <pc:sldMk cId="1479782456" sldId="324"/>
            <ac:spMk id="9" creationId="{C002AC97-3D75-DA04-35D6-7D609D5505F8}"/>
          </ac:spMkLst>
        </pc:spChg>
        <pc:spChg chg="add mod">
          <ac:chgData name="Dhivya Gunasekaran" userId="fc8afc26d28186fc" providerId="LiveId" clId="{A8E2DED9-1444-4A73-AF09-C990B6BF697B}" dt="2025-06-02T06:35:17.251" v="17841" actId="1036"/>
          <ac:spMkLst>
            <pc:docMk/>
            <pc:sldMk cId="1479782456" sldId="324"/>
            <ac:spMk id="10" creationId="{9DF73865-5AA8-34BD-3AC4-A78A710DD136}"/>
          </ac:spMkLst>
        </pc:spChg>
        <pc:picChg chg="add mod">
          <ac:chgData name="Dhivya Gunasekaran" userId="fc8afc26d28186fc" providerId="LiveId" clId="{A8E2DED9-1444-4A73-AF09-C990B6BF697B}" dt="2025-06-02T06:35:57.932" v="17882" actId="2085"/>
          <ac:picMkLst>
            <pc:docMk/>
            <pc:sldMk cId="1479782456" sldId="324"/>
            <ac:picMk id="4" creationId="{BD43AC49-F072-062B-634B-91C966C78F99}"/>
          </ac:picMkLst>
        </pc:picChg>
        <pc:picChg chg="add mod">
          <ac:chgData name="Dhivya Gunasekaran" userId="fc8afc26d28186fc" providerId="LiveId" clId="{A8E2DED9-1444-4A73-AF09-C990B6BF697B}" dt="2025-06-02T06:29:36.452" v="17634"/>
          <ac:picMkLst>
            <pc:docMk/>
            <pc:sldMk cId="1479782456" sldId="324"/>
            <ac:picMk id="5" creationId="{886574A1-1154-19FC-7312-63B1623563C9}"/>
          </ac:picMkLst>
        </pc:picChg>
      </pc:sldChg>
      <pc:sldChg chg="add del">
        <pc:chgData name="Dhivya Gunasekaran" userId="fc8afc26d28186fc" providerId="LiveId" clId="{A8E2DED9-1444-4A73-AF09-C990B6BF697B}" dt="2025-06-01T06:43:10.014" v="16270"/>
        <pc:sldMkLst>
          <pc:docMk/>
          <pc:sldMk cId="1696104408" sldId="324"/>
        </pc:sldMkLst>
      </pc:sldChg>
      <pc:sldChg chg="add del">
        <pc:chgData name="Dhivya Gunasekaran" userId="fc8afc26d28186fc" providerId="LiveId" clId="{A8E2DED9-1444-4A73-AF09-C990B6BF697B}" dt="2025-06-01T06:43:09.575" v="16269"/>
        <pc:sldMkLst>
          <pc:docMk/>
          <pc:sldMk cId="1283233054" sldId="325"/>
        </pc:sldMkLst>
      </pc:sldChg>
      <pc:sldChg chg="addSp delSp modSp new mod modClrScheme chgLayout">
        <pc:chgData name="Dhivya Gunasekaran" userId="fc8afc26d28186fc" providerId="LiveId" clId="{A8E2DED9-1444-4A73-AF09-C990B6BF697B}" dt="2025-06-02T07:31:01.779" v="18008" actId="1076"/>
        <pc:sldMkLst>
          <pc:docMk/>
          <pc:sldMk cId="1774540646" sldId="325"/>
        </pc:sldMkLst>
        <pc:spChg chg="del">
          <ac:chgData name="Dhivya Gunasekaran" userId="fc8afc26d28186fc" providerId="LiveId" clId="{A8E2DED9-1444-4A73-AF09-C990B6BF697B}" dt="2025-06-02T07:27:31.065" v="17971" actId="700"/>
          <ac:spMkLst>
            <pc:docMk/>
            <pc:sldMk cId="1774540646" sldId="325"/>
            <ac:spMk id="2" creationId="{19C500F2-1D68-24B7-34DD-D51F286DABAB}"/>
          </ac:spMkLst>
        </pc:spChg>
        <pc:spChg chg="del">
          <ac:chgData name="Dhivya Gunasekaran" userId="fc8afc26d28186fc" providerId="LiveId" clId="{A8E2DED9-1444-4A73-AF09-C990B6BF697B}" dt="2025-06-02T07:27:31.065" v="17971" actId="700"/>
          <ac:spMkLst>
            <pc:docMk/>
            <pc:sldMk cId="1774540646" sldId="325"/>
            <ac:spMk id="3" creationId="{FF243D26-D938-1AEB-46AF-7526484BBEFA}"/>
          </ac:spMkLst>
        </pc:spChg>
        <pc:spChg chg="add mod">
          <ac:chgData name="Dhivya Gunasekaran" userId="fc8afc26d28186fc" providerId="LiveId" clId="{A8E2DED9-1444-4A73-AF09-C990B6BF697B}" dt="2025-06-02T07:30:41.176" v="18007" actId="1037"/>
          <ac:spMkLst>
            <pc:docMk/>
            <pc:sldMk cId="1774540646" sldId="325"/>
            <ac:spMk id="8" creationId="{B0A04BD3-DD50-13EE-E8CF-E5E35E8B0DE5}"/>
          </ac:spMkLst>
        </pc:spChg>
        <pc:picChg chg="add mod">
          <ac:chgData name="Dhivya Gunasekaran" userId="fc8afc26d28186fc" providerId="LiveId" clId="{A8E2DED9-1444-4A73-AF09-C990B6BF697B}" dt="2025-06-02T07:31:01.779" v="18008" actId="1076"/>
          <ac:picMkLst>
            <pc:docMk/>
            <pc:sldMk cId="1774540646" sldId="325"/>
            <ac:picMk id="4" creationId="{A9423B20-E017-7701-967F-29D071BB7874}"/>
          </ac:picMkLst>
        </pc:picChg>
        <pc:picChg chg="add mod">
          <ac:chgData name="Dhivya Gunasekaran" userId="fc8afc26d28186fc" providerId="LiveId" clId="{A8E2DED9-1444-4A73-AF09-C990B6BF697B}" dt="2025-06-02T07:30:26.684" v="17996" actId="1076"/>
          <ac:picMkLst>
            <pc:docMk/>
            <pc:sldMk cId="1774540646" sldId="325"/>
            <ac:picMk id="5" creationId="{6BACE3AA-6443-6F8F-D130-AB2B70B0995B}"/>
          </ac:picMkLst>
        </pc:picChg>
      </pc:sldChg>
      <pc:sldChg chg="addSp delSp modSp new del mod modClrScheme chgLayout">
        <pc:chgData name="Dhivya Gunasekaran" userId="fc8afc26d28186fc" providerId="LiveId" clId="{A8E2DED9-1444-4A73-AF09-C990B6BF697B}" dt="2025-06-02T10:04:26.684" v="18396" actId="2696"/>
        <pc:sldMkLst>
          <pc:docMk/>
          <pc:sldMk cId="764186045" sldId="326"/>
        </pc:sldMkLst>
        <pc:spChg chg="del">
          <ac:chgData name="Dhivya Gunasekaran" userId="fc8afc26d28186fc" providerId="LiveId" clId="{A8E2DED9-1444-4A73-AF09-C990B6BF697B}" dt="2025-06-02T09:15:58.540" v="18107" actId="700"/>
          <ac:spMkLst>
            <pc:docMk/>
            <pc:sldMk cId="764186045" sldId="326"/>
            <ac:spMk id="2" creationId="{CFF87BF6-4B6B-5781-5695-4233F1663968}"/>
          </ac:spMkLst>
        </pc:spChg>
        <pc:spChg chg="add del mod">
          <ac:chgData name="Dhivya Gunasekaran" userId="fc8afc26d28186fc" providerId="LiveId" clId="{A8E2DED9-1444-4A73-AF09-C990B6BF697B}" dt="2025-06-02T09:16:29.154" v="18113"/>
          <ac:spMkLst>
            <pc:docMk/>
            <pc:sldMk cId="764186045" sldId="326"/>
            <ac:spMk id="3" creationId="{ACE9F1E8-6764-1B66-52E0-446E24F28361}"/>
          </ac:spMkLst>
        </pc:spChg>
        <pc:spChg chg="add del mod">
          <ac:chgData name="Dhivya Gunasekaran" userId="fc8afc26d28186fc" providerId="LiveId" clId="{A8E2DED9-1444-4A73-AF09-C990B6BF697B}" dt="2025-06-02T09:24:13.051" v="18253" actId="12084"/>
          <ac:spMkLst>
            <pc:docMk/>
            <pc:sldMk cId="764186045" sldId="326"/>
            <ac:spMk id="4" creationId="{06C3C4C8-B6C1-136B-9E62-D439BA867944}"/>
          </ac:spMkLst>
        </pc:spChg>
        <pc:graphicFrameChg chg="add mod modGraphic">
          <ac:chgData name="Dhivya Gunasekaran" userId="fc8afc26d28186fc" providerId="LiveId" clId="{A8E2DED9-1444-4A73-AF09-C990B6BF697B}" dt="2025-06-02T09:27:26.131" v="18310" actId="20577"/>
          <ac:graphicFrameMkLst>
            <pc:docMk/>
            <pc:sldMk cId="764186045" sldId="326"/>
            <ac:graphicFrameMk id="5" creationId="{805AE288-1FE7-F604-6EF7-B0ED4BC30931}"/>
          </ac:graphicFrameMkLst>
        </pc:graphicFrameChg>
      </pc:sldChg>
      <pc:sldChg chg="addSp modSp new mod modClrScheme chgLayout">
        <pc:chgData name="Dhivya Gunasekaran" userId="fc8afc26d28186fc" providerId="LiveId" clId="{A8E2DED9-1444-4A73-AF09-C990B6BF697B}" dt="2025-06-02T10:35:04.382" v="18563" actId="5793"/>
        <pc:sldMkLst>
          <pc:docMk/>
          <pc:sldMk cId="208293747" sldId="327"/>
        </pc:sldMkLst>
        <pc:spChg chg="add mod">
          <ac:chgData name="Dhivya Gunasekaran" userId="fc8afc26d28186fc" providerId="LiveId" clId="{A8E2DED9-1444-4A73-AF09-C990B6BF697B}" dt="2025-06-02T10:35:04.382" v="18563" actId="5793"/>
          <ac:spMkLst>
            <pc:docMk/>
            <pc:sldMk cId="208293747" sldId="327"/>
            <ac:spMk id="3" creationId="{391B1F78-B5B5-1BCE-9205-A0306F1F2A69}"/>
          </ac:spMkLst>
        </pc:spChg>
        <pc:spChg chg="add mod ord">
          <ac:chgData name="Dhivya Gunasekaran" userId="fc8afc26d28186fc" providerId="LiveId" clId="{A8E2DED9-1444-4A73-AF09-C990B6BF697B}" dt="2025-06-02T10:07:49.904" v="18450" actId="1076"/>
          <ac:spMkLst>
            <pc:docMk/>
            <pc:sldMk cId="208293747" sldId="327"/>
            <ac:spMk id="4" creationId="{F332657E-FDC6-D18F-0218-3B1AF2170321}"/>
          </ac:spMkLst>
        </pc:spChg>
      </pc:sldChg>
      <pc:sldChg chg="addSp modSp new mod">
        <pc:chgData name="Dhivya Gunasekaran" userId="fc8afc26d28186fc" providerId="LiveId" clId="{A8E2DED9-1444-4A73-AF09-C990B6BF697B}" dt="2025-06-02T10:16:02.822" v="18473" actId="1076"/>
        <pc:sldMkLst>
          <pc:docMk/>
          <pc:sldMk cId="1797168848" sldId="328"/>
        </pc:sldMkLst>
        <pc:spChg chg="add mod">
          <ac:chgData name="Dhivya Gunasekaran" userId="fc8afc26d28186fc" providerId="LiveId" clId="{A8E2DED9-1444-4A73-AF09-C990B6BF697B}" dt="2025-06-02T10:16:02.822" v="18473" actId="1076"/>
          <ac:spMkLst>
            <pc:docMk/>
            <pc:sldMk cId="1797168848" sldId="328"/>
            <ac:spMk id="3" creationId="{7303BC21-5799-08C9-A70E-21D81E9C53BB}"/>
          </ac:spMkLst>
        </pc:spChg>
      </pc:sldChg>
      <pc:sldChg chg="addSp modSp new mod">
        <pc:chgData name="Dhivya Gunasekaran" userId="fc8afc26d28186fc" providerId="LiveId" clId="{A8E2DED9-1444-4A73-AF09-C990B6BF697B}" dt="2025-06-02T10:36:21.749" v="18572" actId="20577"/>
        <pc:sldMkLst>
          <pc:docMk/>
          <pc:sldMk cId="3998462616" sldId="329"/>
        </pc:sldMkLst>
        <pc:spChg chg="add mod">
          <ac:chgData name="Dhivya Gunasekaran" userId="fc8afc26d28186fc" providerId="LiveId" clId="{A8E2DED9-1444-4A73-AF09-C990B6BF697B}" dt="2025-06-02T10:36:21.749" v="18572" actId="20577"/>
          <ac:spMkLst>
            <pc:docMk/>
            <pc:sldMk cId="3998462616" sldId="329"/>
            <ac:spMk id="3" creationId="{B9BD1825-1FA7-9D40-A4FC-9696D0D49513}"/>
          </ac:spMkLst>
        </pc:spChg>
      </pc:sldChg>
      <pc:sldChg chg="addSp modSp new mod">
        <pc:chgData name="Dhivya Gunasekaran" userId="fc8afc26d28186fc" providerId="LiveId" clId="{A8E2DED9-1444-4A73-AF09-C990B6BF697B}" dt="2025-06-02T10:49:46.080" v="18595" actId="20577"/>
        <pc:sldMkLst>
          <pc:docMk/>
          <pc:sldMk cId="1716864047" sldId="330"/>
        </pc:sldMkLst>
        <pc:spChg chg="add mod">
          <ac:chgData name="Dhivya Gunasekaran" userId="fc8afc26d28186fc" providerId="LiveId" clId="{A8E2DED9-1444-4A73-AF09-C990B6BF697B}" dt="2025-06-02T10:49:46.080" v="18595" actId="20577"/>
          <ac:spMkLst>
            <pc:docMk/>
            <pc:sldMk cId="1716864047" sldId="330"/>
            <ac:spMk id="3" creationId="{DDB41EFC-39BA-B960-3860-857DBAAC0473}"/>
          </ac:spMkLst>
        </pc:spChg>
      </pc:sldChg>
      <pc:sldMasterChg chg="modSldLayout">
        <pc:chgData name="Dhivya Gunasekaran" userId="fc8afc26d28186fc" providerId="LiveId" clId="{A8E2DED9-1444-4A73-AF09-C990B6BF697B}" dt="2025-04-14T16:14:32.020" v="2222"/>
        <pc:sldMasterMkLst>
          <pc:docMk/>
          <pc:sldMasterMk cId="1588336888" sldId="2147483677"/>
        </pc:sldMasterMkLst>
        <pc:sldLayoutChg chg="delSp">
          <pc:chgData name="Dhivya Gunasekaran" userId="fc8afc26d28186fc" providerId="LiveId" clId="{A8E2DED9-1444-4A73-AF09-C990B6BF697B}" dt="2025-04-14T16:14:32.020" v="2222"/>
          <pc:sldLayoutMkLst>
            <pc:docMk/>
            <pc:sldMasterMk cId="1588336888" sldId="2147483677"/>
            <pc:sldLayoutMk cId="2603815382" sldId="2147483695"/>
          </pc:sldLayoutMkLst>
        </pc:sldLayoutChg>
        <pc:sldLayoutChg chg="delSp">
          <pc:chgData name="Dhivya Gunasekaran" userId="fc8afc26d28186fc" providerId="LiveId" clId="{A8E2DED9-1444-4A73-AF09-C990B6BF697B}" dt="2025-04-14T16:14:32.020" v="2222"/>
          <pc:sldLayoutMkLst>
            <pc:docMk/>
            <pc:sldMasterMk cId="1588336888" sldId="2147483677"/>
            <pc:sldLayoutMk cId="1861089900" sldId="214748369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7BDC2-8605-4B67-A9CB-B0FF9B0762F2}"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IN"/>
        </a:p>
      </dgm:t>
    </dgm:pt>
    <dgm:pt modelId="{D5767870-D875-4D86-9B91-10C0829507D1}">
      <dgm:prSet custT="1"/>
      <dgm:spPr/>
      <dgm:t>
        <a:bodyPr/>
        <a:lstStyle/>
        <a:p>
          <a:r>
            <a:rPr lang="en-IN" sz="1400" b="1" dirty="0">
              <a:latin typeface="Times New Roman" panose="02020603050405020304" pitchFamily="18" charset="0"/>
              <a:cs typeface="Times New Roman" panose="02020603050405020304" pitchFamily="18" charset="0"/>
            </a:rPr>
            <a:t>Collect CFTR and PPI datasets (PDB) </a:t>
          </a:r>
        </a:p>
      </dgm:t>
    </dgm:pt>
    <dgm:pt modelId="{A9E9E928-D023-4E2E-A547-A9AF0AE62E95}" type="parTrans" cxnId="{CB1C4939-5AAE-4684-A84D-FD3105D363CE}">
      <dgm:prSet/>
      <dgm:spPr/>
      <dgm:t>
        <a:bodyPr/>
        <a:lstStyle/>
        <a:p>
          <a:endParaRPr lang="en-IN"/>
        </a:p>
      </dgm:t>
    </dgm:pt>
    <dgm:pt modelId="{C5EB0227-6E6F-42A7-BFC8-4AA2B00A8199}" type="sibTrans" cxnId="{CB1C4939-5AAE-4684-A84D-FD3105D363CE}">
      <dgm:prSet/>
      <dgm:spPr/>
      <dgm:t>
        <a:bodyPr/>
        <a:lstStyle/>
        <a:p>
          <a:endParaRPr lang="en-IN"/>
        </a:p>
      </dgm:t>
    </dgm:pt>
    <dgm:pt modelId="{F0BBC60B-B814-4F4D-8597-A25F4E7DE497}">
      <dgm:prSet custT="1"/>
      <dgm:spPr/>
      <dgm:t>
        <a:bodyPr/>
        <a:lstStyle/>
        <a:p>
          <a:r>
            <a:rPr lang="en-IN" sz="1400" b="1" dirty="0">
              <a:latin typeface="Times New Roman" panose="02020603050405020304" pitchFamily="18" charset="0"/>
              <a:cs typeface="Times New Roman" panose="02020603050405020304" pitchFamily="18" charset="0"/>
            </a:rPr>
            <a:t>Protein structure modelling and to predict missing complexes (AlphaFold)</a:t>
          </a:r>
        </a:p>
      </dgm:t>
    </dgm:pt>
    <dgm:pt modelId="{C429AE10-5441-4ED8-A3B3-8E55408A3530}" type="parTrans" cxnId="{F44FDA88-15F5-4B7C-A239-25395A725F50}">
      <dgm:prSet/>
      <dgm:spPr/>
      <dgm:t>
        <a:bodyPr/>
        <a:lstStyle/>
        <a:p>
          <a:endParaRPr lang="en-IN"/>
        </a:p>
      </dgm:t>
    </dgm:pt>
    <dgm:pt modelId="{C16D5E1C-E8B6-451A-864B-16CE0CBFCBB4}" type="sibTrans" cxnId="{F44FDA88-15F5-4B7C-A239-25395A725F50}">
      <dgm:prSet/>
      <dgm:spPr/>
      <dgm:t>
        <a:bodyPr/>
        <a:lstStyle/>
        <a:p>
          <a:endParaRPr lang="en-IN"/>
        </a:p>
      </dgm:t>
    </dgm:pt>
    <dgm:pt modelId="{CAC59725-5BB6-40A1-BF72-15220DDF2A6A}">
      <dgm:prSet custT="1"/>
      <dgm:spPr/>
      <dgm:t>
        <a:bodyPr/>
        <a:lstStyle/>
        <a:p>
          <a:r>
            <a:rPr lang="en-IN" sz="1400" b="1" dirty="0">
              <a:latin typeface="Times New Roman" panose="02020603050405020304" pitchFamily="18" charset="0"/>
              <a:cs typeface="Times New Roman" panose="02020603050405020304" pitchFamily="18" charset="0"/>
            </a:rPr>
            <a:t>Identify PPI interfaces </a:t>
          </a:r>
        </a:p>
      </dgm:t>
    </dgm:pt>
    <dgm:pt modelId="{6BB7B6E3-5FC9-4A1E-A262-1AC1A2ECF4D9}" type="parTrans" cxnId="{7B47C170-5CEB-4938-895E-9C527C536582}">
      <dgm:prSet/>
      <dgm:spPr/>
      <dgm:t>
        <a:bodyPr/>
        <a:lstStyle/>
        <a:p>
          <a:endParaRPr lang="en-IN"/>
        </a:p>
      </dgm:t>
    </dgm:pt>
    <dgm:pt modelId="{AE2F51F2-3484-42CD-84D2-57DD04377131}" type="sibTrans" cxnId="{7B47C170-5CEB-4938-895E-9C527C536582}">
      <dgm:prSet/>
      <dgm:spPr/>
      <dgm:t>
        <a:bodyPr/>
        <a:lstStyle/>
        <a:p>
          <a:endParaRPr lang="en-IN"/>
        </a:p>
      </dgm:t>
    </dgm:pt>
    <dgm:pt modelId="{514BA5A7-CA15-4083-B869-18AB571BE2E8}">
      <dgm:prSet custT="1"/>
      <dgm:spPr/>
      <dgm:t>
        <a:bodyPr/>
        <a:lstStyle/>
        <a:p>
          <a:r>
            <a:rPr lang="en-IN" sz="1400" b="1" dirty="0">
              <a:latin typeface="Times New Roman" panose="02020603050405020304" pitchFamily="18" charset="0"/>
              <a:cs typeface="Times New Roman" panose="02020603050405020304" pitchFamily="18" charset="0"/>
            </a:rPr>
            <a:t>Develop supervised ML models (SVM) trained on known PPI modulators</a:t>
          </a:r>
        </a:p>
      </dgm:t>
    </dgm:pt>
    <dgm:pt modelId="{70F77747-727C-4452-B038-427224451C1F}" type="parTrans" cxnId="{589EF44E-C6F7-4DA3-8EB9-A37B4475C951}">
      <dgm:prSet/>
      <dgm:spPr/>
      <dgm:t>
        <a:bodyPr/>
        <a:lstStyle/>
        <a:p>
          <a:endParaRPr lang="en-IN"/>
        </a:p>
      </dgm:t>
    </dgm:pt>
    <dgm:pt modelId="{74E06FE1-448D-4A56-9691-1927F53E7AF0}" type="sibTrans" cxnId="{589EF44E-C6F7-4DA3-8EB9-A37B4475C951}">
      <dgm:prSet/>
      <dgm:spPr/>
      <dgm:t>
        <a:bodyPr/>
        <a:lstStyle/>
        <a:p>
          <a:endParaRPr lang="en-IN"/>
        </a:p>
      </dgm:t>
    </dgm:pt>
    <dgm:pt modelId="{437F2A7F-4EDC-4B07-B320-6817C2CAB3BA}">
      <dgm:prSet custT="1"/>
      <dgm:spPr/>
      <dgm:t>
        <a:bodyPr/>
        <a:lstStyle/>
        <a:p>
          <a:r>
            <a:rPr lang="en-IN" sz="1400" b="1" dirty="0">
              <a:latin typeface="Times New Roman" panose="02020603050405020304" pitchFamily="18" charset="0"/>
              <a:cs typeface="Times New Roman" panose="02020603050405020304" pitchFamily="18" charset="0"/>
            </a:rPr>
            <a:t>Integrate models into virtual screening workflow to screen the compounds for its efficiency</a:t>
          </a:r>
        </a:p>
      </dgm:t>
    </dgm:pt>
    <dgm:pt modelId="{51D95B3C-DBB0-4E28-99CA-3D1ACB298EDD}" type="parTrans" cxnId="{6E0E8CF8-BB44-48FA-86F5-0B8678DD10A6}">
      <dgm:prSet/>
      <dgm:spPr/>
      <dgm:t>
        <a:bodyPr/>
        <a:lstStyle/>
        <a:p>
          <a:endParaRPr lang="en-IN"/>
        </a:p>
      </dgm:t>
    </dgm:pt>
    <dgm:pt modelId="{24FC244F-28BC-4430-A311-EB4F1D1A5899}" type="sibTrans" cxnId="{6E0E8CF8-BB44-48FA-86F5-0B8678DD10A6}">
      <dgm:prSet/>
      <dgm:spPr/>
      <dgm:t>
        <a:bodyPr/>
        <a:lstStyle/>
        <a:p>
          <a:endParaRPr lang="en-IN"/>
        </a:p>
      </dgm:t>
    </dgm:pt>
    <dgm:pt modelId="{11D4E324-90F4-4EAA-9ABA-0EA523A4EF09}" type="pres">
      <dgm:prSet presAssocID="{DC67BDC2-8605-4B67-A9CB-B0FF9B0762F2}" presName="Name0" presStyleCnt="0">
        <dgm:presLayoutVars>
          <dgm:dir/>
          <dgm:resizeHandles val="exact"/>
        </dgm:presLayoutVars>
      </dgm:prSet>
      <dgm:spPr/>
    </dgm:pt>
    <dgm:pt modelId="{C1B57177-F51A-4695-8024-556C9ECAE082}" type="pres">
      <dgm:prSet presAssocID="{D5767870-D875-4D86-9B91-10C0829507D1}" presName="node" presStyleLbl="node1" presStyleIdx="0" presStyleCnt="5" custScaleX="274420">
        <dgm:presLayoutVars>
          <dgm:bulletEnabled val="1"/>
        </dgm:presLayoutVars>
      </dgm:prSet>
      <dgm:spPr/>
    </dgm:pt>
    <dgm:pt modelId="{763E16CA-FF0E-42D2-8E0F-DFEA213F062D}" type="pres">
      <dgm:prSet presAssocID="{C5EB0227-6E6F-42A7-BFC8-4AA2B00A8199}" presName="sibTrans" presStyleLbl="sibTrans2D1" presStyleIdx="0" presStyleCnt="4"/>
      <dgm:spPr/>
    </dgm:pt>
    <dgm:pt modelId="{8AE12712-8BEB-4DC4-BEB6-1AAF44C76DF2}" type="pres">
      <dgm:prSet presAssocID="{C5EB0227-6E6F-42A7-BFC8-4AA2B00A8199}" presName="connectorText" presStyleLbl="sibTrans2D1" presStyleIdx="0" presStyleCnt="4"/>
      <dgm:spPr/>
    </dgm:pt>
    <dgm:pt modelId="{A6840875-69DE-46AC-AFBA-13EBB9796FCC}" type="pres">
      <dgm:prSet presAssocID="{F0BBC60B-B814-4F4D-8597-A25F4E7DE497}" presName="node" presStyleLbl="node1" presStyleIdx="1" presStyleCnt="5" custScaleX="389853">
        <dgm:presLayoutVars>
          <dgm:bulletEnabled val="1"/>
        </dgm:presLayoutVars>
      </dgm:prSet>
      <dgm:spPr/>
    </dgm:pt>
    <dgm:pt modelId="{F4D389FE-9E2F-494A-A37B-19DD2D5F6958}" type="pres">
      <dgm:prSet presAssocID="{C16D5E1C-E8B6-451A-864B-16CE0CBFCBB4}" presName="sibTrans" presStyleLbl="sibTrans2D1" presStyleIdx="1" presStyleCnt="4"/>
      <dgm:spPr/>
    </dgm:pt>
    <dgm:pt modelId="{16EAA961-BB59-4C33-A0EE-439DF06CA311}" type="pres">
      <dgm:prSet presAssocID="{C16D5E1C-E8B6-451A-864B-16CE0CBFCBB4}" presName="connectorText" presStyleLbl="sibTrans2D1" presStyleIdx="1" presStyleCnt="4"/>
      <dgm:spPr/>
    </dgm:pt>
    <dgm:pt modelId="{A8F9C62E-E560-4CF7-903D-B75D313327CD}" type="pres">
      <dgm:prSet presAssocID="{CAC59725-5BB6-40A1-BF72-15220DDF2A6A}" presName="node" presStyleLbl="node1" presStyleIdx="2" presStyleCnt="5" custScaleX="342807">
        <dgm:presLayoutVars>
          <dgm:bulletEnabled val="1"/>
        </dgm:presLayoutVars>
      </dgm:prSet>
      <dgm:spPr/>
    </dgm:pt>
    <dgm:pt modelId="{A57445E1-83C6-4887-BF71-6B60DA04B371}" type="pres">
      <dgm:prSet presAssocID="{AE2F51F2-3484-42CD-84D2-57DD04377131}" presName="sibTrans" presStyleLbl="sibTrans2D1" presStyleIdx="2" presStyleCnt="4"/>
      <dgm:spPr/>
    </dgm:pt>
    <dgm:pt modelId="{489B7225-C2CD-4177-887C-3C081284C5AD}" type="pres">
      <dgm:prSet presAssocID="{AE2F51F2-3484-42CD-84D2-57DD04377131}" presName="connectorText" presStyleLbl="sibTrans2D1" presStyleIdx="2" presStyleCnt="4"/>
      <dgm:spPr/>
    </dgm:pt>
    <dgm:pt modelId="{645E6EE3-AE9E-4539-AE37-CBCC63D34076}" type="pres">
      <dgm:prSet presAssocID="{514BA5A7-CA15-4083-B869-18AB571BE2E8}" presName="node" presStyleLbl="node1" presStyleIdx="3" presStyleCnt="5" custScaleX="419800">
        <dgm:presLayoutVars>
          <dgm:bulletEnabled val="1"/>
        </dgm:presLayoutVars>
      </dgm:prSet>
      <dgm:spPr/>
    </dgm:pt>
    <dgm:pt modelId="{8E3A5B68-D137-493B-AC7E-4A058E2681C0}" type="pres">
      <dgm:prSet presAssocID="{74E06FE1-448D-4A56-9691-1927F53E7AF0}" presName="sibTrans" presStyleLbl="sibTrans2D1" presStyleIdx="3" presStyleCnt="4"/>
      <dgm:spPr/>
    </dgm:pt>
    <dgm:pt modelId="{7FA06CB8-1669-43EF-9001-FE6485A8E0B9}" type="pres">
      <dgm:prSet presAssocID="{74E06FE1-448D-4A56-9691-1927F53E7AF0}" presName="connectorText" presStyleLbl="sibTrans2D1" presStyleIdx="3" presStyleCnt="4"/>
      <dgm:spPr/>
    </dgm:pt>
    <dgm:pt modelId="{BFD66A5F-10D9-49BA-8DB6-0897B24D427A}" type="pres">
      <dgm:prSet presAssocID="{437F2A7F-4EDC-4B07-B320-6817C2CAB3BA}" presName="node" presStyleLbl="node1" presStyleIdx="4" presStyleCnt="5" custScaleX="391740">
        <dgm:presLayoutVars>
          <dgm:bulletEnabled val="1"/>
        </dgm:presLayoutVars>
      </dgm:prSet>
      <dgm:spPr/>
    </dgm:pt>
  </dgm:ptLst>
  <dgm:cxnLst>
    <dgm:cxn modelId="{FE688B22-543F-4644-B3CE-012231FB0A10}" type="presOf" srcId="{AE2F51F2-3484-42CD-84D2-57DD04377131}" destId="{A57445E1-83C6-4887-BF71-6B60DA04B371}" srcOrd="0" destOrd="0" presId="urn:microsoft.com/office/officeart/2005/8/layout/process1"/>
    <dgm:cxn modelId="{B252CD29-824A-421D-A103-6A8FD8677031}" type="presOf" srcId="{C16D5E1C-E8B6-451A-864B-16CE0CBFCBB4}" destId="{16EAA961-BB59-4C33-A0EE-439DF06CA311}" srcOrd="1" destOrd="0" presId="urn:microsoft.com/office/officeart/2005/8/layout/process1"/>
    <dgm:cxn modelId="{CB1C4939-5AAE-4684-A84D-FD3105D363CE}" srcId="{DC67BDC2-8605-4B67-A9CB-B0FF9B0762F2}" destId="{D5767870-D875-4D86-9B91-10C0829507D1}" srcOrd="0" destOrd="0" parTransId="{A9E9E928-D023-4E2E-A547-A9AF0AE62E95}" sibTransId="{C5EB0227-6E6F-42A7-BFC8-4AA2B00A8199}"/>
    <dgm:cxn modelId="{0FC7603B-4B5C-4B86-B952-00E438778662}" type="presOf" srcId="{C16D5E1C-E8B6-451A-864B-16CE0CBFCBB4}" destId="{F4D389FE-9E2F-494A-A37B-19DD2D5F6958}" srcOrd="0" destOrd="0" presId="urn:microsoft.com/office/officeart/2005/8/layout/process1"/>
    <dgm:cxn modelId="{53EBAF5F-553C-4B2E-A252-94AAEE729137}" type="presOf" srcId="{74E06FE1-448D-4A56-9691-1927F53E7AF0}" destId="{7FA06CB8-1669-43EF-9001-FE6485A8E0B9}" srcOrd="1" destOrd="0" presId="urn:microsoft.com/office/officeart/2005/8/layout/process1"/>
    <dgm:cxn modelId="{589EF44E-C6F7-4DA3-8EB9-A37B4475C951}" srcId="{DC67BDC2-8605-4B67-A9CB-B0FF9B0762F2}" destId="{514BA5A7-CA15-4083-B869-18AB571BE2E8}" srcOrd="3" destOrd="0" parTransId="{70F77747-727C-4452-B038-427224451C1F}" sibTransId="{74E06FE1-448D-4A56-9691-1927F53E7AF0}"/>
    <dgm:cxn modelId="{7B47C170-5CEB-4938-895E-9C527C536582}" srcId="{DC67BDC2-8605-4B67-A9CB-B0FF9B0762F2}" destId="{CAC59725-5BB6-40A1-BF72-15220DDF2A6A}" srcOrd="2" destOrd="0" parTransId="{6BB7B6E3-5FC9-4A1E-A262-1AC1A2ECF4D9}" sibTransId="{AE2F51F2-3484-42CD-84D2-57DD04377131}"/>
    <dgm:cxn modelId="{87025174-DB2B-43E3-8FDE-6D8BE1B35F85}" type="presOf" srcId="{AE2F51F2-3484-42CD-84D2-57DD04377131}" destId="{489B7225-C2CD-4177-887C-3C081284C5AD}" srcOrd="1" destOrd="0" presId="urn:microsoft.com/office/officeart/2005/8/layout/process1"/>
    <dgm:cxn modelId="{1F5F4359-A0E0-408B-A85C-DCE7E3497BBC}" type="presOf" srcId="{F0BBC60B-B814-4F4D-8597-A25F4E7DE497}" destId="{A6840875-69DE-46AC-AFBA-13EBB9796FCC}" srcOrd="0" destOrd="0" presId="urn:microsoft.com/office/officeart/2005/8/layout/process1"/>
    <dgm:cxn modelId="{F44FDA88-15F5-4B7C-A239-25395A725F50}" srcId="{DC67BDC2-8605-4B67-A9CB-B0FF9B0762F2}" destId="{F0BBC60B-B814-4F4D-8597-A25F4E7DE497}" srcOrd="1" destOrd="0" parTransId="{C429AE10-5441-4ED8-A3B3-8E55408A3530}" sibTransId="{C16D5E1C-E8B6-451A-864B-16CE0CBFCBB4}"/>
    <dgm:cxn modelId="{0ACF4CA2-8116-4894-B032-80905EFACB73}" type="presOf" srcId="{514BA5A7-CA15-4083-B869-18AB571BE2E8}" destId="{645E6EE3-AE9E-4539-AE37-CBCC63D34076}" srcOrd="0" destOrd="0" presId="urn:microsoft.com/office/officeart/2005/8/layout/process1"/>
    <dgm:cxn modelId="{0EBA39A4-94A1-47CD-92A6-D9A25C6565D0}" type="presOf" srcId="{C5EB0227-6E6F-42A7-BFC8-4AA2B00A8199}" destId="{763E16CA-FF0E-42D2-8E0F-DFEA213F062D}" srcOrd="0" destOrd="0" presId="urn:microsoft.com/office/officeart/2005/8/layout/process1"/>
    <dgm:cxn modelId="{956633A9-6F8C-49CF-B89A-6E4301D937AA}" type="presOf" srcId="{74E06FE1-448D-4A56-9691-1927F53E7AF0}" destId="{8E3A5B68-D137-493B-AC7E-4A058E2681C0}" srcOrd="0" destOrd="0" presId="urn:microsoft.com/office/officeart/2005/8/layout/process1"/>
    <dgm:cxn modelId="{554029AB-8B3C-4597-9957-F1A68F53B587}" type="presOf" srcId="{C5EB0227-6E6F-42A7-BFC8-4AA2B00A8199}" destId="{8AE12712-8BEB-4DC4-BEB6-1AAF44C76DF2}" srcOrd="1" destOrd="0" presId="urn:microsoft.com/office/officeart/2005/8/layout/process1"/>
    <dgm:cxn modelId="{2D5CF1CB-2CF6-45B9-B45B-3CEDEB771A9A}" type="presOf" srcId="{DC67BDC2-8605-4B67-A9CB-B0FF9B0762F2}" destId="{11D4E324-90F4-4EAA-9ABA-0EA523A4EF09}" srcOrd="0" destOrd="0" presId="urn:microsoft.com/office/officeart/2005/8/layout/process1"/>
    <dgm:cxn modelId="{6DD3E5D0-0E7B-4A6B-866F-8AD07B1AA75C}" type="presOf" srcId="{CAC59725-5BB6-40A1-BF72-15220DDF2A6A}" destId="{A8F9C62E-E560-4CF7-903D-B75D313327CD}" srcOrd="0" destOrd="0" presId="urn:microsoft.com/office/officeart/2005/8/layout/process1"/>
    <dgm:cxn modelId="{9AC9ADD2-4F0E-4C9A-B210-C25F36D4AF7A}" type="presOf" srcId="{D5767870-D875-4D86-9B91-10C0829507D1}" destId="{C1B57177-F51A-4695-8024-556C9ECAE082}" srcOrd="0" destOrd="0" presId="urn:microsoft.com/office/officeart/2005/8/layout/process1"/>
    <dgm:cxn modelId="{1211CBD6-1AE2-47E4-BB41-2F4451B44039}" type="presOf" srcId="{437F2A7F-4EDC-4B07-B320-6817C2CAB3BA}" destId="{BFD66A5F-10D9-49BA-8DB6-0897B24D427A}" srcOrd="0" destOrd="0" presId="urn:microsoft.com/office/officeart/2005/8/layout/process1"/>
    <dgm:cxn modelId="{6E0E8CF8-BB44-48FA-86F5-0B8678DD10A6}" srcId="{DC67BDC2-8605-4B67-A9CB-B0FF9B0762F2}" destId="{437F2A7F-4EDC-4B07-B320-6817C2CAB3BA}" srcOrd="4" destOrd="0" parTransId="{51D95B3C-DBB0-4E28-99CA-3D1ACB298EDD}" sibTransId="{24FC244F-28BC-4430-A311-EB4F1D1A5899}"/>
    <dgm:cxn modelId="{17FE42BB-9C5E-4FFD-84EA-2945EBB390D5}" type="presParOf" srcId="{11D4E324-90F4-4EAA-9ABA-0EA523A4EF09}" destId="{C1B57177-F51A-4695-8024-556C9ECAE082}" srcOrd="0" destOrd="0" presId="urn:microsoft.com/office/officeart/2005/8/layout/process1"/>
    <dgm:cxn modelId="{AD62C60F-88E0-4546-B7AE-589F4C78AAF2}" type="presParOf" srcId="{11D4E324-90F4-4EAA-9ABA-0EA523A4EF09}" destId="{763E16CA-FF0E-42D2-8E0F-DFEA213F062D}" srcOrd="1" destOrd="0" presId="urn:microsoft.com/office/officeart/2005/8/layout/process1"/>
    <dgm:cxn modelId="{D7BA5463-6E17-4000-90F8-0BA4ECB0CB0E}" type="presParOf" srcId="{763E16CA-FF0E-42D2-8E0F-DFEA213F062D}" destId="{8AE12712-8BEB-4DC4-BEB6-1AAF44C76DF2}" srcOrd="0" destOrd="0" presId="urn:microsoft.com/office/officeart/2005/8/layout/process1"/>
    <dgm:cxn modelId="{68BE7055-F98D-4A67-BBFF-7DD50640CB25}" type="presParOf" srcId="{11D4E324-90F4-4EAA-9ABA-0EA523A4EF09}" destId="{A6840875-69DE-46AC-AFBA-13EBB9796FCC}" srcOrd="2" destOrd="0" presId="urn:microsoft.com/office/officeart/2005/8/layout/process1"/>
    <dgm:cxn modelId="{319C9340-DD8E-48A9-8F24-A78FAB75C393}" type="presParOf" srcId="{11D4E324-90F4-4EAA-9ABA-0EA523A4EF09}" destId="{F4D389FE-9E2F-494A-A37B-19DD2D5F6958}" srcOrd="3" destOrd="0" presId="urn:microsoft.com/office/officeart/2005/8/layout/process1"/>
    <dgm:cxn modelId="{C4BBCB17-2973-4EB0-9592-187306EE8CF0}" type="presParOf" srcId="{F4D389FE-9E2F-494A-A37B-19DD2D5F6958}" destId="{16EAA961-BB59-4C33-A0EE-439DF06CA311}" srcOrd="0" destOrd="0" presId="urn:microsoft.com/office/officeart/2005/8/layout/process1"/>
    <dgm:cxn modelId="{68BFB32B-1B5E-4EBE-BE6B-E6F7D2D1E4B4}" type="presParOf" srcId="{11D4E324-90F4-4EAA-9ABA-0EA523A4EF09}" destId="{A8F9C62E-E560-4CF7-903D-B75D313327CD}" srcOrd="4" destOrd="0" presId="urn:microsoft.com/office/officeart/2005/8/layout/process1"/>
    <dgm:cxn modelId="{F977881E-7D13-40DA-925A-CFA302C9DA29}" type="presParOf" srcId="{11D4E324-90F4-4EAA-9ABA-0EA523A4EF09}" destId="{A57445E1-83C6-4887-BF71-6B60DA04B371}" srcOrd="5" destOrd="0" presId="urn:microsoft.com/office/officeart/2005/8/layout/process1"/>
    <dgm:cxn modelId="{9AEF0A16-D1EE-4844-A750-D357A909D351}" type="presParOf" srcId="{A57445E1-83C6-4887-BF71-6B60DA04B371}" destId="{489B7225-C2CD-4177-887C-3C081284C5AD}" srcOrd="0" destOrd="0" presId="urn:microsoft.com/office/officeart/2005/8/layout/process1"/>
    <dgm:cxn modelId="{DAA58992-44EE-4BD5-8635-E81EF511620F}" type="presParOf" srcId="{11D4E324-90F4-4EAA-9ABA-0EA523A4EF09}" destId="{645E6EE3-AE9E-4539-AE37-CBCC63D34076}" srcOrd="6" destOrd="0" presId="urn:microsoft.com/office/officeart/2005/8/layout/process1"/>
    <dgm:cxn modelId="{35D9A6F8-4A25-49E7-89DB-049CB260C2B1}" type="presParOf" srcId="{11D4E324-90F4-4EAA-9ABA-0EA523A4EF09}" destId="{8E3A5B68-D137-493B-AC7E-4A058E2681C0}" srcOrd="7" destOrd="0" presId="urn:microsoft.com/office/officeart/2005/8/layout/process1"/>
    <dgm:cxn modelId="{F5FB1573-6054-4DF3-8897-F2598DE55084}" type="presParOf" srcId="{8E3A5B68-D137-493B-AC7E-4A058E2681C0}" destId="{7FA06CB8-1669-43EF-9001-FE6485A8E0B9}" srcOrd="0" destOrd="0" presId="urn:microsoft.com/office/officeart/2005/8/layout/process1"/>
    <dgm:cxn modelId="{CD41FE23-B683-4FB5-B826-E51F9B3B1F76}" type="presParOf" srcId="{11D4E324-90F4-4EAA-9ABA-0EA523A4EF09}" destId="{BFD66A5F-10D9-49BA-8DB6-0897B24D427A}"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07454C-81F3-4BFF-AE70-6B495DE6F7EF}"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IN"/>
        </a:p>
      </dgm:t>
    </dgm:pt>
    <dgm:pt modelId="{A9D6FCFC-BF6E-4F92-92B2-D756CB865B50}">
      <dgm:prSet custT="1"/>
      <dgm:spPr/>
      <dgm:t>
        <a:bodyPr/>
        <a:lstStyle/>
        <a:p>
          <a:r>
            <a:rPr lang="en-IN" sz="1400" b="1" dirty="0">
              <a:latin typeface="Times New Roman" panose="02020603050405020304" pitchFamily="18" charset="0"/>
              <a:cs typeface="Times New Roman" panose="02020603050405020304" pitchFamily="18" charset="0"/>
            </a:rPr>
            <a:t>Perform Molecular docking</a:t>
          </a:r>
          <a:endParaRPr lang="en-IN" sz="1400" dirty="0">
            <a:latin typeface="Times New Roman" panose="02020603050405020304" pitchFamily="18" charset="0"/>
            <a:cs typeface="Times New Roman" panose="02020603050405020304" pitchFamily="18" charset="0"/>
          </a:endParaRPr>
        </a:p>
      </dgm:t>
    </dgm:pt>
    <dgm:pt modelId="{172C7E23-32ED-4468-90AE-DBC48E7FD950}" type="parTrans" cxnId="{B016A1B1-3CD9-403B-8CF0-1DA35BA8319E}">
      <dgm:prSet/>
      <dgm:spPr/>
      <dgm:t>
        <a:bodyPr/>
        <a:lstStyle/>
        <a:p>
          <a:endParaRPr lang="en-IN"/>
        </a:p>
      </dgm:t>
    </dgm:pt>
    <dgm:pt modelId="{FBABD2D3-CA6D-4971-A475-0772B9366D72}" type="sibTrans" cxnId="{B016A1B1-3CD9-403B-8CF0-1DA35BA8319E}">
      <dgm:prSet/>
      <dgm:spPr/>
      <dgm:t>
        <a:bodyPr/>
        <a:lstStyle/>
        <a:p>
          <a:endParaRPr lang="en-IN"/>
        </a:p>
      </dgm:t>
    </dgm:pt>
    <dgm:pt modelId="{B53EF4E8-94C5-4B10-A180-503A934D07C4}">
      <dgm:prSet custT="1"/>
      <dgm:spPr/>
      <dgm:t>
        <a:bodyPr/>
        <a:lstStyle/>
        <a:p>
          <a:r>
            <a:rPr lang="en-IN" sz="1400" b="1" dirty="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AutoDock</a:t>
          </a:r>
          <a:r>
            <a:rPr lang="en-IN" sz="1400" b="1" dirty="0">
              <a:latin typeface="Times New Roman" panose="02020603050405020304" pitchFamily="18" charset="0"/>
              <a:cs typeface="Times New Roman" panose="02020603050405020304" pitchFamily="18" charset="0"/>
            </a:rPr>
            <a:t> Vina / Schrodinger Glide)</a:t>
          </a:r>
        </a:p>
        <a:p>
          <a:r>
            <a:rPr lang="en-IN" sz="1400" b="1" dirty="0">
              <a:latin typeface="Times New Roman" panose="02020603050405020304" pitchFamily="18" charset="0"/>
              <a:cs typeface="Times New Roman" panose="02020603050405020304" pitchFamily="18" charset="0"/>
            </a:rPr>
            <a:t>(GMX_MMPBSA)</a:t>
          </a:r>
          <a:endParaRPr lang="en-IN" sz="1400" dirty="0">
            <a:latin typeface="Times New Roman" panose="02020603050405020304" pitchFamily="18" charset="0"/>
            <a:cs typeface="Times New Roman" panose="02020603050405020304" pitchFamily="18" charset="0"/>
          </a:endParaRPr>
        </a:p>
      </dgm:t>
    </dgm:pt>
    <dgm:pt modelId="{D9487430-F6B5-494E-A29E-7780AFB592D1}" type="parTrans" cxnId="{F224070F-439F-48E1-AB39-28F25D0D2473}">
      <dgm:prSet/>
      <dgm:spPr/>
      <dgm:t>
        <a:bodyPr/>
        <a:lstStyle/>
        <a:p>
          <a:endParaRPr lang="en-IN"/>
        </a:p>
      </dgm:t>
    </dgm:pt>
    <dgm:pt modelId="{89EC4FDA-8DF7-465B-806A-26DE5BA32994}" type="sibTrans" cxnId="{F224070F-439F-48E1-AB39-28F25D0D2473}">
      <dgm:prSet/>
      <dgm:spPr/>
      <dgm:t>
        <a:bodyPr/>
        <a:lstStyle/>
        <a:p>
          <a:endParaRPr lang="en-IN"/>
        </a:p>
      </dgm:t>
    </dgm:pt>
    <dgm:pt modelId="{D59081D3-4DBA-41DE-AB0B-F6C1004C4C02}">
      <dgm:prSet custT="1"/>
      <dgm:spPr/>
      <dgm:t>
        <a:bodyPr/>
        <a:lstStyle/>
        <a:p>
          <a:r>
            <a:rPr lang="en-IN" sz="1400" b="1" dirty="0">
              <a:latin typeface="Times New Roman" panose="02020603050405020304" pitchFamily="18" charset="0"/>
              <a:cs typeface="Times New Roman" panose="02020603050405020304" pitchFamily="18" charset="0"/>
            </a:rPr>
            <a:t>Run Molecular Dynamics (MD) simulations (QM/MM Scoring)</a:t>
          </a:r>
          <a:endParaRPr lang="en-IN" sz="1400" dirty="0">
            <a:latin typeface="Times New Roman" panose="02020603050405020304" pitchFamily="18" charset="0"/>
            <a:cs typeface="Times New Roman" panose="02020603050405020304" pitchFamily="18" charset="0"/>
          </a:endParaRPr>
        </a:p>
      </dgm:t>
    </dgm:pt>
    <dgm:pt modelId="{9288F1C4-91DF-4E4E-9EAB-4C1A896F3F54}" type="parTrans" cxnId="{811B5722-E3AF-4416-8635-53D8A2A7AC43}">
      <dgm:prSet/>
      <dgm:spPr/>
      <dgm:t>
        <a:bodyPr/>
        <a:lstStyle/>
        <a:p>
          <a:endParaRPr lang="en-IN"/>
        </a:p>
      </dgm:t>
    </dgm:pt>
    <dgm:pt modelId="{A27C8A27-A2CE-4072-A606-86C479913098}" type="sibTrans" cxnId="{811B5722-E3AF-4416-8635-53D8A2A7AC43}">
      <dgm:prSet/>
      <dgm:spPr/>
      <dgm:t>
        <a:bodyPr/>
        <a:lstStyle/>
        <a:p>
          <a:endParaRPr lang="en-IN"/>
        </a:p>
      </dgm:t>
    </dgm:pt>
    <dgm:pt modelId="{CF3C4536-90E5-4416-921A-C454ADDF597B}">
      <dgm:prSet custT="1"/>
      <dgm:spPr/>
      <dgm:t>
        <a:bodyPr/>
        <a:lstStyle/>
        <a:p>
          <a:r>
            <a:rPr lang="en-IN" sz="1400" b="1">
              <a:latin typeface="Times New Roman" panose="02020603050405020304" pitchFamily="18" charset="0"/>
              <a:cs typeface="Times New Roman" panose="02020603050405020304" pitchFamily="18" charset="0"/>
            </a:rPr>
            <a:t>Calculate free binding energies</a:t>
          </a:r>
          <a:endParaRPr lang="en-IN" sz="1400">
            <a:latin typeface="Times New Roman" panose="02020603050405020304" pitchFamily="18" charset="0"/>
            <a:cs typeface="Times New Roman" panose="02020603050405020304" pitchFamily="18" charset="0"/>
          </a:endParaRPr>
        </a:p>
      </dgm:t>
    </dgm:pt>
    <dgm:pt modelId="{0849B9BE-67C2-4155-B07E-D54EB949B4A2}" type="parTrans" cxnId="{A8F86C08-44A4-4A3D-97BD-8815951F22DE}">
      <dgm:prSet/>
      <dgm:spPr/>
      <dgm:t>
        <a:bodyPr/>
        <a:lstStyle/>
        <a:p>
          <a:endParaRPr lang="en-IN"/>
        </a:p>
      </dgm:t>
    </dgm:pt>
    <dgm:pt modelId="{B70A04F9-8C54-470C-980B-AED113BD0193}" type="sibTrans" cxnId="{A8F86C08-44A4-4A3D-97BD-8815951F22DE}">
      <dgm:prSet/>
      <dgm:spPr/>
      <dgm:t>
        <a:bodyPr/>
        <a:lstStyle/>
        <a:p>
          <a:endParaRPr lang="en-IN"/>
        </a:p>
      </dgm:t>
    </dgm:pt>
    <dgm:pt modelId="{FACEA5DE-50E1-4B4B-8A1D-9E1D61785213}" type="pres">
      <dgm:prSet presAssocID="{3307454C-81F3-4BFF-AE70-6B495DE6F7EF}" presName="Name0" presStyleCnt="0">
        <dgm:presLayoutVars>
          <dgm:dir/>
          <dgm:resizeHandles val="exact"/>
        </dgm:presLayoutVars>
      </dgm:prSet>
      <dgm:spPr/>
    </dgm:pt>
    <dgm:pt modelId="{23AD5A2C-982C-40E2-AF2C-65E40C4CA469}" type="pres">
      <dgm:prSet presAssocID="{A9D6FCFC-BF6E-4F92-92B2-D756CB865B50}" presName="node" presStyleLbl="node1" presStyleIdx="0" presStyleCnt="4">
        <dgm:presLayoutVars>
          <dgm:bulletEnabled val="1"/>
        </dgm:presLayoutVars>
      </dgm:prSet>
      <dgm:spPr/>
    </dgm:pt>
    <dgm:pt modelId="{C421669D-EC34-47F3-9C68-6A40C39AF7BC}" type="pres">
      <dgm:prSet presAssocID="{FBABD2D3-CA6D-4971-A475-0772B9366D72}" presName="sibTrans" presStyleLbl="sibTrans2D1" presStyleIdx="0" presStyleCnt="3"/>
      <dgm:spPr/>
    </dgm:pt>
    <dgm:pt modelId="{455D4558-E8CF-4371-863F-36E07A3A74FB}" type="pres">
      <dgm:prSet presAssocID="{FBABD2D3-CA6D-4971-A475-0772B9366D72}" presName="connectorText" presStyleLbl="sibTrans2D1" presStyleIdx="0" presStyleCnt="3"/>
      <dgm:spPr/>
    </dgm:pt>
    <dgm:pt modelId="{63CDA81D-BA05-41CD-8C96-BA90BF72D6FB}" type="pres">
      <dgm:prSet presAssocID="{B53EF4E8-94C5-4B10-A180-503A934D07C4}" presName="node" presStyleLbl="node1" presStyleIdx="1" presStyleCnt="4" custScaleX="128154">
        <dgm:presLayoutVars>
          <dgm:bulletEnabled val="1"/>
        </dgm:presLayoutVars>
      </dgm:prSet>
      <dgm:spPr/>
    </dgm:pt>
    <dgm:pt modelId="{A245CEF8-A350-43C4-941D-C3AF4A208C37}" type="pres">
      <dgm:prSet presAssocID="{89EC4FDA-8DF7-465B-806A-26DE5BA32994}" presName="sibTrans" presStyleLbl="sibTrans2D1" presStyleIdx="1" presStyleCnt="3"/>
      <dgm:spPr/>
    </dgm:pt>
    <dgm:pt modelId="{820F4C8F-A97F-46B3-BFA3-CA03A63B46F7}" type="pres">
      <dgm:prSet presAssocID="{89EC4FDA-8DF7-465B-806A-26DE5BA32994}" presName="connectorText" presStyleLbl="sibTrans2D1" presStyleIdx="1" presStyleCnt="3"/>
      <dgm:spPr/>
    </dgm:pt>
    <dgm:pt modelId="{633900B6-3538-4377-B61B-7D641C521CEA}" type="pres">
      <dgm:prSet presAssocID="{D59081D3-4DBA-41DE-AB0B-F6C1004C4C02}" presName="node" presStyleLbl="node1" presStyleIdx="2" presStyleCnt="4">
        <dgm:presLayoutVars>
          <dgm:bulletEnabled val="1"/>
        </dgm:presLayoutVars>
      </dgm:prSet>
      <dgm:spPr/>
    </dgm:pt>
    <dgm:pt modelId="{3581B99E-10EC-4A88-9D5B-14F94F1A289F}" type="pres">
      <dgm:prSet presAssocID="{A27C8A27-A2CE-4072-A606-86C479913098}" presName="sibTrans" presStyleLbl="sibTrans2D1" presStyleIdx="2" presStyleCnt="3"/>
      <dgm:spPr/>
    </dgm:pt>
    <dgm:pt modelId="{916B35F0-6C1C-4660-AD43-A1A81143C1B0}" type="pres">
      <dgm:prSet presAssocID="{A27C8A27-A2CE-4072-A606-86C479913098}" presName="connectorText" presStyleLbl="sibTrans2D1" presStyleIdx="2" presStyleCnt="3"/>
      <dgm:spPr/>
    </dgm:pt>
    <dgm:pt modelId="{A03E34E6-0D0E-4F76-8FED-06F151709982}" type="pres">
      <dgm:prSet presAssocID="{CF3C4536-90E5-4416-921A-C454ADDF597B}" presName="node" presStyleLbl="node1" presStyleIdx="3" presStyleCnt="4">
        <dgm:presLayoutVars>
          <dgm:bulletEnabled val="1"/>
        </dgm:presLayoutVars>
      </dgm:prSet>
      <dgm:spPr/>
    </dgm:pt>
  </dgm:ptLst>
  <dgm:cxnLst>
    <dgm:cxn modelId="{A8F86C08-44A4-4A3D-97BD-8815951F22DE}" srcId="{3307454C-81F3-4BFF-AE70-6B495DE6F7EF}" destId="{CF3C4536-90E5-4416-921A-C454ADDF597B}" srcOrd="3" destOrd="0" parTransId="{0849B9BE-67C2-4155-B07E-D54EB949B4A2}" sibTransId="{B70A04F9-8C54-470C-980B-AED113BD0193}"/>
    <dgm:cxn modelId="{F224070F-439F-48E1-AB39-28F25D0D2473}" srcId="{3307454C-81F3-4BFF-AE70-6B495DE6F7EF}" destId="{B53EF4E8-94C5-4B10-A180-503A934D07C4}" srcOrd="1" destOrd="0" parTransId="{D9487430-F6B5-494E-A29E-7780AFB592D1}" sibTransId="{89EC4FDA-8DF7-465B-806A-26DE5BA32994}"/>
    <dgm:cxn modelId="{811B5722-E3AF-4416-8635-53D8A2A7AC43}" srcId="{3307454C-81F3-4BFF-AE70-6B495DE6F7EF}" destId="{D59081D3-4DBA-41DE-AB0B-F6C1004C4C02}" srcOrd="2" destOrd="0" parTransId="{9288F1C4-91DF-4E4E-9EAB-4C1A896F3F54}" sibTransId="{A27C8A27-A2CE-4072-A606-86C479913098}"/>
    <dgm:cxn modelId="{58A1B123-CE3A-4ED6-8F10-82E0D2DB6E9E}" type="presOf" srcId="{FBABD2D3-CA6D-4971-A475-0772B9366D72}" destId="{455D4558-E8CF-4371-863F-36E07A3A74FB}" srcOrd="1" destOrd="0" presId="urn:microsoft.com/office/officeart/2005/8/layout/process1"/>
    <dgm:cxn modelId="{A5F9CE64-5C38-4141-85C3-0B367435B39F}" type="presOf" srcId="{CF3C4536-90E5-4416-921A-C454ADDF597B}" destId="{A03E34E6-0D0E-4F76-8FED-06F151709982}" srcOrd="0" destOrd="0" presId="urn:microsoft.com/office/officeart/2005/8/layout/process1"/>
    <dgm:cxn modelId="{9C65DD6A-858B-4C2E-A82F-A1C91784F0F6}" type="presOf" srcId="{A27C8A27-A2CE-4072-A606-86C479913098}" destId="{916B35F0-6C1C-4660-AD43-A1A81143C1B0}" srcOrd="1" destOrd="0" presId="urn:microsoft.com/office/officeart/2005/8/layout/process1"/>
    <dgm:cxn modelId="{9F89D495-2138-4661-B10B-CEDEA3D5FC6D}" type="presOf" srcId="{3307454C-81F3-4BFF-AE70-6B495DE6F7EF}" destId="{FACEA5DE-50E1-4B4B-8A1D-9E1D61785213}" srcOrd="0" destOrd="0" presId="urn:microsoft.com/office/officeart/2005/8/layout/process1"/>
    <dgm:cxn modelId="{BB37AA9B-8AF8-4CEE-9A01-714AEBF64E4A}" type="presOf" srcId="{A9D6FCFC-BF6E-4F92-92B2-D756CB865B50}" destId="{23AD5A2C-982C-40E2-AF2C-65E40C4CA469}" srcOrd="0" destOrd="0" presId="urn:microsoft.com/office/officeart/2005/8/layout/process1"/>
    <dgm:cxn modelId="{67A8959E-2D36-452E-B82F-5B0A66DA48C7}" type="presOf" srcId="{A27C8A27-A2CE-4072-A606-86C479913098}" destId="{3581B99E-10EC-4A88-9D5B-14F94F1A289F}" srcOrd="0" destOrd="0" presId="urn:microsoft.com/office/officeart/2005/8/layout/process1"/>
    <dgm:cxn modelId="{B016A1B1-3CD9-403B-8CF0-1DA35BA8319E}" srcId="{3307454C-81F3-4BFF-AE70-6B495DE6F7EF}" destId="{A9D6FCFC-BF6E-4F92-92B2-D756CB865B50}" srcOrd="0" destOrd="0" parTransId="{172C7E23-32ED-4468-90AE-DBC48E7FD950}" sibTransId="{FBABD2D3-CA6D-4971-A475-0772B9366D72}"/>
    <dgm:cxn modelId="{424C34B6-F262-4F2D-A813-D7BD0DAE0C58}" type="presOf" srcId="{B53EF4E8-94C5-4B10-A180-503A934D07C4}" destId="{63CDA81D-BA05-41CD-8C96-BA90BF72D6FB}" srcOrd="0" destOrd="0" presId="urn:microsoft.com/office/officeart/2005/8/layout/process1"/>
    <dgm:cxn modelId="{32D166C9-2658-4561-BB09-7D3B79DDE2A1}" type="presOf" srcId="{D59081D3-4DBA-41DE-AB0B-F6C1004C4C02}" destId="{633900B6-3538-4377-B61B-7D641C521CEA}" srcOrd="0" destOrd="0" presId="urn:microsoft.com/office/officeart/2005/8/layout/process1"/>
    <dgm:cxn modelId="{467ADFE0-C09D-4183-AC11-8DE6F3B3F575}" type="presOf" srcId="{89EC4FDA-8DF7-465B-806A-26DE5BA32994}" destId="{A245CEF8-A350-43C4-941D-C3AF4A208C37}" srcOrd="0" destOrd="0" presId="urn:microsoft.com/office/officeart/2005/8/layout/process1"/>
    <dgm:cxn modelId="{5E4D97E8-03E8-47D4-AF0A-B64A7F82E736}" type="presOf" srcId="{FBABD2D3-CA6D-4971-A475-0772B9366D72}" destId="{C421669D-EC34-47F3-9C68-6A40C39AF7BC}" srcOrd="0" destOrd="0" presId="urn:microsoft.com/office/officeart/2005/8/layout/process1"/>
    <dgm:cxn modelId="{016D89EA-7F76-4DA2-9D32-D8BB8F57DD03}" type="presOf" srcId="{89EC4FDA-8DF7-465B-806A-26DE5BA32994}" destId="{820F4C8F-A97F-46B3-BFA3-CA03A63B46F7}" srcOrd="1" destOrd="0" presId="urn:microsoft.com/office/officeart/2005/8/layout/process1"/>
    <dgm:cxn modelId="{44CF633B-70D3-4315-A554-D7406D484C12}" type="presParOf" srcId="{FACEA5DE-50E1-4B4B-8A1D-9E1D61785213}" destId="{23AD5A2C-982C-40E2-AF2C-65E40C4CA469}" srcOrd="0" destOrd="0" presId="urn:microsoft.com/office/officeart/2005/8/layout/process1"/>
    <dgm:cxn modelId="{6EA95C28-2303-4093-8A44-32D98442D86A}" type="presParOf" srcId="{FACEA5DE-50E1-4B4B-8A1D-9E1D61785213}" destId="{C421669D-EC34-47F3-9C68-6A40C39AF7BC}" srcOrd="1" destOrd="0" presId="urn:microsoft.com/office/officeart/2005/8/layout/process1"/>
    <dgm:cxn modelId="{15CF8DAD-5F17-49BF-97EF-4E753DD9B8DA}" type="presParOf" srcId="{C421669D-EC34-47F3-9C68-6A40C39AF7BC}" destId="{455D4558-E8CF-4371-863F-36E07A3A74FB}" srcOrd="0" destOrd="0" presId="urn:microsoft.com/office/officeart/2005/8/layout/process1"/>
    <dgm:cxn modelId="{E7CAA1DB-4CD4-48D1-8D1B-435B59C7EB7E}" type="presParOf" srcId="{FACEA5DE-50E1-4B4B-8A1D-9E1D61785213}" destId="{63CDA81D-BA05-41CD-8C96-BA90BF72D6FB}" srcOrd="2" destOrd="0" presId="urn:microsoft.com/office/officeart/2005/8/layout/process1"/>
    <dgm:cxn modelId="{AAEC5D0A-14FF-4886-858E-4B5C4A77FDD3}" type="presParOf" srcId="{FACEA5DE-50E1-4B4B-8A1D-9E1D61785213}" destId="{A245CEF8-A350-43C4-941D-C3AF4A208C37}" srcOrd="3" destOrd="0" presId="urn:microsoft.com/office/officeart/2005/8/layout/process1"/>
    <dgm:cxn modelId="{DE371DC6-07A6-4730-A95F-72084C94489A}" type="presParOf" srcId="{A245CEF8-A350-43C4-941D-C3AF4A208C37}" destId="{820F4C8F-A97F-46B3-BFA3-CA03A63B46F7}" srcOrd="0" destOrd="0" presId="urn:microsoft.com/office/officeart/2005/8/layout/process1"/>
    <dgm:cxn modelId="{A447B548-931F-4ED6-B62C-9246FECC00BE}" type="presParOf" srcId="{FACEA5DE-50E1-4B4B-8A1D-9E1D61785213}" destId="{633900B6-3538-4377-B61B-7D641C521CEA}" srcOrd="4" destOrd="0" presId="urn:microsoft.com/office/officeart/2005/8/layout/process1"/>
    <dgm:cxn modelId="{D8670A2E-4426-4FD9-929D-D485BFB4C23A}" type="presParOf" srcId="{FACEA5DE-50E1-4B4B-8A1D-9E1D61785213}" destId="{3581B99E-10EC-4A88-9D5B-14F94F1A289F}" srcOrd="5" destOrd="0" presId="urn:microsoft.com/office/officeart/2005/8/layout/process1"/>
    <dgm:cxn modelId="{230EDF66-A289-45B5-9135-2EDFA8E7375C}" type="presParOf" srcId="{3581B99E-10EC-4A88-9D5B-14F94F1A289F}" destId="{916B35F0-6C1C-4660-AD43-A1A81143C1B0}" srcOrd="0" destOrd="0" presId="urn:microsoft.com/office/officeart/2005/8/layout/process1"/>
    <dgm:cxn modelId="{A82B0623-2A39-49FB-8905-284C1F48B83F}" type="presParOf" srcId="{FACEA5DE-50E1-4B4B-8A1D-9E1D61785213}" destId="{A03E34E6-0D0E-4F76-8FED-06F151709982}"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6A418E-6E6A-4064-800C-FE748AEB2633}"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IN"/>
        </a:p>
      </dgm:t>
    </dgm:pt>
    <dgm:pt modelId="{A1E09863-DF88-442D-ABD1-754313860211}">
      <dgm:prSet custT="1"/>
      <dgm:spPr/>
      <dgm:t>
        <a:bodyPr/>
        <a:lstStyle/>
        <a:p>
          <a:r>
            <a:rPr lang="en-IN" sz="1400" b="1" dirty="0">
              <a:latin typeface="Times New Roman" panose="02020603050405020304" pitchFamily="18" charset="0"/>
              <a:cs typeface="Times New Roman" panose="02020603050405020304" pitchFamily="18" charset="0"/>
            </a:rPr>
            <a:t>Extract molecular descriptors and fingerprints using cheminformatics tools</a:t>
          </a:r>
        </a:p>
      </dgm:t>
    </dgm:pt>
    <dgm:pt modelId="{21D5C75D-2276-4AE9-AA87-21170CAC14A7}" type="parTrans" cxnId="{8586E81A-2443-469B-9FB5-96F6ED884542}">
      <dgm:prSet/>
      <dgm:spPr/>
      <dgm:t>
        <a:bodyPr/>
        <a:lstStyle/>
        <a:p>
          <a:endParaRPr lang="en-IN"/>
        </a:p>
      </dgm:t>
    </dgm:pt>
    <dgm:pt modelId="{5218A4EE-097E-4C52-93CF-AF24EC92B3DD}" type="sibTrans" cxnId="{8586E81A-2443-469B-9FB5-96F6ED884542}">
      <dgm:prSet/>
      <dgm:spPr/>
      <dgm:t>
        <a:bodyPr/>
        <a:lstStyle/>
        <a:p>
          <a:endParaRPr lang="en-IN"/>
        </a:p>
      </dgm:t>
    </dgm:pt>
    <dgm:pt modelId="{81E8807C-BA51-4623-B9F7-6FADE7B745C0}">
      <dgm:prSet custT="1"/>
      <dgm:spPr/>
      <dgm:t>
        <a:bodyPr/>
        <a:lstStyle/>
        <a:p>
          <a:r>
            <a:rPr lang="en-IN" sz="1400" b="1" dirty="0">
              <a:latin typeface="Times New Roman" panose="02020603050405020304" pitchFamily="18" charset="0"/>
              <a:cs typeface="Times New Roman" panose="02020603050405020304" pitchFamily="18" charset="0"/>
            </a:rPr>
            <a:t>Train ML models on datasets of PPI inhibitors</a:t>
          </a:r>
        </a:p>
      </dgm:t>
    </dgm:pt>
    <dgm:pt modelId="{B100420E-D62B-49E2-A13D-D099F944FF81}" type="parTrans" cxnId="{F11AFD5E-8964-4542-BFB8-C585D37D11C6}">
      <dgm:prSet/>
      <dgm:spPr/>
      <dgm:t>
        <a:bodyPr/>
        <a:lstStyle/>
        <a:p>
          <a:endParaRPr lang="en-IN"/>
        </a:p>
      </dgm:t>
    </dgm:pt>
    <dgm:pt modelId="{1718076B-CCBC-4B71-9383-618E8AC498B2}" type="sibTrans" cxnId="{F11AFD5E-8964-4542-BFB8-C585D37D11C6}">
      <dgm:prSet/>
      <dgm:spPr/>
      <dgm:t>
        <a:bodyPr/>
        <a:lstStyle/>
        <a:p>
          <a:endParaRPr lang="en-IN"/>
        </a:p>
      </dgm:t>
    </dgm:pt>
    <dgm:pt modelId="{58159F6A-CD67-4AF1-963B-FEA14EDAE455}">
      <dgm:prSet custT="1"/>
      <dgm:spPr/>
      <dgm:t>
        <a:bodyPr/>
        <a:lstStyle/>
        <a:p>
          <a:r>
            <a:rPr lang="en-IN" sz="1400" b="1" dirty="0">
              <a:latin typeface="Times New Roman" panose="02020603050405020304" pitchFamily="18" charset="0"/>
              <a:cs typeface="Times New Roman" panose="02020603050405020304" pitchFamily="18" charset="0"/>
            </a:rPr>
            <a:t>Validate models using metrics (accuracy, precision-recall)</a:t>
          </a:r>
        </a:p>
      </dgm:t>
    </dgm:pt>
    <dgm:pt modelId="{DE522A7A-1AEF-4008-818D-007805F991A2}" type="parTrans" cxnId="{5F107BAC-260B-465B-9B24-4D832916D8A9}">
      <dgm:prSet/>
      <dgm:spPr/>
      <dgm:t>
        <a:bodyPr/>
        <a:lstStyle/>
        <a:p>
          <a:endParaRPr lang="en-IN"/>
        </a:p>
      </dgm:t>
    </dgm:pt>
    <dgm:pt modelId="{EFDFBC28-DAD1-4BFD-8E10-B70E2AC287A0}" type="sibTrans" cxnId="{5F107BAC-260B-465B-9B24-4D832916D8A9}">
      <dgm:prSet/>
      <dgm:spPr/>
      <dgm:t>
        <a:bodyPr/>
        <a:lstStyle/>
        <a:p>
          <a:endParaRPr lang="en-IN"/>
        </a:p>
      </dgm:t>
    </dgm:pt>
    <dgm:pt modelId="{DEC6B98A-B70D-4016-A550-DB258D5DDD18}">
      <dgm:prSet custT="1"/>
      <dgm:spPr/>
      <dgm:t>
        <a:bodyPr/>
        <a:lstStyle/>
        <a:p>
          <a:r>
            <a:rPr lang="en-IN" sz="1400" b="1" dirty="0">
              <a:latin typeface="Times New Roman" panose="02020603050405020304" pitchFamily="18" charset="0"/>
              <a:cs typeface="Times New Roman" panose="02020603050405020304" pitchFamily="18" charset="0"/>
            </a:rPr>
            <a:t>Predict and rank candidate compounds by binding affinity and therapeutic potential</a:t>
          </a:r>
        </a:p>
      </dgm:t>
    </dgm:pt>
    <dgm:pt modelId="{90F9E465-F1A6-4D12-888A-365904F760E2}" type="parTrans" cxnId="{02E25E4A-0BCB-448A-B1DE-258A08E0C60C}">
      <dgm:prSet/>
      <dgm:spPr/>
      <dgm:t>
        <a:bodyPr/>
        <a:lstStyle/>
        <a:p>
          <a:endParaRPr lang="en-IN"/>
        </a:p>
      </dgm:t>
    </dgm:pt>
    <dgm:pt modelId="{AE64B87E-36BD-475E-B450-B3EF68A199DE}" type="sibTrans" cxnId="{02E25E4A-0BCB-448A-B1DE-258A08E0C60C}">
      <dgm:prSet/>
      <dgm:spPr/>
      <dgm:t>
        <a:bodyPr/>
        <a:lstStyle/>
        <a:p>
          <a:endParaRPr lang="en-IN"/>
        </a:p>
      </dgm:t>
    </dgm:pt>
    <dgm:pt modelId="{8925DA90-2DB1-4877-A01E-95CFDDCDC84F}" type="pres">
      <dgm:prSet presAssocID="{816A418E-6E6A-4064-800C-FE748AEB2633}" presName="Name0" presStyleCnt="0">
        <dgm:presLayoutVars>
          <dgm:dir/>
          <dgm:resizeHandles val="exact"/>
        </dgm:presLayoutVars>
      </dgm:prSet>
      <dgm:spPr/>
    </dgm:pt>
    <dgm:pt modelId="{BA0440EF-89BE-49FA-8278-38A0CEB7CD1A}" type="pres">
      <dgm:prSet presAssocID="{A1E09863-DF88-442D-ABD1-754313860211}" presName="node" presStyleLbl="node1" presStyleIdx="0" presStyleCnt="4" custScaleX="201293" custLinFactNeighborX="7600">
        <dgm:presLayoutVars>
          <dgm:bulletEnabled val="1"/>
        </dgm:presLayoutVars>
      </dgm:prSet>
      <dgm:spPr/>
    </dgm:pt>
    <dgm:pt modelId="{24626D0F-1641-4B69-AB92-A15F7DD9FD6F}" type="pres">
      <dgm:prSet presAssocID="{5218A4EE-097E-4C52-93CF-AF24EC92B3DD}" presName="sibTrans" presStyleLbl="sibTrans2D1" presStyleIdx="0" presStyleCnt="3"/>
      <dgm:spPr/>
    </dgm:pt>
    <dgm:pt modelId="{97DD89EA-F5CA-46A5-9170-F6B10CC18B40}" type="pres">
      <dgm:prSet presAssocID="{5218A4EE-097E-4C52-93CF-AF24EC92B3DD}" presName="connectorText" presStyleLbl="sibTrans2D1" presStyleIdx="0" presStyleCnt="3"/>
      <dgm:spPr/>
    </dgm:pt>
    <dgm:pt modelId="{A7BD52F2-5490-4112-A702-05DB8C1BA341}" type="pres">
      <dgm:prSet presAssocID="{81E8807C-BA51-4623-B9F7-6FADE7B745C0}" presName="node" presStyleLbl="node1" presStyleIdx="1" presStyleCnt="4" custScaleX="211376" custLinFactNeighborX="7600">
        <dgm:presLayoutVars>
          <dgm:bulletEnabled val="1"/>
        </dgm:presLayoutVars>
      </dgm:prSet>
      <dgm:spPr/>
    </dgm:pt>
    <dgm:pt modelId="{0ECE77A5-3579-42DB-8C99-AEC43A0312AF}" type="pres">
      <dgm:prSet presAssocID="{1718076B-CCBC-4B71-9383-618E8AC498B2}" presName="sibTrans" presStyleLbl="sibTrans2D1" presStyleIdx="1" presStyleCnt="3"/>
      <dgm:spPr/>
    </dgm:pt>
    <dgm:pt modelId="{0C285AD5-08AC-4202-9CC5-DC1F08886FEC}" type="pres">
      <dgm:prSet presAssocID="{1718076B-CCBC-4B71-9383-618E8AC498B2}" presName="connectorText" presStyleLbl="sibTrans2D1" presStyleIdx="1" presStyleCnt="3"/>
      <dgm:spPr/>
    </dgm:pt>
    <dgm:pt modelId="{894BED19-4A89-4D78-9CED-32E8E675F059}" type="pres">
      <dgm:prSet presAssocID="{58159F6A-CD67-4AF1-963B-FEA14EDAE455}" presName="node" presStyleLbl="node1" presStyleIdx="2" presStyleCnt="4" custScaleX="245049" custLinFactNeighborX="7600">
        <dgm:presLayoutVars>
          <dgm:bulletEnabled val="1"/>
        </dgm:presLayoutVars>
      </dgm:prSet>
      <dgm:spPr/>
    </dgm:pt>
    <dgm:pt modelId="{86A683AB-429F-4DF5-962E-8934DEC80E11}" type="pres">
      <dgm:prSet presAssocID="{EFDFBC28-DAD1-4BFD-8E10-B70E2AC287A0}" presName="sibTrans" presStyleLbl="sibTrans2D1" presStyleIdx="2" presStyleCnt="3"/>
      <dgm:spPr/>
    </dgm:pt>
    <dgm:pt modelId="{3C7738BC-C75A-4944-AA63-0B5D33FB5781}" type="pres">
      <dgm:prSet presAssocID="{EFDFBC28-DAD1-4BFD-8E10-B70E2AC287A0}" presName="connectorText" presStyleLbl="sibTrans2D1" presStyleIdx="2" presStyleCnt="3"/>
      <dgm:spPr/>
    </dgm:pt>
    <dgm:pt modelId="{259FA72D-6E3C-4F4B-9482-5993EFC9AF33}" type="pres">
      <dgm:prSet presAssocID="{DEC6B98A-B70D-4016-A550-DB258D5DDD18}" presName="node" presStyleLbl="node1" presStyleIdx="3" presStyleCnt="4" custScaleX="317033">
        <dgm:presLayoutVars>
          <dgm:bulletEnabled val="1"/>
        </dgm:presLayoutVars>
      </dgm:prSet>
      <dgm:spPr/>
    </dgm:pt>
  </dgm:ptLst>
  <dgm:cxnLst>
    <dgm:cxn modelId="{CE5FB402-6DB3-422A-A492-804FC4DFF70F}" type="presOf" srcId="{1718076B-CCBC-4B71-9383-618E8AC498B2}" destId="{0C285AD5-08AC-4202-9CC5-DC1F08886FEC}" srcOrd="1" destOrd="0" presId="urn:microsoft.com/office/officeart/2005/8/layout/process1"/>
    <dgm:cxn modelId="{A0911705-9D7B-4722-B829-CD549A8E4718}" type="presOf" srcId="{1718076B-CCBC-4B71-9383-618E8AC498B2}" destId="{0ECE77A5-3579-42DB-8C99-AEC43A0312AF}" srcOrd="0" destOrd="0" presId="urn:microsoft.com/office/officeart/2005/8/layout/process1"/>
    <dgm:cxn modelId="{CB46E510-B8DD-498E-ACB5-2EC5019DBCF8}" type="presOf" srcId="{EFDFBC28-DAD1-4BFD-8E10-B70E2AC287A0}" destId="{3C7738BC-C75A-4944-AA63-0B5D33FB5781}" srcOrd="1" destOrd="0" presId="urn:microsoft.com/office/officeart/2005/8/layout/process1"/>
    <dgm:cxn modelId="{8586E81A-2443-469B-9FB5-96F6ED884542}" srcId="{816A418E-6E6A-4064-800C-FE748AEB2633}" destId="{A1E09863-DF88-442D-ABD1-754313860211}" srcOrd="0" destOrd="0" parTransId="{21D5C75D-2276-4AE9-AA87-21170CAC14A7}" sibTransId="{5218A4EE-097E-4C52-93CF-AF24EC92B3DD}"/>
    <dgm:cxn modelId="{862AD220-6260-4928-9FBD-E8B3DD590379}" type="presOf" srcId="{816A418E-6E6A-4064-800C-FE748AEB2633}" destId="{8925DA90-2DB1-4877-A01E-95CFDDCDC84F}" srcOrd="0" destOrd="0" presId="urn:microsoft.com/office/officeart/2005/8/layout/process1"/>
    <dgm:cxn modelId="{3BEE9F28-5591-4284-9077-EED53FA33198}" type="presOf" srcId="{58159F6A-CD67-4AF1-963B-FEA14EDAE455}" destId="{894BED19-4A89-4D78-9CED-32E8E675F059}" srcOrd="0" destOrd="0" presId="urn:microsoft.com/office/officeart/2005/8/layout/process1"/>
    <dgm:cxn modelId="{D849D95C-E1A2-4D62-BE6A-80A14EA8E6DE}" type="presOf" srcId="{EFDFBC28-DAD1-4BFD-8E10-B70E2AC287A0}" destId="{86A683AB-429F-4DF5-962E-8934DEC80E11}" srcOrd="0" destOrd="0" presId="urn:microsoft.com/office/officeart/2005/8/layout/process1"/>
    <dgm:cxn modelId="{F11AFD5E-8964-4542-BFB8-C585D37D11C6}" srcId="{816A418E-6E6A-4064-800C-FE748AEB2633}" destId="{81E8807C-BA51-4623-B9F7-6FADE7B745C0}" srcOrd="1" destOrd="0" parTransId="{B100420E-D62B-49E2-A13D-D099F944FF81}" sibTransId="{1718076B-CCBC-4B71-9383-618E8AC498B2}"/>
    <dgm:cxn modelId="{02E25E4A-0BCB-448A-B1DE-258A08E0C60C}" srcId="{816A418E-6E6A-4064-800C-FE748AEB2633}" destId="{DEC6B98A-B70D-4016-A550-DB258D5DDD18}" srcOrd="3" destOrd="0" parTransId="{90F9E465-F1A6-4D12-888A-365904F760E2}" sibTransId="{AE64B87E-36BD-475E-B450-B3EF68A199DE}"/>
    <dgm:cxn modelId="{BA8FED6C-F1B9-45E8-B5F7-C39B1DF554B1}" type="presOf" srcId="{5218A4EE-097E-4C52-93CF-AF24EC92B3DD}" destId="{24626D0F-1641-4B69-AB92-A15F7DD9FD6F}" srcOrd="0" destOrd="0" presId="urn:microsoft.com/office/officeart/2005/8/layout/process1"/>
    <dgm:cxn modelId="{F5084B98-61F3-4653-A03D-A7C61FDCEE9B}" type="presOf" srcId="{A1E09863-DF88-442D-ABD1-754313860211}" destId="{BA0440EF-89BE-49FA-8278-38A0CEB7CD1A}" srcOrd="0" destOrd="0" presId="urn:microsoft.com/office/officeart/2005/8/layout/process1"/>
    <dgm:cxn modelId="{5F107BAC-260B-465B-9B24-4D832916D8A9}" srcId="{816A418E-6E6A-4064-800C-FE748AEB2633}" destId="{58159F6A-CD67-4AF1-963B-FEA14EDAE455}" srcOrd="2" destOrd="0" parTransId="{DE522A7A-1AEF-4008-818D-007805F991A2}" sibTransId="{EFDFBC28-DAD1-4BFD-8E10-B70E2AC287A0}"/>
    <dgm:cxn modelId="{096367DF-F55E-47A9-9F8B-7353B0896918}" type="presOf" srcId="{81E8807C-BA51-4623-B9F7-6FADE7B745C0}" destId="{A7BD52F2-5490-4112-A702-05DB8C1BA341}" srcOrd="0" destOrd="0" presId="urn:microsoft.com/office/officeart/2005/8/layout/process1"/>
    <dgm:cxn modelId="{0E9E6FF2-AFF4-4425-9D3C-64C31949F65C}" type="presOf" srcId="{DEC6B98A-B70D-4016-A550-DB258D5DDD18}" destId="{259FA72D-6E3C-4F4B-9482-5993EFC9AF33}" srcOrd="0" destOrd="0" presId="urn:microsoft.com/office/officeart/2005/8/layout/process1"/>
    <dgm:cxn modelId="{C9EAA8FB-D784-42F5-9EA5-BE7A442F24F5}" type="presOf" srcId="{5218A4EE-097E-4C52-93CF-AF24EC92B3DD}" destId="{97DD89EA-F5CA-46A5-9170-F6B10CC18B40}" srcOrd="1" destOrd="0" presId="urn:microsoft.com/office/officeart/2005/8/layout/process1"/>
    <dgm:cxn modelId="{2F56A284-72A7-46E2-9EFD-62B836040B6D}" type="presParOf" srcId="{8925DA90-2DB1-4877-A01E-95CFDDCDC84F}" destId="{BA0440EF-89BE-49FA-8278-38A0CEB7CD1A}" srcOrd="0" destOrd="0" presId="urn:microsoft.com/office/officeart/2005/8/layout/process1"/>
    <dgm:cxn modelId="{F4A2D07D-9A5A-4234-98AA-6668EDEDB827}" type="presParOf" srcId="{8925DA90-2DB1-4877-A01E-95CFDDCDC84F}" destId="{24626D0F-1641-4B69-AB92-A15F7DD9FD6F}" srcOrd="1" destOrd="0" presId="urn:microsoft.com/office/officeart/2005/8/layout/process1"/>
    <dgm:cxn modelId="{435117D8-744E-4EAD-8728-B5A4075EE49C}" type="presParOf" srcId="{24626D0F-1641-4B69-AB92-A15F7DD9FD6F}" destId="{97DD89EA-F5CA-46A5-9170-F6B10CC18B40}" srcOrd="0" destOrd="0" presId="urn:microsoft.com/office/officeart/2005/8/layout/process1"/>
    <dgm:cxn modelId="{64810196-AF17-4883-A24F-89C733F1638B}" type="presParOf" srcId="{8925DA90-2DB1-4877-A01E-95CFDDCDC84F}" destId="{A7BD52F2-5490-4112-A702-05DB8C1BA341}" srcOrd="2" destOrd="0" presId="urn:microsoft.com/office/officeart/2005/8/layout/process1"/>
    <dgm:cxn modelId="{6ADB56B8-136A-4DCF-B678-8D9F4B087137}" type="presParOf" srcId="{8925DA90-2DB1-4877-A01E-95CFDDCDC84F}" destId="{0ECE77A5-3579-42DB-8C99-AEC43A0312AF}" srcOrd="3" destOrd="0" presId="urn:microsoft.com/office/officeart/2005/8/layout/process1"/>
    <dgm:cxn modelId="{BB6353AA-1A27-450D-8B93-27D3F9E1A219}" type="presParOf" srcId="{0ECE77A5-3579-42DB-8C99-AEC43A0312AF}" destId="{0C285AD5-08AC-4202-9CC5-DC1F08886FEC}" srcOrd="0" destOrd="0" presId="urn:microsoft.com/office/officeart/2005/8/layout/process1"/>
    <dgm:cxn modelId="{79985E70-17AB-405C-A683-7584C22812DA}" type="presParOf" srcId="{8925DA90-2DB1-4877-A01E-95CFDDCDC84F}" destId="{894BED19-4A89-4D78-9CED-32E8E675F059}" srcOrd="4" destOrd="0" presId="urn:microsoft.com/office/officeart/2005/8/layout/process1"/>
    <dgm:cxn modelId="{A77B5693-1D21-4E9F-BF65-CEF3CD9C48B9}" type="presParOf" srcId="{8925DA90-2DB1-4877-A01E-95CFDDCDC84F}" destId="{86A683AB-429F-4DF5-962E-8934DEC80E11}" srcOrd="5" destOrd="0" presId="urn:microsoft.com/office/officeart/2005/8/layout/process1"/>
    <dgm:cxn modelId="{670A48CB-EE7B-4E87-8846-A14628E9CBA1}" type="presParOf" srcId="{86A683AB-429F-4DF5-962E-8934DEC80E11}" destId="{3C7738BC-C75A-4944-AA63-0B5D33FB5781}" srcOrd="0" destOrd="0" presId="urn:microsoft.com/office/officeart/2005/8/layout/process1"/>
    <dgm:cxn modelId="{2B8553C1-EE72-4961-949B-4C2B4132B6BA}" type="presParOf" srcId="{8925DA90-2DB1-4877-A01E-95CFDDCDC84F}" destId="{259FA72D-6E3C-4F4B-9482-5993EFC9AF33}"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C98434-23A5-4D8B-A32B-ED0BFC9ECE6E}"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IN"/>
        </a:p>
      </dgm:t>
    </dgm:pt>
    <dgm:pt modelId="{3B7B1936-E6BB-464C-8445-33EDBF7D1F46}">
      <dgm:prSet custT="1"/>
      <dgm:spPr/>
      <dgm:t>
        <a:bodyPr/>
        <a:lstStyle/>
        <a:p>
          <a:r>
            <a:rPr lang="en-IN" sz="1400" b="1" dirty="0">
              <a:latin typeface="Times New Roman" panose="02020603050405020304" pitchFamily="18" charset="0"/>
              <a:cs typeface="Times New Roman" panose="02020603050405020304" pitchFamily="18" charset="0"/>
            </a:rPr>
            <a:t>ADMET prediction</a:t>
          </a:r>
        </a:p>
      </dgm:t>
    </dgm:pt>
    <dgm:pt modelId="{81062401-3CFC-41EE-920F-98615DF310DD}" type="parTrans" cxnId="{CB0690E5-500F-4D32-AF2E-FF49868C6698}">
      <dgm:prSet/>
      <dgm:spPr/>
      <dgm:t>
        <a:bodyPr/>
        <a:lstStyle/>
        <a:p>
          <a:endParaRPr lang="en-IN"/>
        </a:p>
      </dgm:t>
    </dgm:pt>
    <dgm:pt modelId="{F8D891BD-F89C-407A-BA33-0478496EAB11}" type="sibTrans" cxnId="{CB0690E5-500F-4D32-AF2E-FF49868C6698}">
      <dgm:prSet/>
      <dgm:spPr/>
      <dgm:t>
        <a:bodyPr/>
        <a:lstStyle/>
        <a:p>
          <a:endParaRPr lang="en-IN"/>
        </a:p>
      </dgm:t>
    </dgm:pt>
    <dgm:pt modelId="{58541B90-CBB8-437E-B6C8-E6698F655DCA}">
      <dgm:prSet custT="1"/>
      <dgm:spPr/>
      <dgm:t>
        <a:bodyPr/>
        <a:lstStyle/>
        <a:p>
          <a:r>
            <a:rPr lang="en-IN" sz="1400" b="1">
              <a:latin typeface="Times New Roman" panose="02020603050405020304" pitchFamily="18" charset="0"/>
              <a:cs typeface="Times New Roman" panose="02020603050405020304" pitchFamily="18" charset="0"/>
            </a:rPr>
            <a:t>Pharmacokinetic assessment</a:t>
          </a:r>
        </a:p>
      </dgm:t>
    </dgm:pt>
    <dgm:pt modelId="{E64BDE9D-E826-4E0E-A0E2-DAD175C5E802}" type="parTrans" cxnId="{9C4DCE3B-4119-4C48-8339-7FBCE131C131}">
      <dgm:prSet/>
      <dgm:spPr/>
      <dgm:t>
        <a:bodyPr/>
        <a:lstStyle/>
        <a:p>
          <a:endParaRPr lang="en-IN"/>
        </a:p>
      </dgm:t>
    </dgm:pt>
    <dgm:pt modelId="{2A2905EF-485B-4D2B-AE37-94C44A0E7CD0}" type="sibTrans" cxnId="{9C4DCE3B-4119-4C48-8339-7FBCE131C131}">
      <dgm:prSet/>
      <dgm:spPr/>
      <dgm:t>
        <a:bodyPr/>
        <a:lstStyle/>
        <a:p>
          <a:endParaRPr lang="en-IN"/>
        </a:p>
      </dgm:t>
    </dgm:pt>
    <dgm:pt modelId="{43B3198C-E3A2-4D5B-AC96-FB6C76B83575}">
      <dgm:prSet custT="1"/>
      <dgm:spPr/>
      <dgm:t>
        <a:bodyPr/>
        <a:lstStyle/>
        <a:p>
          <a:r>
            <a:rPr lang="en-IN" sz="1400" b="1" dirty="0">
              <a:latin typeface="Times New Roman" panose="02020603050405020304" pitchFamily="18" charset="0"/>
              <a:cs typeface="Times New Roman" panose="02020603050405020304" pitchFamily="18" charset="0"/>
            </a:rPr>
            <a:t>Compound prioritization </a:t>
          </a:r>
        </a:p>
        <a:p>
          <a:r>
            <a:rPr lang="en-IN" sz="1400" b="1" dirty="0">
              <a:latin typeface="Times New Roman" panose="02020603050405020304" pitchFamily="18" charset="0"/>
              <a:cs typeface="Times New Roman" panose="02020603050405020304" pitchFamily="18" charset="0"/>
            </a:rPr>
            <a:t>(Safety, bioavailability, efficacy)</a:t>
          </a:r>
        </a:p>
      </dgm:t>
    </dgm:pt>
    <dgm:pt modelId="{D1325222-78D7-40B0-AE4B-3A47982B21A5}" type="parTrans" cxnId="{427C427F-4C62-456B-B668-0948AEA9DAD4}">
      <dgm:prSet/>
      <dgm:spPr/>
      <dgm:t>
        <a:bodyPr/>
        <a:lstStyle/>
        <a:p>
          <a:endParaRPr lang="en-IN"/>
        </a:p>
      </dgm:t>
    </dgm:pt>
    <dgm:pt modelId="{77DFCB06-1A78-4035-B8F2-B372B588A917}" type="sibTrans" cxnId="{427C427F-4C62-456B-B668-0948AEA9DAD4}">
      <dgm:prSet/>
      <dgm:spPr/>
      <dgm:t>
        <a:bodyPr/>
        <a:lstStyle/>
        <a:p>
          <a:endParaRPr lang="en-IN"/>
        </a:p>
      </dgm:t>
    </dgm:pt>
    <dgm:pt modelId="{51B6CA8E-7ECE-4D44-A71A-F1AF649DCBCA}" type="pres">
      <dgm:prSet presAssocID="{59C98434-23A5-4D8B-A32B-ED0BFC9ECE6E}" presName="Name0" presStyleCnt="0">
        <dgm:presLayoutVars>
          <dgm:dir/>
          <dgm:resizeHandles val="exact"/>
        </dgm:presLayoutVars>
      </dgm:prSet>
      <dgm:spPr/>
    </dgm:pt>
    <dgm:pt modelId="{BD8D8C7B-2AE2-492A-BBCB-0AB018E35905}" type="pres">
      <dgm:prSet presAssocID="{3B7B1936-E6BB-464C-8445-33EDBF7D1F46}" presName="node" presStyleLbl="node1" presStyleIdx="0" presStyleCnt="3">
        <dgm:presLayoutVars>
          <dgm:bulletEnabled val="1"/>
        </dgm:presLayoutVars>
      </dgm:prSet>
      <dgm:spPr/>
    </dgm:pt>
    <dgm:pt modelId="{F1B11818-9D26-4F37-A855-A37AAA591BE4}" type="pres">
      <dgm:prSet presAssocID="{F8D891BD-F89C-407A-BA33-0478496EAB11}" presName="sibTrans" presStyleLbl="sibTrans2D1" presStyleIdx="0" presStyleCnt="2"/>
      <dgm:spPr/>
    </dgm:pt>
    <dgm:pt modelId="{08A9F6A2-0163-4D42-870F-F26125DAB5C6}" type="pres">
      <dgm:prSet presAssocID="{F8D891BD-F89C-407A-BA33-0478496EAB11}" presName="connectorText" presStyleLbl="sibTrans2D1" presStyleIdx="0" presStyleCnt="2"/>
      <dgm:spPr/>
    </dgm:pt>
    <dgm:pt modelId="{DB2083AA-B21F-4F24-83C7-31C987DEF73F}" type="pres">
      <dgm:prSet presAssocID="{58541B90-CBB8-437E-B6C8-E6698F655DCA}" presName="node" presStyleLbl="node1" presStyleIdx="1" presStyleCnt="3">
        <dgm:presLayoutVars>
          <dgm:bulletEnabled val="1"/>
        </dgm:presLayoutVars>
      </dgm:prSet>
      <dgm:spPr/>
    </dgm:pt>
    <dgm:pt modelId="{F8B29AEC-E9EE-43CB-92CD-F5918F7F4443}" type="pres">
      <dgm:prSet presAssocID="{2A2905EF-485B-4D2B-AE37-94C44A0E7CD0}" presName="sibTrans" presStyleLbl="sibTrans2D1" presStyleIdx="1" presStyleCnt="2"/>
      <dgm:spPr/>
    </dgm:pt>
    <dgm:pt modelId="{93574B71-0C33-4889-A8E6-D867BBE2D9EC}" type="pres">
      <dgm:prSet presAssocID="{2A2905EF-485B-4D2B-AE37-94C44A0E7CD0}" presName="connectorText" presStyleLbl="sibTrans2D1" presStyleIdx="1" presStyleCnt="2"/>
      <dgm:spPr/>
    </dgm:pt>
    <dgm:pt modelId="{1BD1FD83-D797-49A3-BFE6-0F277B445E19}" type="pres">
      <dgm:prSet presAssocID="{43B3198C-E3A2-4D5B-AC96-FB6C76B83575}" presName="node" presStyleLbl="node1" presStyleIdx="2" presStyleCnt="3" custScaleX="117323">
        <dgm:presLayoutVars>
          <dgm:bulletEnabled val="1"/>
        </dgm:presLayoutVars>
      </dgm:prSet>
      <dgm:spPr/>
    </dgm:pt>
  </dgm:ptLst>
  <dgm:cxnLst>
    <dgm:cxn modelId="{65CAB00E-1810-47E5-B11E-77A6EF81949C}" type="presOf" srcId="{2A2905EF-485B-4D2B-AE37-94C44A0E7CD0}" destId="{F8B29AEC-E9EE-43CB-92CD-F5918F7F4443}" srcOrd="0" destOrd="0" presId="urn:microsoft.com/office/officeart/2005/8/layout/process1"/>
    <dgm:cxn modelId="{9C4DCE3B-4119-4C48-8339-7FBCE131C131}" srcId="{59C98434-23A5-4D8B-A32B-ED0BFC9ECE6E}" destId="{58541B90-CBB8-437E-B6C8-E6698F655DCA}" srcOrd="1" destOrd="0" parTransId="{E64BDE9D-E826-4E0E-A0E2-DAD175C5E802}" sibTransId="{2A2905EF-485B-4D2B-AE37-94C44A0E7CD0}"/>
    <dgm:cxn modelId="{B8D9D971-874B-4303-828E-682AAE00BF83}" type="presOf" srcId="{F8D891BD-F89C-407A-BA33-0478496EAB11}" destId="{08A9F6A2-0163-4D42-870F-F26125DAB5C6}" srcOrd="1" destOrd="0" presId="urn:microsoft.com/office/officeart/2005/8/layout/process1"/>
    <dgm:cxn modelId="{AAB6C85A-E568-4DE2-8260-F80B60C09340}" type="presOf" srcId="{43B3198C-E3A2-4D5B-AC96-FB6C76B83575}" destId="{1BD1FD83-D797-49A3-BFE6-0F277B445E19}" srcOrd="0" destOrd="0" presId="urn:microsoft.com/office/officeart/2005/8/layout/process1"/>
    <dgm:cxn modelId="{427C427F-4C62-456B-B668-0948AEA9DAD4}" srcId="{59C98434-23A5-4D8B-A32B-ED0BFC9ECE6E}" destId="{43B3198C-E3A2-4D5B-AC96-FB6C76B83575}" srcOrd="2" destOrd="0" parTransId="{D1325222-78D7-40B0-AE4B-3A47982B21A5}" sibTransId="{77DFCB06-1A78-4035-B8F2-B372B588A917}"/>
    <dgm:cxn modelId="{F7B6C79B-C8F5-4268-87EA-46C8001EE6A5}" type="presOf" srcId="{2A2905EF-485B-4D2B-AE37-94C44A0E7CD0}" destId="{93574B71-0C33-4889-A8E6-D867BBE2D9EC}" srcOrd="1" destOrd="0" presId="urn:microsoft.com/office/officeart/2005/8/layout/process1"/>
    <dgm:cxn modelId="{01C2AFAD-297C-42B3-AFF6-AD67B530D523}" type="presOf" srcId="{59C98434-23A5-4D8B-A32B-ED0BFC9ECE6E}" destId="{51B6CA8E-7ECE-4D44-A71A-F1AF649DCBCA}" srcOrd="0" destOrd="0" presId="urn:microsoft.com/office/officeart/2005/8/layout/process1"/>
    <dgm:cxn modelId="{DD74BAC2-AE7F-410C-B5F1-0CDBF96BE614}" type="presOf" srcId="{F8D891BD-F89C-407A-BA33-0478496EAB11}" destId="{F1B11818-9D26-4F37-A855-A37AAA591BE4}" srcOrd="0" destOrd="0" presId="urn:microsoft.com/office/officeart/2005/8/layout/process1"/>
    <dgm:cxn modelId="{1A5AA8E4-891E-4333-800F-0951A753DB00}" type="presOf" srcId="{3B7B1936-E6BB-464C-8445-33EDBF7D1F46}" destId="{BD8D8C7B-2AE2-492A-BBCB-0AB018E35905}" srcOrd="0" destOrd="0" presId="urn:microsoft.com/office/officeart/2005/8/layout/process1"/>
    <dgm:cxn modelId="{CB0690E5-500F-4D32-AF2E-FF49868C6698}" srcId="{59C98434-23A5-4D8B-A32B-ED0BFC9ECE6E}" destId="{3B7B1936-E6BB-464C-8445-33EDBF7D1F46}" srcOrd="0" destOrd="0" parTransId="{81062401-3CFC-41EE-920F-98615DF310DD}" sibTransId="{F8D891BD-F89C-407A-BA33-0478496EAB11}"/>
    <dgm:cxn modelId="{8BDD34EE-F9FC-4062-8E40-7665779B86EF}" type="presOf" srcId="{58541B90-CBB8-437E-B6C8-E6698F655DCA}" destId="{DB2083AA-B21F-4F24-83C7-31C987DEF73F}" srcOrd="0" destOrd="0" presId="urn:microsoft.com/office/officeart/2005/8/layout/process1"/>
    <dgm:cxn modelId="{07586EB3-E7C8-4503-8367-4BECC6B146C8}" type="presParOf" srcId="{51B6CA8E-7ECE-4D44-A71A-F1AF649DCBCA}" destId="{BD8D8C7B-2AE2-492A-BBCB-0AB018E35905}" srcOrd="0" destOrd="0" presId="urn:microsoft.com/office/officeart/2005/8/layout/process1"/>
    <dgm:cxn modelId="{24F70A51-C84D-47C6-86C0-A0363EC2475C}" type="presParOf" srcId="{51B6CA8E-7ECE-4D44-A71A-F1AF649DCBCA}" destId="{F1B11818-9D26-4F37-A855-A37AAA591BE4}" srcOrd="1" destOrd="0" presId="urn:microsoft.com/office/officeart/2005/8/layout/process1"/>
    <dgm:cxn modelId="{C745B077-09D8-481F-98FD-767F9D0FBDAB}" type="presParOf" srcId="{F1B11818-9D26-4F37-A855-A37AAA591BE4}" destId="{08A9F6A2-0163-4D42-870F-F26125DAB5C6}" srcOrd="0" destOrd="0" presId="urn:microsoft.com/office/officeart/2005/8/layout/process1"/>
    <dgm:cxn modelId="{46697683-4ACD-40E0-95CC-8ADED7360DB7}" type="presParOf" srcId="{51B6CA8E-7ECE-4D44-A71A-F1AF649DCBCA}" destId="{DB2083AA-B21F-4F24-83C7-31C987DEF73F}" srcOrd="2" destOrd="0" presId="urn:microsoft.com/office/officeart/2005/8/layout/process1"/>
    <dgm:cxn modelId="{75A91C3E-A583-4861-B077-23136CF0F8E2}" type="presParOf" srcId="{51B6CA8E-7ECE-4D44-A71A-F1AF649DCBCA}" destId="{F8B29AEC-E9EE-43CB-92CD-F5918F7F4443}" srcOrd="3" destOrd="0" presId="urn:microsoft.com/office/officeart/2005/8/layout/process1"/>
    <dgm:cxn modelId="{B48372F7-E5ED-440A-9D22-AD8A9D003E4B}" type="presParOf" srcId="{F8B29AEC-E9EE-43CB-92CD-F5918F7F4443}" destId="{93574B71-0C33-4889-A8E6-D867BBE2D9EC}" srcOrd="0" destOrd="0" presId="urn:microsoft.com/office/officeart/2005/8/layout/process1"/>
    <dgm:cxn modelId="{C13E02A1-092F-4244-AEA6-C2498BA55AB6}" type="presParOf" srcId="{51B6CA8E-7ECE-4D44-A71A-F1AF649DCBCA}" destId="{1BD1FD83-D797-49A3-BFE6-0F277B445E1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57177-F51A-4695-8024-556C9ECAE082}">
      <dsp:nvSpPr>
        <dsp:cNvPr id="0" name=""/>
        <dsp:cNvSpPr/>
      </dsp:nvSpPr>
      <dsp:spPr>
        <a:xfrm>
          <a:off x="5685" y="274402"/>
          <a:ext cx="1516042" cy="110167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Collect CFTR and PPI datasets (PDB) </a:t>
          </a:r>
        </a:p>
      </dsp:txBody>
      <dsp:txXfrm>
        <a:off x="37952" y="306669"/>
        <a:ext cx="1451508" cy="1037143"/>
      </dsp:txXfrm>
    </dsp:sp>
    <dsp:sp modelId="{763E16CA-FF0E-42D2-8E0F-DFEA213F062D}">
      <dsp:nvSpPr>
        <dsp:cNvPr id="0" name=""/>
        <dsp:cNvSpPr/>
      </dsp:nvSpPr>
      <dsp:spPr>
        <a:xfrm>
          <a:off x="1576972" y="756737"/>
          <a:ext cx="117120" cy="13700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1576972" y="784139"/>
        <a:ext cx="81984" cy="82204"/>
      </dsp:txXfrm>
    </dsp:sp>
    <dsp:sp modelId="{A6840875-69DE-46AC-AFBA-13EBB9796FCC}">
      <dsp:nvSpPr>
        <dsp:cNvPr id="0" name=""/>
        <dsp:cNvSpPr/>
      </dsp:nvSpPr>
      <dsp:spPr>
        <a:xfrm>
          <a:off x="1742708" y="274402"/>
          <a:ext cx="2153755" cy="1101677"/>
        </a:xfrm>
        <a:prstGeom prst="roundRect">
          <a:avLst>
            <a:gd name="adj" fmla="val 10000"/>
          </a:avLst>
        </a:prstGeom>
        <a:solidFill>
          <a:schemeClr val="accent5">
            <a:hueOff val="589196"/>
            <a:satOff val="-2817"/>
            <a:lumOff val="30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Protein structure modelling and to predict missing complexes (AlphaFold)</a:t>
          </a:r>
        </a:p>
      </dsp:txBody>
      <dsp:txXfrm>
        <a:off x="1774975" y="306669"/>
        <a:ext cx="2089221" cy="1037143"/>
      </dsp:txXfrm>
    </dsp:sp>
    <dsp:sp modelId="{F4D389FE-9E2F-494A-A37B-19DD2D5F6958}">
      <dsp:nvSpPr>
        <dsp:cNvPr id="0" name=""/>
        <dsp:cNvSpPr/>
      </dsp:nvSpPr>
      <dsp:spPr>
        <a:xfrm>
          <a:off x="3951709" y="756737"/>
          <a:ext cx="117120" cy="137008"/>
        </a:xfrm>
        <a:prstGeom prst="rightArrow">
          <a:avLst>
            <a:gd name="adj1" fmla="val 60000"/>
            <a:gd name="adj2" fmla="val 50000"/>
          </a:avLst>
        </a:prstGeom>
        <a:solidFill>
          <a:schemeClr val="accent5">
            <a:hueOff val="785595"/>
            <a:satOff val="-3757"/>
            <a:lumOff val="41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951709" y="784139"/>
        <a:ext cx="81984" cy="82204"/>
      </dsp:txXfrm>
    </dsp:sp>
    <dsp:sp modelId="{A8F9C62E-E560-4CF7-903D-B75D313327CD}">
      <dsp:nvSpPr>
        <dsp:cNvPr id="0" name=""/>
        <dsp:cNvSpPr/>
      </dsp:nvSpPr>
      <dsp:spPr>
        <a:xfrm>
          <a:off x="4117445" y="274402"/>
          <a:ext cx="1893848" cy="1101677"/>
        </a:xfrm>
        <a:prstGeom prst="roundRect">
          <a:avLst>
            <a:gd name="adj" fmla="val 10000"/>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Identify PPI interfaces </a:t>
          </a:r>
        </a:p>
      </dsp:txBody>
      <dsp:txXfrm>
        <a:off x="4149712" y="306669"/>
        <a:ext cx="1829314" cy="1037143"/>
      </dsp:txXfrm>
    </dsp:sp>
    <dsp:sp modelId="{A57445E1-83C6-4887-BF71-6B60DA04B371}">
      <dsp:nvSpPr>
        <dsp:cNvPr id="0" name=""/>
        <dsp:cNvSpPr/>
      </dsp:nvSpPr>
      <dsp:spPr>
        <a:xfrm>
          <a:off x="6066538" y="756737"/>
          <a:ext cx="117120" cy="137008"/>
        </a:xfrm>
        <a:prstGeom prst="rightArrow">
          <a:avLst>
            <a:gd name="adj1" fmla="val 60000"/>
            <a:gd name="adj2" fmla="val 50000"/>
          </a:avLst>
        </a:prstGeom>
        <a:solidFill>
          <a:schemeClr val="accent5">
            <a:hueOff val="1571189"/>
            <a:satOff val="-7513"/>
            <a:lumOff val="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066538" y="784139"/>
        <a:ext cx="81984" cy="82204"/>
      </dsp:txXfrm>
    </dsp:sp>
    <dsp:sp modelId="{645E6EE3-AE9E-4539-AE37-CBCC63D34076}">
      <dsp:nvSpPr>
        <dsp:cNvPr id="0" name=""/>
        <dsp:cNvSpPr/>
      </dsp:nvSpPr>
      <dsp:spPr>
        <a:xfrm>
          <a:off x="6232274" y="274402"/>
          <a:ext cx="2319198" cy="1101677"/>
        </a:xfrm>
        <a:prstGeom prst="roundRect">
          <a:avLst>
            <a:gd name="adj" fmla="val 10000"/>
          </a:avLst>
        </a:prstGeom>
        <a:solidFill>
          <a:schemeClr val="accent5">
            <a:hueOff val="1767588"/>
            <a:satOff val="-8452"/>
            <a:lumOff val="926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Develop supervised ML models (SVM) trained on known PPI modulators</a:t>
          </a:r>
        </a:p>
      </dsp:txBody>
      <dsp:txXfrm>
        <a:off x="6264541" y="306669"/>
        <a:ext cx="2254664" cy="1037143"/>
      </dsp:txXfrm>
    </dsp:sp>
    <dsp:sp modelId="{8E3A5B68-D137-493B-AC7E-4A058E2681C0}">
      <dsp:nvSpPr>
        <dsp:cNvPr id="0" name=""/>
        <dsp:cNvSpPr/>
      </dsp:nvSpPr>
      <dsp:spPr>
        <a:xfrm>
          <a:off x="8606718" y="756737"/>
          <a:ext cx="117120" cy="137008"/>
        </a:xfrm>
        <a:prstGeom prst="rightArrow">
          <a:avLst>
            <a:gd name="adj1" fmla="val 60000"/>
            <a:gd name="adj2" fmla="val 5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606718" y="784139"/>
        <a:ext cx="81984" cy="82204"/>
      </dsp:txXfrm>
    </dsp:sp>
    <dsp:sp modelId="{BFD66A5F-10D9-49BA-8DB6-0897B24D427A}">
      <dsp:nvSpPr>
        <dsp:cNvPr id="0" name=""/>
        <dsp:cNvSpPr/>
      </dsp:nvSpPr>
      <dsp:spPr>
        <a:xfrm>
          <a:off x="8772454" y="274402"/>
          <a:ext cx="2164180" cy="1101677"/>
        </a:xfrm>
        <a:prstGeom prst="roundRect">
          <a:avLst>
            <a:gd name="adj" fmla="val 10000"/>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Integrate models into virtual screening workflow to screen the compounds for its efficiency</a:t>
          </a:r>
        </a:p>
      </dsp:txBody>
      <dsp:txXfrm>
        <a:off x="8804721" y="306669"/>
        <a:ext cx="2099646" cy="1037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D5A2C-982C-40E2-AF2C-65E40C4CA469}">
      <dsp:nvSpPr>
        <dsp:cNvPr id="0" name=""/>
        <dsp:cNvSpPr/>
      </dsp:nvSpPr>
      <dsp:spPr>
        <a:xfrm>
          <a:off x="5359" y="656050"/>
          <a:ext cx="1512719" cy="112145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Perform Molecular docking</a:t>
          </a:r>
          <a:endParaRPr lang="en-IN" sz="1400" kern="1200" dirty="0">
            <a:latin typeface="Times New Roman" panose="02020603050405020304" pitchFamily="18" charset="0"/>
            <a:cs typeface="Times New Roman" panose="02020603050405020304" pitchFamily="18" charset="0"/>
          </a:endParaRPr>
        </a:p>
      </dsp:txBody>
      <dsp:txXfrm>
        <a:off x="38205" y="688896"/>
        <a:ext cx="1447027" cy="1055761"/>
      </dsp:txXfrm>
    </dsp:sp>
    <dsp:sp modelId="{C421669D-EC34-47F3-9C68-6A40C39AF7BC}">
      <dsp:nvSpPr>
        <dsp:cNvPr id="0" name=""/>
        <dsp:cNvSpPr/>
      </dsp:nvSpPr>
      <dsp:spPr>
        <a:xfrm>
          <a:off x="1669351" y="1029199"/>
          <a:ext cx="320696" cy="3751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1669351" y="1104230"/>
        <a:ext cx="224487" cy="225092"/>
      </dsp:txXfrm>
    </dsp:sp>
    <dsp:sp modelId="{63CDA81D-BA05-41CD-8C96-BA90BF72D6FB}">
      <dsp:nvSpPr>
        <dsp:cNvPr id="0" name=""/>
        <dsp:cNvSpPr/>
      </dsp:nvSpPr>
      <dsp:spPr>
        <a:xfrm>
          <a:off x="2123167" y="656050"/>
          <a:ext cx="1938610" cy="1121453"/>
        </a:xfrm>
        <a:prstGeom prst="roundRect">
          <a:avLst>
            <a:gd name="adj" fmla="val 10000"/>
          </a:avLst>
        </a:prstGeom>
        <a:solidFill>
          <a:schemeClr val="accent5">
            <a:hueOff val="785595"/>
            <a:satOff val="-3757"/>
            <a:lumOff val="4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a:t>
          </a:r>
          <a:r>
            <a:rPr lang="en-IN" sz="1400" b="1" kern="1200" dirty="0" err="1">
              <a:latin typeface="Times New Roman" panose="02020603050405020304" pitchFamily="18" charset="0"/>
              <a:cs typeface="Times New Roman" panose="02020603050405020304" pitchFamily="18" charset="0"/>
            </a:rPr>
            <a:t>AutoDock</a:t>
          </a:r>
          <a:r>
            <a:rPr lang="en-IN" sz="1400" b="1" kern="1200" dirty="0">
              <a:latin typeface="Times New Roman" panose="02020603050405020304" pitchFamily="18" charset="0"/>
              <a:cs typeface="Times New Roman" panose="02020603050405020304" pitchFamily="18" charset="0"/>
            </a:rPr>
            <a:t> Vina / Schrodinger Glide)</a:t>
          </a:r>
        </a:p>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(GMX_MMPBSA)</a:t>
          </a:r>
          <a:endParaRPr lang="en-IN" sz="1400" kern="1200" dirty="0">
            <a:latin typeface="Times New Roman" panose="02020603050405020304" pitchFamily="18" charset="0"/>
            <a:cs typeface="Times New Roman" panose="02020603050405020304" pitchFamily="18" charset="0"/>
          </a:endParaRPr>
        </a:p>
      </dsp:txBody>
      <dsp:txXfrm>
        <a:off x="2156013" y="688896"/>
        <a:ext cx="1872918" cy="1055761"/>
      </dsp:txXfrm>
    </dsp:sp>
    <dsp:sp modelId="{A245CEF8-A350-43C4-941D-C3AF4A208C37}">
      <dsp:nvSpPr>
        <dsp:cNvPr id="0" name=""/>
        <dsp:cNvSpPr/>
      </dsp:nvSpPr>
      <dsp:spPr>
        <a:xfrm>
          <a:off x="4213049" y="1029199"/>
          <a:ext cx="320696" cy="375154"/>
        </a:xfrm>
        <a:prstGeom prst="rightArrow">
          <a:avLst>
            <a:gd name="adj1" fmla="val 60000"/>
            <a:gd name="adj2" fmla="val 50000"/>
          </a:avLst>
        </a:prstGeom>
        <a:solidFill>
          <a:schemeClr val="accent5">
            <a:hueOff val="1178392"/>
            <a:satOff val="-5635"/>
            <a:lumOff val="6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4213049" y="1104230"/>
        <a:ext cx="224487" cy="225092"/>
      </dsp:txXfrm>
    </dsp:sp>
    <dsp:sp modelId="{633900B6-3538-4377-B61B-7D641C521CEA}">
      <dsp:nvSpPr>
        <dsp:cNvPr id="0" name=""/>
        <dsp:cNvSpPr/>
      </dsp:nvSpPr>
      <dsp:spPr>
        <a:xfrm>
          <a:off x="4666865" y="656050"/>
          <a:ext cx="1512719" cy="1121453"/>
        </a:xfrm>
        <a:prstGeom prst="roundRect">
          <a:avLst>
            <a:gd name="adj" fmla="val 10000"/>
          </a:avLst>
        </a:prstGeom>
        <a:solidFill>
          <a:schemeClr val="accent5">
            <a:hueOff val="1571189"/>
            <a:satOff val="-7513"/>
            <a:lumOff val="8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Run Molecular Dynamics (MD) simulations (QM/MM Scoring)</a:t>
          </a:r>
          <a:endParaRPr lang="en-IN" sz="1400" kern="1200" dirty="0">
            <a:latin typeface="Times New Roman" panose="02020603050405020304" pitchFamily="18" charset="0"/>
            <a:cs typeface="Times New Roman" panose="02020603050405020304" pitchFamily="18" charset="0"/>
          </a:endParaRPr>
        </a:p>
      </dsp:txBody>
      <dsp:txXfrm>
        <a:off x="4699711" y="688896"/>
        <a:ext cx="1447027" cy="1055761"/>
      </dsp:txXfrm>
    </dsp:sp>
    <dsp:sp modelId="{3581B99E-10EC-4A88-9D5B-14F94F1A289F}">
      <dsp:nvSpPr>
        <dsp:cNvPr id="0" name=""/>
        <dsp:cNvSpPr/>
      </dsp:nvSpPr>
      <dsp:spPr>
        <a:xfrm>
          <a:off x="6330856" y="1029199"/>
          <a:ext cx="320696" cy="375154"/>
        </a:xfrm>
        <a:prstGeom prst="rightArrow">
          <a:avLst>
            <a:gd name="adj1" fmla="val 60000"/>
            <a:gd name="adj2" fmla="val 5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330856" y="1104230"/>
        <a:ext cx="224487" cy="225092"/>
      </dsp:txXfrm>
    </dsp:sp>
    <dsp:sp modelId="{A03E34E6-0D0E-4F76-8FED-06F151709982}">
      <dsp:nvSpPr>
        <dsp:cNvPr id="0" name=""/>
        <dsp:cNvSpPr/>
      </dsp:nvSpPr>
      <dsp:spPr>
        <a:xfrm>
          <a:off x="6784672" y="656050"/>
          <a:ext cx="1512719" cy="1121453"/>
        </a:xfrm>
        <a:prstGeom prst="roundRect">
          <a:avLst>
            <a:gd name="adj" fmla="val 10000"/>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a:latin typeface="Times New Roman" panose="02020603050405020304" pitchFamily="18" charset="0"/>
              <a:cs typeface="Times New Roman" panose="02020603050405020304" pitchFamily="18" charset="0"/>
            </a:rPr>
            <a:t>Calculate free binding energies</a:t>
          </a:r>
          <a:endParaRPr lang="en-IN" sz="1400" kern="1200">
            <a:latin typeface="Times New Roman" panose="02020603050405020304" pitchFamily="18" charset="0"/>
            <a:cs typeface="Times New Roman" panose="02020603050405020304" pitchFamily="18" charset="0"/>
          </a:endParaRPr>
        </a:p>
      </dsp:txBody>
      <dsp:txXfrm>
        <a:off x="6817518" y="688896"/>
        <a:ext cx="1447027" cy="10557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440EF-89BE-49FA-8278-38A0CEB7CD1A}">
      <dsp:nvSpPr>
        <dsp:cNvPr id="0" name=""/>
        <dsp:cNvSpPr/>
      </dsp:nvSpPr>
      <dsp:spPr>
        <a:xfrm>
          <a:off x="33047" y="240307"/>
          <a:ext cx="1753628" cy="10924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Extract molecular descriptors and fingerprints using cheminformatics tools</a:t>
          </a:r>
        </a:p>
      </dsp:txBody>
      <dsp:txXfrm>
        <a:off x="65044" y="272304"/>
        <a:ext cx="1689634" cy="1028449"/>
      </dsp:txXfrm>
    </dsp:sp>
    <dsp:sp modelId="{24626D0F-1641-4B69-AB92-A15F7DD9FD6F}">
      <dsp:nvSpPr>
        <dsp:cNvPr id="0" name=""/>
        <dsp:cNvSpPr/>
      </dsp:nvSpPr>
      <dsp:spPr>
        <a:xfrm>
          <a:off x="1873793" y="678502"/>
          <a:ext cx="184690" cy="21605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1873793" y="721713"/>
        <a:ext cx="129283" cy="129631"/>
      </dsp:txXfrm>
    </dsp:sp>
    <dsp:sp modelId="{A7BD52F2-5490-4112-A702-05DB8C1BA341}">
      <dsp:nvSpPr>
        <dsp:cNvPr id="0" name=""/>
        <dsp:cNvSpPr/>
      </dsp:nvSpPr>
      <dsp:spPr>
        <a:xfrm>
          <a:off x="2135148" y="240307"/>
          <a:ext cx="1841469" cy="1092443"/>
        </a:xfrm>
        <a:prstGeom prst="roundRect">
          <a:avLst>
            <a:gd name="adj" fmla="val 10000"/>
          </a:avLst>
        </a:prstGeom>
        <a:solidFill>
          <a:schemeClr val="accent5">
            <a:hueOff val="785595"/>
            <a:satOff val="-3757"/>
            <a:lumOff val="4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Train ML models on datasets of PPI inhibitors</a:t>
          </a:r>
        </a:p>
      </dsp:txBody>
      <dsp:txXfrm>
        <a:off x="2167145" y="272304"/>
        <a:ext cx="1777475" cy="1028449"/>
      </dsp:txXfrm>
    </dsp:sp>
    <dsp:sp modelId="{0ECE77A5-3579-42DB-8C99-AEC43A0312AF}">
      <dsp:nvSpPr>
        <dsp:cNvPr id="0" name=""/>
        <dsp:cNvSpPr/>
      </dsp:nvSpPr>
      <dsp:spPr>
        <a:xfrm>
          <a:off x="4063736" y="678502"/>
          <a:ext cx="184690" cy="216053"/>
        </a:xfrm>
        <a:prstGeom prst="rightArrow">
          <a:avLst>
            <a:gd name="adj1" fmla="val 60000"/>
            <a:gd name="adj2" fmla="val 50000"/>
          </a:avLst>
        </a:prstGeom>
        <a:solidFill>
          <a:schemeClr val="accent5">
            <a:hueOff val="1178392"/>
            <a:satOff val="-5635"/>
            <a:lumOff val="6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063736" y="721713"/>
        <a:ext cx="129283" cy="129631"/>
      </dsp:txXfrm>
    </dsp:sp>
    <dsp:sp modelId="{894BED19-4A89-4D78-9CED-32E8E675F059}">
      <dsp:nvSpPr>
        <dsp:cNvPr id="0" name=""/>
        <dsp:cNvSpPr/>
      </dsp:nvSpPr>
      <dsp:spPr>
        <a:xfrm>
          <a:off x="4325090" y="240307"/>
          <a:ext cx="2134822" cy="1092443"/>
        </a:xfrm>
        <a:prstGeom prst="roundRect">
          <a:avLst>
            <a:gd name="adj" fmla="val 10000"/>
          </a:avLst>
        </a:prstGeom>
        <a:solidFill>
          <a:schemeClr val="accent5">
            <a:hueOff val="1571189"/>
            <a:satOff val="-7513"/>
            <a:lumOff val="823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Validate models using metrics (accuracy, precision-recall)</a:t>
          </a:r>
        </a:p>
      </dsp:txBody>
      <dsp:txXfrm>
        <a:off x="4357087" y="272304"/>
        <a:ext cx="2070828" cy="1028449"/>
      </dsp:txXfrm>
    </dsp:sp>
    <dsp:sp modelId="{86A683AB-429F-4DF5-962E-8934DEC80E11}">
      <dsp:nvSpPr>
        <dsp:cNvPr id="0" name=""/>
        <dsp:cNvSpPr/>
      </dsp:nvSpPr>
      <dsp:spPr>
        <a:xfrm>
          <a:off x="6540410" y="678502"/>
          <a:ext cx="170654" cy="216053"/>
        </a:xfrm>
        <a:prstGeom prst="rightArrow">
          <a:avLst>
            <a:gd name="adj1" fmla="val 60000"/>
            <a:gd name="adj2" fmla="val 5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6540410" y="721713"/>
        <a:ext cx="119458" cy="129631"/>
      </dsp:txXfrm>
    </dsp:sp>
    <dsp:sp modelId="{259FA72D-6E3C-4F4B-9482-5993EFC9AF33}">
      <dsp:nvSpPr>
        <dsp:cNvPr id="0" name=""/>
        <dsp:cNvSpPr/>
      </dsp:nvSpPr>
      <dsp:spPr>
        <a:xfrm>
          <a:off x="6781902" y="240307"/>
          <a:ext cx="2761934" cy="1092443"/>
        </a:xfrm>
        <a:prstGeom prst="roundRect">
          <a:avLst>
            <a:gd name="adj" fmla="val 10000"/>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Predict and rank candidate compounds by binding affinity and therapeutic potential</a:t>
          </a:r>
        </a:p>
      </dsp:txBody>
      <dsp:txXfrm>
        <a:off x="6813899" y="272304"/>
        <a:ext cx="2697940" cy="10284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D8C7B-2AE2-492A-BBCB-0AB018E35905}">
      <dsp:nvSpPr>
        <dsp:cNvPr id="0" name=""/>
        <dsp:cNvSpPr/>
      </dsp:nvSpPr>
      <dsp:spPr>
        <a:xfrm>
          <a:off x="6695" y="117430"/>
          <a:ext cx="1820395" cy="109330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ADMET prediction</a:t>
          </a:r>
        </a:p>
      </dsp:txBody>
      <dsp:txXfrm>
        <a:off x="38717" y="149452"/>
        <a:ext cx="1756351" cy="1029260"/>
      </dsp:txXfrm>
    </dsp:sp>
    <dsp:sp modelId="{F1B11818-9D26-4F37-A855-A37AAA591BE4}">
      <dsp:nvSpPr>
        <dsp:cNvPr id="0" name=""/>
        <dsp:cNvSpPr/>
      </dsp:nvSpPr>
      <dsp:spPr>
        <a:xfrm>
          <a:off x="2009130" y="438354"/>
          <a:ext cx="385923" cy="451457"/>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009130" y="528645"/>
        <a:ext cx="270146" cy="270875"/>
      </dsp:txXfrm>
    </dsp:sp>
    <dsp:sp modelId="{DB2083AA-B21F-4F24-83C7-31C987DEF73F}">
      <dsp:nvSpPr>
        <dsp:cNvPr id="0" name=""/>
        <dsp:cNvSpPr/>
      </dsp:nvSpPr>
      <dsp:spPr>
        <a:xfrm>
          <a:off x="2555248" y="117430"/>
          <a:ext cx="1820395" cy="1093304"/>
        </a:xfrm>
        <a:prstGeom prst="roundRect">
          <a:avLst>
            <a:gd name="adj" fmla="val 10000"/>
          </a:avLst>
        </a:prstGeom>
        <a:solidFill>
          <a:schemeClr val="accent5">
            <a:hueOff val="1178392"/>
            <a:satOff val="-5635"/>
            <a:lumOff val="617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a:latin typeface="Times New Roman" panose="02020603050405020304" pitchFamily="18" charset="0"/>
              <a:cs typeface="Times New Roman" panose="02020603050405020304" pitchFamily="18" charset="0"/>
            </a:rPr>
            <a:t>Pharmacokinetic assessment</a:t>
          </a:r>
        </a:p>
      </dsp:txBody>
      <dsp:txXfrm>
        <a:off x="2587270" y="149452"/>
        <a:ext cx="1756351" cy="1029260"/>
      </dsp:txXfrm>
    </dsp:sp>
    <dsp:sp modelId="{F8B29AEC-E9EE-43CB-92CD-F5918F7F4443}">
      <dsp:nvSpPr>
        <dsp:cNvPr id="0" name=""/>
        <dsp:cNvSpPr/>
      </dsp:nvSpPr>
      <dsp:spPr>
        <a:xfrm>
          <a:off x="4557683" y="438354"/>
          <a:ext cx="385923" cy="451457"/>
        </a:xfrm>
        <a:prstGeom prst="rightArrow">
          <a:avLst>
            <a:gd name="adj1" fmla="val 60000"/>
            <a:gd name="adj2" fmla="val 5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557683" y="528645"/>
        <a:ext cx="270146" cy="270875"/>
      </dsp:txXfrm>
    </dsp:sp>
    <dsp:sp modelId="{1BD1FD83-D797-49A3-BFE6-0F277B445E19}">
      <dsp:nvSpPr>
        <dsp:cNvPr id="0" name=""/>
        <dsp:cNvSpPr/>
      </dsp:nvSpPr>
      <dsp:spPr>
        <a:xfrm>
          <a:off x="5103802" y="117430"/>
          <a:ext cx="2135742" cy="1093304"/>
        </a:xfrm>
        <a:prstGeom prst="roundRect">
          <a:avLst>
            <a:gd name="adj" fmla="val 10000"/>
          </a:avLst>
        </a:prstGeom>
        <a:solidFill>
          <a:schemeClr val="accent5">
            <a:hueOff val="2356783"/>
            <a:satOff val="-11270"/>
            <a:lumOff val="1235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Compound prioritization </a:t>
          </a:r>
        </a:p>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(Safety, bioavailability, efficacy)</a:t>
          </a:r>
        </a:p>
      </dsp:txBody>
      <dsp:txXfrm>
        <a:off x="5135824" y="149452"/>
        <a:ext cx="2071698" cy="1029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C8ED8-1486-4C4E-8DF6-AC357D13E75F}" type="datetimeFigureOut">
              <a:rPr lang="en-IN" smtClean="0"/>
              <a:t>02-06-2025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4FBE96-3A98-417E-BED3-415B863FDB2B}" type="slidenum">
              <a:rPr lang="en-IN" smtClean="0"/>
              <a:t>‹#›</a:t>
            </a:fld>
            <a:endParaRPr lang="en-IN"/>
          </a:p>
        </p:txBody>
      </p:sp>
    </p:spTree>
    <p:extLst>
      <p:ext uri="{BB962C8B-B14F-4D97-AF65-F5344CB8AC3E}">
        <p14:creationId xmlns:p14="http://schemas.microsoft.com/office/powerpoint/2010/main" val="2443630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FBE96-3A98-417E-BED3-415B863FDB2B}" type="slidenum">
              <a:rPr lang="en-IN" smtClean="0"/>
              <a:t>11</a:t>
            </a:fld>
            <a:endParaRPr lang="en-IN"/>
          </a:p>
        </p:txBody>
      </p:sp>
    </p:spTree>
    <p:extLst>
      <p:ext uri="{BB962C8B-B14F-4D97-AF65-F5344CB8AC3E}">
        <p14:creationId xmlns:p14="http://schemas.microsoft.com/office/powerpoint/2010/main" val="360061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4FBE96-3A98-417E-BED3-415B863FDB2B}" type="slidenum">
              <a:rPr lang="en-IN" smtClean="0"/>
              <a:t>28</a:t>
            </a:fld>
            <a:endParaRPr lang="en-IN"/>
          </a:p>
        </p:txBody>
      </p:sp>
    </p:spTree>
    <p:extLst>
      <p:ext uri="{BB962C8B-B14F-4D97-AF65-F5344CB8AC3E}">
        <p14:creationId xmlns:p14="http://schemas.microsoft.com/office/powerpoint/2010/main" val="3052706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940CB8F-3A36-4A7D-B761-151E01130C46}" type="datetimeFigureOut">
              <a:rPr lang="en-IN" smtClean="0"/>
              <a:t>02-06-2025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9BDE45F8-2765-4AF5-869F-7B4CDD851A69}" type="slidenum">
              <a:rPr lang="en-IN" smtClean="0"/>
              <a:t>‹#›</a:t>
            </a:fld>
            <a:endParaRPr lang="en-IN"/>
          </a:p>
        </p:txBody>
      </p:sp>
    </p:spTree>
    <p:extLst>
      <p:ext uri="{BB962C8B-B14F-4D97-AF65-F5344CB8AC3E}">
        <p14:creationId xmlns:p14="http://schemas.microsoft.com/office/powerpoint/2010/main" val="25471581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0CB8F-3A36-4A7D-B761-151E01130C46}"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44441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0CB8F-3A36-4A7D-B761-151E01130C46}" type="datetimeFigureOut">
              <a:rPr lang="en-IN" smtClean="0"/>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393858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0CB8F-3A36-4A7D-B761-151E01130C46}" type="datetimeFigureOut">
              <a:rPr lang="en-IN" smtClean="0"/>
              <a:t>02-06-2025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39199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940CB8F-3A36-4A7D-B761-151E01130C46}" type="datetimeFigureOut">
              <a:rPr lang="en-IN" smtClean="0"/>
              <a:t>02-06-2025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39960935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0CB8F-3A36-4A7D-B761-151E01130C46}" type="datetimeFigureOut">
              <a:rPr lang="en-IN" smtClean="0"/>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0838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0CB8F-3A36-4A7D-B761-151E01130C46}" type="datetimeFigureOut">
              <a:rPr lang="en-IN" smtClean="0"/>
              <a:t>02-06-2025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46537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0CB8F-3A36-4A7D-B761-151E01130C46}" type="datetimeFigureOut">
              <a:rPr lang="en-IN" smtClean="0"/>
              <a:t>02-06-2025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6433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0CB8F-3A36-4A7D-B761-151E01130C46}" type="datetimeFigureOut">
              <a:rPr lang="en-IN" smtClean="0"/>
              <a:t>02-06-2025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DE45F8-2765-4AF5-869F-7B4CDD851A69}" type="slidenum">
              <a:rPr lang="en-IN" smtClean="0"/>
              <a:t>‹#›</a:t>
            </a:fld>
            <a:endParaRPr lang="en-IN"/>
          </a:p>
        </p:txBody>
      </p:sp>
    </p:spTree>
    <p:extLst>
      <p:ext uri="{BB962C8B-B14F-4D97-AF65-F5344CB8AC3E}">
        <p14:creationId xmlns:p14="http://schemas.microsoft.com/office/powerpoint/2010/main" val="28783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940CB8F-3A36-4A7D-B761-151E01130C46}" type="datetimeFigureOut">
              <a:rPr lang="en-IN" smtClean="0"/>
              <a:t>02-06-2025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9BDE45F8-2765-4AF5-869F-7B4CDD851A69}"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347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940CB8F-3A36-4A7D-B761-151E01130C46}" type="datetimeFigureOut">
              <a:rPr lang="en-IN" smtClean="0"/>
              <a:t>02-06-2025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9BDE45F8-2765-4AF5-869F-7B4CDD851A69}"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455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940CB8F-3A36-4A7D-B761-151E01130C46}" type="datetimeFigureOut">
              <a:rPr lang="en-IN" smtClean="0"/>
              <a:t>02-06-2025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9BDE45F8-2765-4AF5-869F-7B4CDD851A69}" type="slidenum">
              <a:rPr lang="en-IN" smtClean="0"/>
              <a:t>‹#›</a:t>
            </a:fld>
            <a:endParaRPr lang="en-IN"/>
          </a:p>
        </p:txBody>
      </p:sp>
    </p:spTree>
    <p:extLst>
      <p:ext uri="{BB962C8B-B14F-4D97-AF65-F5344CB8AC3E}">
        <p14:creationId xmlns:p14="http://schemas.microsoft.com/office/powerpoint/2010/main" val="375366075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emf"/><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43AC49-F072-062B-634B-91C966C78F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8081" y="525745"/>
            <a:ext cx="3775438" cy="1436082"/>
          </a:xfrm>
          <a:prstGeom prst="rect">
            <a:avLst/>
          </a:prstGeom>
          <a:noFill/>
          <a:ln w="9525">
            <a:noFill/>
          </a:ln>
        </p:spPr>
      </p:pic>
      <p:sp>
        <p:nvSpPr>
          <p:cNvPr id="6" name="Subtitle 2">
            <a:extLst>
              <a:ext uri="{FF2B5EF4-FFF2-40B4-BE49-F238E27FC236}">
                <a16:creationId xmlns:a16="http://schemas.microsoft.com/office/drawing/2014/main" id="{33480253-DD86-C4FB-2771-435015AD600E}"/>
              </a:ext>
            </a:extLst>
          </p:cNvPr>
          <p:cNvSpPr txBox="1">
            <a:spLocks/>
          </p:cNvSpPr>
          <p:nvPr/>
        </p:nvSpPr>
        <p:spPr>
          <a:xfrm>
            <a:off x="1632151" y="2252470"/>
            <a:ext cx="9144000" cy="721464"/>
          </a:xfrm>
          <a:prstGeom prst="rect">
            <a:avLst/>
          </a:prstGeom>
          <a:solidFill>
            <a:schemeClr val="bg2"/>
          </a:solidFill>
          <a:ln w="12700">
            <a:noFill/>
          </a:ln>
        </p:spPr>
        <p:txBody>
          <a:bodyPr>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b="1" dirty="0">
                <a:latin typeface="Times New Roman" panose="02020603050405020304" pitchFamily="18" charset="0"/>
                <a:cs typeface="Times New Roman" panose="02020603050405020304" pitchFamily="18" charset="0"/>
              </a:rPr>
              <a:t>A study on the detection and validation of Protein-Protein Interaction Inhibitors for Cystic Fibrosis treatment using AI-driven virtual screening approach</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D7105F9-6667-7D18-29D9-67068C8F8490}"/>
              </a:ext>
            </a:extLst>
          </p:cNvPr>
          <p:cNvSpPr txBox="1"/>
          <p:nvPr/>
        </p:nvSpPr>
        <p:spPr>
          <a:xfrm>
            <a:off x="3039615" y="2922819"/>
            <a:ext cx="6112769" cy="830997"/>
          </a:xfrm>
          <a:prstGeom prst="rect">
            <a:avLst/>
          </a:prstGeom>
          <a:noFill/>
        </p:spPr>
        <p:txBody>
          <a:bodyPr wrap="square" rtlCol="0">
            <a:spAutoFit/>
          </a:bodyPr>
          <a:lstStyle/>
          <a:p>
            <a:endParaRPr lang="en-IN" sz="1600" b="1" dirty="0">
              <a:solidFill>
                <a:srgbClr val="C00000"/>
              </a:solidFill>
              <a:latin typeface="Times New Roman" panose="02020603050405020304" pitchFamily="18" charset="0"/>
              <a:cs typeface="Times New Roman" panose="02020603050405020304" pitchFamily="18" charset="0"/>
            </a:endParaRPr>
          </a:p>
          <a:p>
            <a:pPr algn="just"/>
            <a:r>
              <a:rPr lang="en-IN" sz="1600" b="1" dirty="0">
                <a:solidFill>
                  <a:srgbClr val="002060"/>
                </a:solidFill>
                <a:latin typeface="Times New Roman" panose="02020603050405020304" pitchFamily="18" charset="0"/>
                <a:cs typeface="Times New Roman" panose="02020603050405020304" pitchFamily="18" charset="0"/>
              </a:rPr>
              <a:t>DOCTORAL ADVISORY COMMITTEE MEETING</a:t>
            </a:r>
          </a:p>
          <a:p>
            <a:pPr algn="ctr"/>
            <a:endParaRPr lang="en-IN"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42D4ED7-FD6B-A850-2EA8-BCF38905DADB}"/>
              </a:ext>
            </a:extLst>
          </p:cNvPr>
          <p:cNvSpPr txBox="1"/>
          <p:nvPr/>
        </p:nvSpPr>
        <p:spPr>
          <a:xfrm>
            <a:off x="437778" y="4418458"/>
            <a:ext cx="4859022" cy="2031325"/>
          </a:xfrm>
          <a:prstGeom prst="rect">
            <a:avLst/>
          </a:prstGeom>
          <a:solidFill>
            <a:schemeClr val="bg2"/>
          </a:solidFill>
          <a:ln w="9525">
            <a:noFill/>
          </a:ln>
        </p:spPr>
        <p:txBody>
          <a:bodyPr wrap="none" rtlCol="0">
            <a:spAutoFit/>
          </a:bodyPr>
          <a:lstStyle/>
          <a:p>
            <a:r>
              <a:rPr lang="en-IN" b="1" dirty="0">
                <a:solidFill>
                  <a:srgbClr val="002060"/>
                </a:solidFill>
                <a:latin typeface="Times New Roman" panose="02020603050405020304" pitchFamily="18" charset="0"/>
                <a:cs typeface="Times New Roman" panose="02020603050405020304" pitchFamily="18" charset="0"/>
              </a:rPr>
              <a:t>Research Guide:</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Dr. </a:t>
            </a:r>
            <a:r>
              <a:rPr lang="en-IN" dirty="0" err="1">
                <a:latin typeface="Times New Roman" panose="02020603050405020304" pitchFamily="18" charset="0"/>
                <a:cs typeface="Times New Roman" panose="02020603050405020304" pitchFamily="18" charset="0"/>
              </a:rPr>
              <a:t>Manoov</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Rajapandy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Senior Assistant Professor</a:t>
            </a:r>
          </a:p>
          <a:p>
            <a:r>
              <a:rPr lang="en-IN" dirty="0">
                <a:latin typeface="Times New Roman" panose="02020603050405020304" pitchFamily="18" charset="0"/>
                <a:cs typeface="Times New Roman" panose="02020603050405020304" pitchFamily="18" charset="0"/>
              </a:rPr>
              <a:t>Department of Computer Science and Engineering</a:t>
            </a:r>
          </a:p>
          <a:p>
            <a:r>
              <a:rPr lang="en-IN" dirty="0">
                <a:latin typeface="Times New Roman" panose="02020603050405020304" pitchFamily="18" charset="0"/>
                <a:cs typeface="Times New Roman" panose="02020603050405020304" pitchFamily="18" charset="0"/>
              </a:rPr>
              <a:t>Vellore Institute of Technology</a:t>
            </a:r>
          </a:p>
          <a:p>
            <a:r>
              <a:rPr lang="en-IN" dirty="0">
                <a:latin typeface="Times New Roman" panose="02020603050405020304" pitchFamily="18" charset="0"/>
                <a:cs typeface="Times New Roman" panose="02020603050405020304" pitchFamily="18" charset="0"/>
              </a:rPr>
              <a:t>Vellore</a:t>
            </a:r>
          </a:p>
        </p:txBody>
      </p:sp>
      <p:sp>
        <p:nvSpPr>
          <p:cNvPr id="9" name="TextBox 8">
            <a:extLst>
              <a:ext uri="{FF2B5EF4-FFF2-40B4-BE49-F238E27FC236}">
                <a16:creationId xmlns:a16="http://schemas.microsoft.com/office/drawing/2014/main" id="{C002AC97-3D75-DA04-35D6-7D609D5505F8}"/>
              </a:ext>
            </a:extLst>
          </p:cNvPr>
          <p:cNvSpPr txBox="1"/>
          <p:nvPr/>
        </p:nvSpPr>
        <p:spPr>
          <a:xfrm>
            <a:off x="7584346" y="4416207"/>
            <a:ext cx="4155366" cy="2031325"/>
          </a:xfrm>
          <a:prstGeom prst="rect">
            <a:avLst/>
          </a:prstGeom>
          <a:solidFill>
            <a:schemeClr val="bg2"/>
          </a:solidFill>
          <a:ln w="9525">
            <a:noFill/>
          </a:ln>
        </p:spPr>
        <p:txBody>
          <a:bodyPr wrap="square" rtlCol="0">
            <a:spAutoFit/>
          </a:bodyPr>
          <a:lstStyle/>
          <a:p>
            <a:r>
              <a:rPr lang="en-IN" b="1" dirty="0">
                <a:solidFill>
                  <a:srgbClr val="002060"/>
                </a:solidFill>
                <a:latin typeface="Times New Roman" panose="02020603050405020304" pitchFamily="18" charset="0"/>
                <a:cs typeface="Times New Roman" panose="02020603050405020304" pitchFamily="18" charset="0"/>
              </a:rPr>
              <a:t>Research Scholar:</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Ms. Dhivya Gunasekaran</a:t>
            </a:r>
          </a:p>
          <a:p>
            <a:r>
              <a:rPr lang="en-IN" dirty="0">
                <a:latin typeface="Times New Roman" panose="02020603050405020304" pitchFamily="18" charset="0"/>
                <a:cs typeface="Times New Roman" panose="02020603050405020304" pitchFamily="18" charset="0"/>
              </a:rPr>
              <a:t>24PDT0002</a:t>
            </a:r>
          </a:p>
          <a:p>
            <a:r>
              <a:rPr lang="en-IN" dirty="0">
                <a:latin typeface="Times New Roman" panose="02020603050405020304" pitchFamily="18" charset="0"/>
                <a:cs typeface="Times New Roman" panose="02020603050405020304" pitchFamily="18" charset="0"/>
              </a:rPr>
              <a:t>School of Biosciences and Technology</a:t>
            </a:r>
          </a:p>
          <a:p>
            <a:r>
              <a:rPr lang="en-IN" dirty="0">
                <a:latin typeface="Times New Roman" panose="02020603050405020304" pitchFamily="18" charset="0"/>
                <a:cs typeface="Times New Roman" panose="02020603050405020304" pitchFamily="18" charset="0"/>
              </a:rPr>
              <a:t>Vellore Institute of Technology</a:t>
            </a:r>
          </a:p>
          <a:p>
            <a:r>
              <a:rPr lang="en-IN" dirty="0">
                <a:latin typeface="Times New Roman" panose="02020603050405020304" pitchFamily="18" charset="0"/>
                <a:cs typeface="Times New Roman" panose="02020603050405020304" pitchFamily="18" charset="0"/>
              </a:rPr>
              <a:t>Vellore</a:t>
            </a:r>
          </a:p>
        </p:txBody>
      </p:sp>
      <p:sp>
        <p:nvSpPr>
          <p:cNvPr id="10" name="TextBox 9">
            <a:extLst>
              <a:ext uri="{FF2B5EF4-FFF2-40B4-BE49-F238E27FC236}">
                <a16:creationId xmlns:a16="http://schemas.microsoft.com/office/drawing/2014/main" id="{9DF73865-5AA8-34BD-3AC4-A78A710DD136}"/>
              </a:ext>
            </a:extLst>
          </p:cNvPr>
          <p:cNvSpPr txBox="1"/>
          <p:nvPr/>
        </p:nvSpPr>
        <p:spPr>
          <a:xfrm>
            <a:off x="4372797" y="3773480"/>
            <a:ext cx="212632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Date:</a:t>
            </a:r>
          </a:p>
        </p:txBody>
      </p:sp>
    </p:spTree>
    <p:extLst>
      <p:ext uri="{BB962C8B-B14F-4D97-AF65-F5344CB8AC3E}">
        <p14:creationId xmlns:p14="http://schemas.microsoft.com/office/powerpoint/2010/main" val="147978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C395B-555C-7915-CEAA-31D8E5449911}"/>
              </a:ext>
            </a:extLst>
          </p:cNvPr>
          <p:cNvSpPr>
            <a:spLocks noGrp="1"/>
          </p:cNvSpPr>
          <p:nvPr>
            <p:ph type="title"/>
          </p:nvPr>
        </p:nvSpPr>
        <p:spPr>
          <a:xfrm>
            <a:off x="847344" y="739013"/>
            <a:ext cx="7788656" cy="604139"/>
          </a:xfrm>
        </p:spPr>
        <p:txBody>
          <a:bodyPr>
            <a:noAutofit/>
          </a:bodyPr>
          <a:lstStyle/>
          <a:p>
            <a:r>
              <a:rPr lang="en-US" sz="2400" b="1" dirty="0">
                <a:solidFill>
                  <a:srgbClr val="002060"/>
                </a:solidFill>
                <a:latin typeface="Times New Roman" panose="02020603050405020304" pitchFamily="18" charset="0"/>
                <a:cs typeface="Times New Roman" panose="02020603050405020304" pitchFamily="18" charset="0"/>
              </a:rPr>
              <a:t>CFTR-Interacting Proteins for Targeting PPI Inhibitor </a:t>
            </a:r>
            <a:endParaRPr lang="en-IN" sz="24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33C5D3E-FCC0-E893-2FC6-47A87A28BA50}"/>
              </a:ext>
            </a:extLst>
          </p:cNvPr>
          <p:cNvGraphicFramePr>
            <a:graphicFrameLocks noGrp="1"/>
          </p:cNvGraphicFramePr>
          <p:nvPr>
            <p:extLst>
              <p:ext uri="{D42A27DB-BD31-4B8C-83A1-F6EECF244321}">
                <p14:modId xmlns:p14="http://schemas.microsoft.com/office/powerpoint/2010/main" val="323951310"/>
              </p:ext>
            </p:extLst>
          </p:nvPr>
        </p:nvGraphicFramePr>
        <p:xfrm>
          <a:off x="847344" y="1737360"/>
          <a:ext cx="10180320" cy="3383280"/>
        </p:xfrm>
        <a:graphic>
          <a:graphicData uri="http://schemas.openxmlformats.org/drawingml/2006/table">
            <a:tbl>
              <a:tblPr firstRow="1" bandRow="1">
                <a:tableStyleId>{5C22544A-7EE6-4342-B048-85BDC9FD1C3A}</a:tableStyleId>
              </a:tblPr>
              <a:tblGrid>
                <a:gridCol w="777240">
                  <a:extLst>
                    <a:ext uri="{9D8B030D-6E8A-4147-A177-3AD203B41FA5}">
                      <a16:colId xmlns:a16="http://schemas.microsoft.com/office/drawing/2014/main" val="2968248464"/>
                    </a:ext>
                  </a:extLst>
                </a:gridCol>
                <a:gridCol w="2005584">
                  <a:extLst>
                    <a:ext uri="{9D8B030D-6E8A-4147-A177-3AD203B41FA5}">
                      <a16:colId xmlns:a16="http://schemas.microsoft.com/office/drawing/2014/main" val="3194372536"/>
                    </a:ext>
                  </a:extLst>
                </a:gridCol>
                <a:gridCol w="3182112">
                  <a:extLst>
                    <a:ext uri="{9D8B030D-6E8A-4147-A177-3AD203B41FA5}">
                      <a16:colId xmlns:a16="http://schemas.microsoft.com/office/drawing/2014/main" val="3016187532"/>
                    </a:ext>
                  </a:extLst>
                </a:gridCol>
                <a:gridCol w="4215384">
                  <a:extLst>
                    <a:ext uri="{9D8B030D-6E8A-4147-A177-3AD203B41FA5}">
                      <a16:colId xmlns:a16="http://schemas.microsoft.com/office/drawing/2014/main" val="1210078177"/>
                    </a:ext>
                  </a:extLst>
                </a:gridCol>
              </a:tblGrid>
              <a:tr h="340698">
                <a:tc>
                  <a:txBody>
                    <a:bodyPr/>
                    <a:lstStyle/>
                    <a:p>
                      <a:r>
                        <a:rPr lang="en-IN" sz="1800" dirty="0">
                          <a:latin typeface="Times New Roman" panose="02020603050405020304" pitchFamily="18" charset="0"/>
                          <a:cs typeface="Times New Roman" panose="02020603050405020304" pitchFamily="18" charset="0"/>
                        </a:rPr>
                        <a:t>Protein</a:t>
                      </a:r>
                    </a:p>
                  </a:txBody>
                  <a:tcPr/>
                </a:tc>
                <a:tc>
                  <a:txBody>
                    <a:bodyPr/>
                    <a:lstStyle/>
                    <a:p>
                      <a:r>
                        <a:rPr lang="en-IN" sz="1800" dirty="0">
                          <a:latin typeface="Times New Roman" panose="02020603050405020304" pitchFamily="18" charset="0"/>
                          <a:cs typeface="Times New Roman" panose="02020603050405020304" pitchFamily="18" charset="0"/>
                        </a:rPr>
                        <a:t>Full Name</a:t>
                      </a:r>
                    </a:p>
                  </a:txBody>
                  <a:tcPr/>
                </a:tc>
                <a:tc>
                  <a:txBody>
                    <a:bodyPr/>
                    <a:lstStyle/>
                    <a:p>
                      <a:r>
                        <a:rPr lang="en-IN" sz="1800" dirty="0">
                          <a:latin typeface="Times New Roman" panose="02020603050405020304" pitchFamily="18" charset="0"/>
                          <a:cs typeface="Times New Roman" panose="02020603050405020304" pitchFamily="18" charset="0"/>
                        </a:rPr>
                        <a:t>Biological Role</a:t>
                      </a:r>
                    </a:p>
                  </a:txBody>
                  <a:tcPr/>
                </a:tc>
                <a:tc>
                  <a:txBody>
                    <a:bodyPr/>
                    <a:lstStyle/>
                    <a:p>
                      <a:r>
                        <a:rPr lang="en-US" sz="1800" dirty="0">
                          <a:latin typeface="Times New Roman" panose="02020603050405020304" pitchFamily="18" charset="0"/>
                          <a:cs typeface="Times New Roman" panose="02020603050405020304" pitchFamily="18" charset="0"/>
                        </a:rPr>
                        <a:t>Relevance to CFTR &amp; PPI Targeting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7825363"/>
                  </a:ext>
                </a:extLst>
              </a:tr>
              <a:tr h="370840">
                <a:tc>
                  <a:txBody>
                    <a:bodyPr/>
                    <a:lstStyle/>
                    <a:p>
                      <a:r>
                        <a:rPr lang="en-IN" sz="1800" dirty="0">
                          <a:latin typeface="Times New Roman" panose="02020603050405020304" pitchFamily="18" charset="0"/>
                          <a:cs typeface="Times New Roman" panose="02020603050405020304" pitchFamily="18" charset="0"/>
                        </a:rPr>
                        <a:t>HSP90</a:t>
                      </a:r>
                    </a:p>
                  </a:txBody>
                  <a:tcPr/>
                </a:tc>
                <a:tc>
                  <a:txBody>
                    <a:bodyPr/>
                    <a:lstStyle/>
                    <a:p>
                      <a:r>
                        <a:rPr lang="en-IN" sz="1800" dirty="0">
                          <a:latin typeface="Times New Roman" panose="02020603050405020304" pitchFamily="18" charset="0"/>
                          <a:cs typeface="Times New Roman" panose="02020603050405020304" pitchFamily="18" charset="0"/>
                        </a:rPr>
                        <a:t>Heat Shock Protein 90</a:t>
                      </a:r>
                    </a:p>
                  </a:txBody>
                  <a:tcPr/>
                </a:tc>
                <a:tc>
                  <a:txBody>
                    <a:bodyPr/>
                    <a:lstStyle/>
                    <a:p>
                      <a:r>
                        <a:rPr lang="en-US" sz="1800" dirty="0">
                          <a:latin typeface="Times New Roman" panose="02020603050405020304" pitchFamily="18" charset="0"/>
                          <a:cs typeface="Times New Roman" panose="02020603050405020304" pitchFamily="18" charset="0"/>
                        </a:rPr>
                        <a:t>Molecular chaperone that stabilizes folding intermediates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Stabilizes misfolded CFTR; inhibition may alter folding trajectory and degradation outcomes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0786421"/>
                  </a:ext>
                </a:extLst>
              </a:tr>
              <a:tr h="370840">
                <a:tc>
                  <a:txBody>
                    <a:bodyPr/>
                    <a:lstStyle/>
                    <a:p>
                      <a:r>
                        <a:rPr lang="en-IN" sz="1800" dirty="0">
                          <a:latin typeface="Times New Roman" panose="02020603050405020304" pitchFamily="18" charset="0"/>
                          <a:cs typeface="Times New Roman" panose="02020603050405020304" pitchFamily="18" charset="0"/>
                        </a:rPr>
                        <a:t>STIP1</a:t>
                      </a:r>
                    </a:p>
                  </a:txBody>
                  <a:tcPr/>
                </a:tc>
                <a:tc>
                  <a:txBody>
                    <a:bodyPr/>
                    <a:lstStyle/>
                    <a:p>
                      <a:r>
                        <a:rPr lang="en-IN" sz="1800" dirty="0">
                          <a:latin typeface="Times New Roman" panose="02020603050405020304" pitchFamily="18" charset="0"/>
                          <a:cs typeface="Times New Roman" panose="02020603050405020304" pitchFamily="18" charset="0"/>
                        </a:rPr>
                        <a:t>Stress-Induced Phosphoprotein 1</a:t>
                      </a:r>
                    </a:p>
                  </a:txBody>
                  <a:tcPr/>
                </a:tc>
                <a:tc>
                  <a:txBody>
                    <a:bodyPr/>
                    <a:lstStyle/>
                    <a:p>
                      <a:r>
                        <a:rPr lang="en-US" sz="1800" dirty="0">
                          <a:latin typeface="Times New Roman" panose="02020603050405020304" pitchFamily="18" charset="0"/>
                          <a:cs typeface="Times New Roman" panose="02020603050405020304" pitchFamily="18" charset="0"/>
                        </a:rPr>
                        <a:t>Co-chaperone linking HSP70 and HSP90 in CFTR folding complexes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Mediates CFTR chaperone complex; PPI disruption may modulate folding pathway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8114745"/>
                  </a:ext>
                </a:extLst>
              </a:tr>
              <a:tr h="370840">
                <a:tc>
                  <a:txBody>
                    <a:bodyPr/>
                    <a:lstStyle/>
                    <a:p>
                      <a:r>
                        <a:rPr lang="en-IN" sz="1800" dirty="0">
                          <a:latin typeface="Times New Roman" panose="02020603050405020304" pitchFamily="18" charset="0"/>
                          <a:cs typeface="Times New Roman" panose="02020603050405020304" pitchFamily="18" charset="0"/>
                        </a:rPr>
                        <a:t>CAL</a:t>
                      </a:r>
                    </a:p>
                  </a:txBody>
                  <a:tcPr/>
                </a:tc>
                <a:tc>
                  <a:txBody>
                    <a:bodyPr/>
                    <a:lstStyle/>
                    <a:p>
                      <a:r>
                        <a:rPr lang="en-IN" sz="1800" dirty="0">
                          <a:latin typeface="Times New Roman" panose="02020603050405020304" pitchFamily="18" charset="0"/>
                          <a:cs typeface="Times New Roman" panose="02020603050405020304" pitchFamily="18" charset="0"/>
                        </a:rPr>
                        <a:t>CFTR-Associated Ligand</a:t>
                      </a:r>
                    </a:p>
                  </a:txBody>
                  <a:tcPr/>
                </a:tc>
                <a:tc>
                  <a:txBody>
                    <a:bodyPr/>
                    <a:lstStyle/>
                    <a:p>
                      <a:r>
                        <a:rPr lang="en-IN" sz="1800" dirty="0">
                          <a:latin typeface="Times New Roman" panose="02020603050405020304" pitchFamily="18" charset="0"/>
                          <a:cs typeface="Times New Roman" panose="02020603050405020304" pitchFamily="18" charset="0"/>
                        </a:rPr>
                        <a:t>Adaptor protein promoting CFTR degradation via lysosomal trafficking</a:t>
                      </a:r>
                    </a:p>
                  </a:txBody>
                  <a:tcPr/>
                </a:tc>
                <a:tc>
                  <a:txBody>
                    <a:bodyPr/>
                    <a:lstStyle/>
                    <a:p>
                      <a:r>
                        <a:rPr lang="en-US" sz="1800" dirty="0">
                          <a:latin typeface="Times New Roman" panose="02020603050405020304" pitchFamily="18" charset="0"/>
                          <a:cs typeface="Times New Roman" panose="02020603050405020304" pitchFamily="18" charset="0"/>
                        </a:rPr>
                        <a:t>Competes with NHERF1 for CFTR binding; inhibition could prolong CFTR membrane stability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42625852"/>
                  </a:ext>
                </a:extLst>
              </a:tr>
            </a:tbl>
          </a:graphicData>
        </a:graphic>
      </p:graphicFrame>
    </p:spTree>
    <p:extLst>
      <p:ext uri="{BB962C8B-B14F-4D97-AF65-F5344CB8AC3E}">
        <p14:creationId xmlns:p14="http://schemas.microsoft.com/office/powerpoint/2010/main" val="318277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D862C8-2753-7259-6721-B782C118FD69}"/>
              </a:ext>
            </a:extLst>
          </p:cNvPr>
          <p:cNvGraphicFramePr>
            <a:graphicFrameLocks noGrp="1"/>
          </p:cNvGraphicFramePr>
          <p:nvPr>
            <p:extLst>
              <p:ext uri="{D42A27DB-BD31-4B8C-83A1-F6EECF244321}">
                <p14:modId xmlns:p14="http://schemas.microsoft.com/office/powerpoint/2010/main" val="3864343803"/>
              </p:ext>
            </p:extLst>
          </p:nvPr>
        </p:nvGraphicFramePr>
        <p:xfrm>
          <a:off x="722376" y="987552"/>
          <a:ext cx="10725912" cy="5230366"/>
        </p:xfrm>
        <a:graphic>
          <a:graphicData uri="http://schemas.openxmlformats.org/drawingml/2006/table">
            <a:tbl>
              <a:tblPr firstRow="1" bandRow="1">
                <a:tableStyleId>{5C22544A-7EE6-4342-B048-85BDC9FD1C3A}</a:tableStyleId>
              </a:tblPr>
              <a:tblGrid>
                <a:gridCol w="815095">
                  <a:extLst>
                    <a:ext uri="{9D8B030D-6E8A-4147-A177-3AD203B41FA5}">
                      <a16:colId xmlns:a16="http://schemas.microsoft.com/office/drawing/2014/main" val="4283069729"/>
                    </a:ext>
                  </a:extLst>
                </a:gridCol>
                <a:gridCol w="574272">
                  <a:extLst>
                    <a:ext uri="{9D8B030D-6E8A-4147-A177-3AD203B41FA5}">
                      <a16:colId xmlns:a16="http://schemas.microsoft.com/office/drawing/2014/main" val="621873174"/>
                    </a:ext>
                  </a:extLst>
                </a:gridCol>
                <a:gridCol w="2167412">
                  <a:extLst>
                    <a:ext uri="{9D8B030D-6E8A-4147-A177-3AD203B41FA5}">
                      <a16:colId xmlns:a16="http://schemas.microsoft.com/office/drawing/2014/main" val="639508489"/>
                    </a:ext>
                  </a:extLst>
                </a:gridCol>
                <a:gridCol w="1695028">
                  <a:extLst>
                    <a:ext uri="{9D8B030D-6E8A-4147-A177-3AD203B41FA5}">
                      <a16:colId xmlns:a16="http://schemas.microsoft.com/office/drawing/2014/main" val="3083581132"/>
                    </a:ext>
                  </a:extLst>
                </a:gridCol>
                <a:gridCol w="2185937">
                  <a:extLst>
                    <a:ext uri="{9D8B030D-6E8A-4147-A177-3AD203B41FA5}">
                      <a16:colId xmlns:a16="http://schemas.microsoft.com/office/drawing/2014/main" val="6046616"/>
                    </a:ext>
                  </a:extLst>
                </a:gridCol>
                <a:gridCol w="3288168">
                  <a:extLst>
                    <a:ext uri="{9D8B030D-6E8A-4147-A177-3AD203B41FA5}">
                      <a16:colId xmlns:a16="http://schemas.microsoft.com/office/drawing/2014/main" val="3202647919"/>
                    </a:ext>
                  </a:extLst>
                </a:gridCol>
              </a:tblGrid>
              <a:tr h="453954">
                <a:tc>
                  <a:txBody>
                    <a:bodyPr/>
                    <a:lstStyle/>
                    <a:p>
                      <a:pPr algn="l"/>
                      <a:r>
                        <a:rPr lang="en-IN" sz="1400" dirty="0">
                          <a:latin typeface="Times New Roman" panose="02020603050405020304" pitchFamily="18" charset="0"/>
                          <a:cs typeface="Times New Roman" panose="02020603050405020304" pitchFamily="18" charset="0"/>
                        </a:rPr>
                        <a:t>Author</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Year</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Journal</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Relevant Research Gap</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Key findings</a:t>
                      </a:r>
                    </a:p>
                  </a:txBody>
                  <a:tcPr>
                    <a:solidFill>
                      <a:schemeClr val="accent6">
                        <a:lumMod val="75000"/>
                      </a:schemeClr>
                    </a:solidFill>
                  </a:tcPr>
                </a:tc>
                <a:extLst>
                  <a:ext uri="{0D108BD9-81ED-4DB2-BD59-A6C34878D82A}">
                    <a16:rowId xmlns:a16="http://schemas.microsoft.com/office/drawing/2014/main" val="1043148887"/>
                  </a:ext>
                </a:extLst>
              </a:tr>
              <a:tr h="914632">
                <a:tc>
                  <a:txBody>
                    <a:bodyPr/>
                    <a:lstStyle/>
                    <a:p>
                      <a:pPr algn="l"/>
                      <a:r>
                        <a:rPr lang="en-IN" sz="1200" dirty="0">
                          <a:latin typeface="Times New Roman" panose="02020603050405020304" pitchFamily="18" charset="0"/>
                          <a:cs typeface="Times New Roman" panose="02020603050405020304" pitchFamily="18" charset="0"/>
                        </a:rPr>
                        <a:t>Tang W </a:t>
                      </a:r>
                      <a:r>
                        <a:rPr lang="en-IN" sz="1200" i="1" dirty="0" err="1">
                          <a:latin typeface="Times New Roman" panose="02020603050405020304" pitchFamily="18" charset="0"/>
                          <a:cs typeface="Times New Roman" panose="02020603050405020304" pitchFamily="18" charset="0"/>
                        </a:rPr>
                        <a:t>etal</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2024</a:t>
                      </a:r>
                    </a:p>
                  </a:txBody>
                  <a:tcPr>
                    <a:solidFill>
                      <a:schemeClr val="accent4">
                        <a:lumMod val="60000"/>
                        <a:lumOff val="40000"/>
                      </a:schemeClr>
                    </a:solidFill>
                  </a:tcPr>
                </a:tc>
                <a:tc>
                  <a:txBody>
                    <a:bodyPr/>
                    <a:lstStyle/>
                    <a:p>
                      <a:pPr algn="l"/>
                      <a:r>
                        <a:rPr lang="en-US" sz="1200" i="0" dirty="0">
                          <a:latin typeface="Times New Roman" panose="02020603050405020304" pitchFamily="18" charset="0"/>
                          <a:cs typeface="Times New Roman" panose="02020603050405020304" pitchFamily="18" charset="0"/>
                        </a:rPr>
                        <a:t>In silico discovery of potential PPI inhibitors for anti-lung cancer activity</a:t>
                      </a:r>
                    </a:p>
                  </a:txBody>
                  <a:tcPr>
                    <a:solidFill>
                      <a:schemeClr val="accent4">
                        <a:lumMod val="60000"/>
                        <a:lumOff val="4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Frontiers in Chemistry</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AI/ML-driven in silico workflow for PPI inhibitor identification and validation</a:t>
                      </a: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Developed a workflow integrating pharmacophore </a:t>
                      </a:r>
                      <a:r>
                        <a:rPr lang="en-IN" sz="1200" dirty="0" err="1">
                          <a:latin typeface="Times New Roman" panose="02020603050405020304" pitchFamily="18" charset="0"/>
                          <a:cs typeface="Times New Roman" panose="02020603050405020304" pitchFamily="18" charset="0"/>
                        </a:rPr>
                        <a:t>modeling</a:t>
                      </a:r>
                      <a:r>
                        <a:rPr lang="en-IN" sz="1200" dirty="0">
                          <a:latin typeface="Times New Roman" panose="02020603050405020304" pitchFamily="18" charset="0"/>
                          <a:cs typeface="Times New Roman" panose="02020603050405020304" pitchFamily="18" charset="0"/>
                        </a:rPr>
                        <a:t>, virtual screening, molecular dynamics, and MM-GBSA to identify potential PPI inhibitors.</a:t>
                      </a:r>
                      <a:endParaRPr lang="en-US"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1060157577"/>
                  </a:ext>
                </a:extLst>
              </a:tr>
              <a:tr h="914632">
                <a:tc>
                  <a:txBody>
                    <a:bodyPr/>
                    <a:lstStyle/>
                    <a:p>
                      <a:pPr algn="l"/>
                      <a:r>
                        <a:rPr lang="en-IN" sz="1200" dirty="0">
                          <a:latin typeface="Times New Roman" panose="02020603050405020304" pitchFamily="18" charset="0"/>
                          <a:cs typeface="Times New Roman" panose="02020603050405020304" pitchFamily="18" charset="0"/>
                        </a:rPr>
                        <a:t>Philipp </a:t>
                      </a:r>
                      <a:r>
                        <a:rPr lang="en-IN" sz="1200" i="1" dirty="0" err="1">
                          <a:latin typeface="Times New Roman" panose="02020603050405020304" pitchFamily="18" charset="0"/>
                          <a:cs typeface="Times New Roman" panose="02020603050405020304" pitchFamily="18" charset="0"/>
                        </a:rPr>
                        <a:t>etal</a:t>
                      </a:r>
                      <a:endParaRPr lang="en-IN" sz="1200" b="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2024</a:t>
                      </a: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AI-guided pipeline for protein–protein interaction drug discovery identifies a SARS-CoV-2 inhibitor</a:t>
                      </a:r>
                    </a:p>
                  </a:txBody>
                  <a:tcPr>
                    <a:solidFill>
                      <a:schemeClr val="accent4">
                        <a:lumMod val="60000"/>
                        <a:lumOff val="40000"/>
                      </a:schemeClr>
                    </a:solidFill>
                  </a:tcPr>
                </a:tc>
                <a:tc>
                  <a:txBody>
                    <a:bodyPr/>
                    <a:lstStyle/>
                    <a:p>
                      <a:pPr algn="l"/>
                      <a:r>
                        <a:rPr lang="en-IN" sz="1200" i="1" dirty="0">
                          <a:latin typeface="Times New Roman" panose="02020603050405020304" pitchFamily="18" charset="0"/>
                          <a:cs typeface="Times New Roman" panose="02020603050405020304" pitchFamily="18" charset="0"/>
                        </a:rPr>
                        <a:t>Molecular Systems Biology</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Lack of integrated AI pipelines for PPI-targeted drug discovery</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Created an AI-ML workflow integrating AlphaFold-Multimer and ultra-large virtual screening for novel PPI inhibitors.</a:t>
                      </a:r>
                    </a:p>
                    <a:p>
                      <a:pPr algn="l"/>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2899351777"/>
                  </a:ext>
                </a:extLst>
              </a:tr>
              <a:tr h="1117884">
                <a:tc>
                  <a:txBody>
                    <a:bodyPr/>
                    <a:lstStyle/>
                    <a:p>
                      <a:pPr algn="l"/>
                      <a:r>
                        <a:rPr lang="it-IT" sz="1200" i="0" dirty="0">
                          <a:latin typeface="Times New Roman" panose="02020603050405020304" pitchFamily="18" charset="0"/>
                          <a:cs typeface="Times New Roman" panose="02020603050405020304" pitchFamily="18" charset="0"/>
                        </a:rPr>
                        <a:t>Deborah etal</a:t>
                      </a:r>
                      <a:endParaRPr lang="en-IN" sz="1200" i="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i="0" dirty="0">
                          <a:latin typeface="Times New Roman" panose="02020603050405020304" pitchFamily="18" charset="0"/>
                          <a:cs typeface="Times New Roman" panose="02020603050405020304" pitchFamily="18" charset="0"/>
                        </a:rPr>
                        <a:t>2022</a:t>
                      </a:r>
                    </a:p>
                  </a:txBody>
                  <a:tcPr>
                    <a:solidFill>
                      <a:schemeClr val="accent4">
                        <a:lumMod val="60000"/>
                        <a:lumOff val="40000"/>
                      </a:schemeClr>
                    </a:solidFill>
                  </a:tcPr>
                </a:tc>
                <a:tc>
                  <a:txBody>
                    <a:bodyPr/>
                    <a:lstStyle/>
                    <a:p>
                      <a:pPr algn="l"/>
                      <a:r>
                        <a:rPr lang="en-US" sz="1200" i="0" dirty="0">
                          <a:latin typeface="Times New Roman" panose="02020603050405020304" pitchFamily="18" charset="0"/>
                          <a:cs typeface="Times New Roman" panose="02020603050405020304" pitchFamily="18" charset="0"/>
                        </a:rPr>
                        <a:t>Drug Design by Pharmacophore and Virtual Screening Approach</a:t>
                      </a:r>
                      <a:endParaRPr lang="en-IN" sz="1200" i="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fr-FR" sz="1200" i="1" dirty="0">
                          <a:latin typeface="Times New Roman" panose="02020603050405020304" pitchFamily="18" charset="0"/>
                          <a:cs typeface="Times New Roman" panose="02020603050405020304" pitchFamily="18" charset="0"/>
                        </a:rPr>
                        <a:t>Pharmaceuticals</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i="0" dirty="0">
                          <a:latin typeface="Times New Roman" panose="02020603050405020304" pitchFamily="18" charset="0"/>
                          <a:cs typeface="Times New Roman" panose="02020603050405020304" pitchFamily="18" charset="0"/>
                        </a:rPr>
                        <a:t>Lack of validated workflows combining pharmacophore modeling with docking, ADMET, and MD simulations.</a:t>
                      </a:r>
                      <a:endParaRPr lang="en-IN" sz="1200" i="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i="0" dirty="0">
                          <a:latin typeface="Times New Roman" panose="02020603050405020304" pitchFamily="18" charset="0"/>
                          <a:cs typeface="Times New Roman" panose="02020603050405020304" pitchFamily="18" charset="0"/>
                        </a:rPr>
                        <a:t>Pharmacophore models are effective in drug discovery (structure &amp; ligand-based), Validation (GH score, ROC-AUC) improves reliability, Integration with docking and ADMET filtering improves hit accuracy</a:t>
                      </a:r>
                      <a:endParaRPr lang="en-IN" sz="1200" i="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682461688"/>
                  </a:ext>
                </a:extLst>
              </a:tr>
              <a:tr h="914632">
                <a:tc>
                  <a:txBody>
                    <a:bodyPr/>
                    <a:lstStyle/>
                    <a:p>
                      <a:pPr algn="l"/>
                      <a:r>
                        <a:rPr lang="en-IN" sz="1200" dirty="0">
                          <a:latin typeface="Times New Roman" panose="02020603050405020304" pitchFamily="18" charset="0"/>
                          <a:cs typeface="Times New Roman" panose="02020603050405020304" pitchFamily="18" charset="0"/>
                        </a:rPr>
                        <a:t>Duran </a:t>
                      </a:r>
                      <a:r>
                        <a:rPr lang="en-IN" sz="1200" i="1" dirty="0" err="1">
                          <a:latin typeface="Times New Roman" panose="02020603050405020304" pitchFamily="18" charset="0"/>
                          <a:cs typeface="Times New Roman" panose="02020603050405020304" pitchFamily="18" charset="0"/>
                        </a:rPr>
                        <a:t>etal</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2023</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Advancing Targeted Protein Degradation via </a:t>
                      </a:r>
                      <a:r>
                        <a:rPr lang="en-US" sz="1200" dirty="0" err="1">
                          <a:latin typeface="Times New Roman" panose="02020603050405020304" pitchFamily="18" charset="0"/>
                          <a:cs typeface="Times New Roman" panose="02020603050405020304" pitchFamily="18" charset="0"/>
                        </a:rPr>
                        <a:t>Multiomics</a:t>
                      </a:r>
                      <a:r>
                        <a:rPr lang="en-US" sz="1200" dirty="0">
                          <a:latin typeface="Times New Roman" panose="02020603050405020304" pitchFamily="18" charset="0"/>
                          <a:cs typeface="Times New Roman" panose="02020603050405020304" pitchFamily="18" charset="0"/>
                        </a:rPr>
                        <a:t> Profiling and Artificial Intelligence</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Journal of the American Chemical Society</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Limited </a:t>
                      </a:r>
                      <a:r>
                        <a:rPr lang="en-US" sz="1200" dirty="0" err="1">
                          <a:latin typeface="Times New Roman" panose="02020603050405020304" pitchFamily="18" charset="0"/>
                          <a:cs typeface="Times New Roman" panose="02020603050405020304" pitchFamily="18" charset="0"/>
                        </a:rPr>
                        <a:t>druggability</a:t>
                      </a:r>
                      <a:r>
                        <a:rPr lang="en-US" sz="1200" dirty="0">
                          <a:latin typeface="Times New Roman" panose="02020603050405020304" pitchFamily="18" charset="0"/>
                          <a:cs typeface="Times New Roman" panose="02020603050405020304" pitchFamily="18" charset="0"/>
                        </a:rPr>
                        <a:t> of PPIs and undruggable targets; absence of AI-guided degrader design strategies</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AI/ML integrated with </a:t>
                      </a:r>
                      <a:r>
                        <a:rPr lang="en-US" sz="1200" dirty="0" err="1">
                          <a:latin typeface="Times New Roman" panose="02020603050405020304" pitchFamily="18" charset="0"/>
                          <a:cs typeface="Times New Roman" panose="02020603050405020304" pitchFamily="18" charset="0"/>
                        </a:rPr>
                        <a:t>chemoproteomics</a:t>
                      </a:r>
                      <a:r>
                        <a:rPr lang="en-US" sz="1200" dirty="0">
                          <a:latin typeface="Times New Roman" panose="02020603050405020304" pitchFamily="18" charset="0"/>
                          <a:cs typeface="Times New Roman" panose="02020603050405020304" pitchFamily="18" charset="0"/>
                        </a:rPr>
                        <a:t> enables rational design of PROTACs/MGDs; proposed AI frameworks to predict effective POI-ligase pairs for degrader design.</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971653152"/>
                  </a:ext>
                </a:extLst>
              </a:tr>
              <a:tr h="914632">
                <a:tc>
                  <a:txBody>
                    <a:bodyPr/>
                    <a:lstStyle/>
                    <a:p>
                      <a:pPr algn="l"/>
                      <a:r>
                        <a:rPr lang="nb-NO" sz="1200" dirty="0">
                          <a:latin typeface="Times New Roman" panose="02020603050405020304" pitchFamily="18" charset="0"/>
                          <a:cs typeface="Times New Roman" panose="02020603050405020304" pitchFamily="18" charset="0"/>
                        </a:rPr>
                        <a:t>Tang </a:t>
                      </a:r>
                      <a:r>
                        <a:rPr lang="nb-NO" sz="1200" i="1" dirty="0">
                          <a:latin typeface="Times New Roman" panose="02020603050405020304" pitchFamily="18" charset="0"/>
                          <a:cs typeface="Times New Roman" panose="02020603050405020304" pitchFamily="18" charset="0"/>
                        </a:rPr>
                        <a:t>etal</a:t>
                      </a:r>
                      <a:endParaRPr lang="en-IN" sz="1200" b="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2023</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Developing Adaptive Personalized Therapy for Cystic Fibrosis Using Reinforcement Learning</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Annals of Applied Statistics</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Need for adaptive, individualized CF treatment strategies over time</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Reinforcement learning (Q-learning) effectively models personalized, multistage CF therapy; supports dynamic AI-driven clinical decisions.</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2440145065"/>
                  </a:ext>
                </a:extLst>
              </a:tr>
            </a:tbl>
          </a:graphicData>
        </a:graphic>
      </p:graphicFrame>
      <p:sp>
        <p:nvSpPr>
          <p:cNvPr id="3" name="TextBox 2">
            <a:extLst>
              <a:ext uri="{FF2B5EF4-FFF2-40B4-BE49-F238E27FC236}">
                <a16:creationId xmlns:a16="http://schemas.microsoft.com/office/drawing/2014/main" id="{282F4957-ADF3-0A80-E6B2-EA5CA7ACD56A}"/>
              </a:ext>
            </a:extLst>
          </p:cNvPr>
          <p:cNvSpPr txBox="1"/>
          <p:nvPr/>
        </p:nvSpPr>
        <p:spPr>
          <a:xfrm>
            <a:off x="649224" y="335100"/>
            <a:ext cx="2151743" cy="400110"/>
          </a:xfrm>
          <a:prstGeom prst="rect">
            <a:avLst/>
          </a:prstGeom>
          <a:noFill/>
        </p:spPr>
        <p:txBody>
          <a:bodyPr wrap="non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97997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073D6FC-5E29-1039-DC42-D4C3A5166606}"/>
              </a:ext>
            </a:extLst>
          </p:cNvPr>
          <p:cNvGraphicFramePr>
            <a:graphicFrameLocks noGrp="1"/>
          </p:cNvGraphicFramePr>
          <p:nvPr>
            <p:extLst>
              <p:ext uri="{D42A27DB-BD31-4B8C-83A1-F6EECF244321}">
                <p14:modId xmlns:p14="http://schemas.microsoft.com/office/powerpoint/2010/main" val="1582161111"/>
              </p:ext>
            </p:extLst>
          </p:nvPr>
        </p:nvGraphicFramePr>
        <p:xfrm>
          <a:off x="740665" y="813816"/>
          <a:ext cx="10744199" cy="5207759"/>
        </p:xfrm>
        <a:graphic>
          <a:graphicData uri="http://schemas.openxmlformats.org/drawingml/2006/table">
            <a:tbl>
              <a:tblPr firstRow="1" bandRow="1">
                <a:tableStyleId>{5C22544A-7EE6-4342-B048-85BDC9FD1C3A}</a:tableStyleId>
              </a:tblPr>
              <a:tblGrid>
                <a:gridCol w="816485">
                  <a:extLst>
                    <a:ext uri="{9D8B030D-6E8A-4147-A177-3AD203B41FA5}">
                      <a16:colId xmlns:a16="http://schemas.microsoft.com/office/drawing/2014/main" val="3365802215"/>
                    </a:ext>
                  </a:extLst>
                </a:gridCol>
                <a:gridCol w="575251">
                  <a:extLst>
                    <a:ext uri="{9D8B030D-6E8A-4147-A177-3AD203B41FA5}">
                      <a16:colId xmlns:a16="http://schemas.microsoft.com/office/drawing/2014/main" val="2214613303"/>
                    </a:ext>
                  </a:extLst>
                </a:gridCol>
                <a:gridCol w="2171107">
                  <a:extLst>
                    <a:ext uri="{9D8B030D-6E8A-4147-A177-3AD203B41FA5}">
                      <a16:colId xmlns:a16="http://schemas.microsoft.com/office/drawing/2014/main" val="3780680881"/>
                    </a:ext>
                  </a:extLst>
                </a:gridCol>
                <a:gridCol w="1697918">
                  <a:extLst>
                    <a:ext uri="{9D8B030D-6E8A-4147-A177-3AD203B41FA5}">
                      <a16:colId xmlns:a16="http://schemas.microsoft.com/office/drawing/2014/main" val="3232525896"/>
                    </a:ext>
                  </a:extLst>
                </a:gridCol>
                <a:gridCol w="2189663">
                  <a:extLst>
                    <a:ext uri="{9D8B030D-6E8A-4147-A177-3AD203B41FA5}">
                      <a16:colId xmlns:a16="http://schemas.microsoft.com/office/drawing/2014/main" val="3052307856"/>
                    </a:ext>
                  </a:extLst>
                </a:gridCol>
                <a:gridCol w="3293775">
                  <a:extLst>
                    <a:ext uri="{9D8B030D-6E8A-4147-A177-3AD203B41FA5}">
                      <a16:colId xmlns:a16="http://schemas.microsoft.com/office/drawing/2014/main" val="792401364"/>
                    </a:ext>
                  </a:extLst>
                </a:gridCol>
              </a:tblGrid>
              <a:tr h="832435">
                <a:tc>
                  <a:txBody>
                    <a:bodyPr/>
                    <a:lstStyle/>
                    <a:p>
                      <a:pPr algn="l"/>
                      <a:r>
                        <a:rPr lang="en-IN" sz="1400" dirty="0">
                          <a:latin typeface="Times New Roman" panose="02020603050405020304" pitchFamily="18" charset="0"/>
                          <a:cs typeface="Times New Roman" panose="02020603050405020304" pitchFamily="18" charset="0"/>
                        </a:rPr>
                        <a:t>Author</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Year</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Title</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Journal</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Relevant Research Gap</a:t>
                      </a:r>
                    </a:p>
                  </a:txBody>
                  <a:tcPr>
                    <a:solidFill>
                      <a:schemeClr val="accent6">
                        <a:lumMod val="75000"/>
                      </a:schemeClr>
                    </a:solidFill>
                  </a:tcPr>
                </a:tc>
                <a:tc>
                  <a:txBody>
                    <a:bodyPr/>
                    <a:lstStyle/>
                    <a:p>
                      <a:pPr algn="l"/>
                      <a:r>
                        <a:rPr lang="en-IN" sz="1400" dirty="0">
                          <a:latin typeface="Times New Roman" panose="02020603050405020304" pitchFamily="18" charset="0"/>
                          <a:cs typeface="Times New Roman" panose="02020603050405020304" pitchFamily="18" charset="0"/>
                        </a:rPr>
                        <a:t>Key findings</a:t>
                      </a:r>
                    </a:p>
                  </a:txBody>
                  <a:tcPr>
                    <a:solidFill>
                      <a:schemeClr val="accent6">
                        <a:lumMod val="75000"/>
                      </a:schemeClr>
                    </a:solidFill>
                  </a:tcPr>
                </a:tc>
                <a:extLst>
                  <a:ext uri="{0D108BD9-81ED-4DB2-BD59-A6C34878D82A}">
                    <a16:rowId xmlns:a16="http://schemas.microsoft.com/office/drawing/2014/main" val="442559567"/>
                  </a:ext>
                </a:extLst>
              </a:tr>
              <a:tr h="1093831">
                <a:tc>
                  <a:txBody>
                    <a:bodyPr/>
                    <a:lstStyle/>
                    <a:p>
                      <a:pPr algn="l"/>
                      <a:r>
                        <a:rPr lang="nl-NL" sz="1200" dirty="0">
                          <a:latin typeface="Times New Roman" panose="02020603050405020304" pitchFamily="18" charset="0"/>
                          <a:cs typeface="Times New Roman" panose="02020603050405020304" pitchFamily="18" charset="0"/>
                        </a:rPr>
                        <a:t>Alaa </a:t>
                      </a:r>
                      <a:r>
                        <a:rPr lang="nl-NL" sz="1200" i="1" dirty="0">
                          <a:latin typeface="Times New Roman" panose="02020603050405020304" pitchFamily="18" charset="0"/>
                          <a:cs typeface="Times New Roman" panose="02020603050405020304" pitchFamily="18" charset="0"/>
                        </a:rPr>
                        <a:t>etal</a:t>
                      </a:r>
                      <a:endParaRPr lang="en-IN" sz="1200" b="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2018</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Prognostication and Risk Factors for Cystic Fibrosis via Automated Machine Learning</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Scientific Reports</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Limitations of traditional CF prognostic models; poor integration of multi-factor clinical data</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err="1">
                          <a:latin typeface="Times New Roman" panose="02020603050405020304" pitchFamily="18" charset="0"/>
                          <a:cs typeface="Times New Roman" panose="02020603050405020304" pitchFamily="18" charset="0"/>
                        </a:rPr>
                        <a:t>AutoML</a:t>
                      </a:r>
                      <a:r>
                        <a:rPr lang="en-IN" sz="1200" dirty="0">
                          <a:latin typeface="Times New Roman" panose="02020603050405020304" pitchFamily="18" charset="0"/>
                          <a:cs typeface="Times New Roman" panose="02020603050405020304" pitchFamily="18" charset="0"/>
                        </a:rPr>
                        <a:t> framework (AutoPrognosis) improves CF outcome prediction and identifies novel clinical risk factors; useful for future drug-response prediction </a:t>
                      </a:r>
                      <a:r>
                        <a:rPr lang="en-IN" sz="1200" dirty="0" err="1">
                          <a:latin typeface="Times New Roman" panose="02020603050405020304" pitchFamily="18" charset="0"/>
                          <a:cs typeface="Times New Roman" panose="02020603050405020304" pitchFamily="18" charset="0"/>
                        </a:rPr>
                        <a:t>modeling</a:t>
                      </a:r>
                      <a:r>
                        <a:rPr lang="en-IN" sz="1200" dirty="0">
                          <a:latin typeface="Times New Roman" panose="02020603050405020304" pitchFamily="18" charset="0"/>
                          <a:cs typeface="Times New Roman" panose="02020603050405020304" pitchFamily="18" charset="0"/>
                        </a:rPr>
                        <a:t>.</a:t>
                      </a:r>
                    </a:p>
                  </a:txBody>
                  <a:tcPr>
                    <a:solidFill>
                      <a:schemeClr val="accent4">
                        <a:lumMod val="60000"/>
                        <a:lumOff val="40000"/>
                      </a:schemeClr>
                    </a:solidFill>
                  </a:tcPr>
                </a:tc>
                <a:extLst>
                  <a:ext uri="{0D108BD9-81ED-4DB2-BD59-A6C34878D82A}">
                    <a16:rowId xmlns:a16="http://schemas.microsoft.com/office/drawing/2014/main" val="3856727892"/>
                  </a:ext>
                </a:extLst>
              </a:tr>
              <a:tr h="10938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Times New Roman" panose="02020603050405020304" pitchFamily="18" charset="0"/>
                          <a:cs typeface="Times New Roman" panose="02020603050405020304" pitchFamily="18" charset="0"/>
                        </a:rPr>
                        <a:t>Cholon </a:t>
                      </a:r>
                      <a:r>
                        <a:rPr lang="de-DE" sz="1200" i="1" dirty="0">
                          <a:latin typeface="Times New Roman" panose="02020603050405020304" pitchFamily="18" charset="0"/>
                          <a:cs typeface="Times New Roman" panose="02020603050405020304" pitchFamily="18" charset="0"/>
                        </a:rPr>
                        <a:t>etal</a:t>
                      </a:r>
                      <a:endParaRPr lang="en-IN" sz="1200" i="1" dirty="0">
                        <a:latin typeface="Times New Roman" panose="02020603050405020304" pitchFamily="18" charset="0"/>
                        <a:cs typeface="Times New Roman" panose="02020603050405020304" pitchFamily="18" charset="0"/>
                      </a:endParaRPr>
                    </a:p>
                    <a:p>
                      <a:pPr algn="l"/>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2022</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Established and Novel Human Translational Models to Advance CF Research</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Current Opinion in Pharmacology</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Limited models for rare CFTR mutations; need for personalized screening systems</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Describes use of organoids, iPSC, and nasal/bronchial cultures for drug screening; enables testing of CFTR-targeting drugs and potential PPI disruptors.</a:t>
                      </a:r>
                    </a:p>
                  </a:txBody>
                  <a:tcPr>
                    <a:solidFill>
                      <a:schemeClr val="accent4">
                        <a:lumMod val="60000"/>
                        <a:lumOff val="40000"/>
                      </a:schemeClr>
                    </a:solidFill>
                  </a:tcPr>
                </a:tc>
                <a:extLst>
                  <a:ext uri="{0D108BD9-81ED-4DB2-BD59-A6C34878D82A}">
                    <a16:rowId xmlns:a16="http://schemas.microsoft.com/office/drawing/2014/main" val="1815522956"/>
                  </a:ext>
                </a:extLst>
              </a:tr>
              <a:tr h="1093831">
                <a:tc>
                  <a:txBody>
                    <a:bodyPr/>
                    <a:lstStyle/>
                    <a:p>
                      <a:pPr algn="l"/>
                      <a:r>
                        <a:rPr lang="en-IN" sz="1200" dirty="0">
                          <a:latin typeface="Times New Roman" panose="02020603050405020304" pitchFamily="18" charset="0"/>
                          <a:cs typeface="Times New Roman" panose="02020603050405020304" pitchFamily="18" charset="0"/>
                        </a:rPr>
                        <a:t>Allen </a:t>
                      </a:r>
                      <a:r>
                        <a:rPr lang="en-IN" sz="1200" i="1" dirty="0" err="1">
                          <a:latin typeface="Times New Roman" panose="02020603050405020304" pitchFamily="18" charset="0"/>
                          <a:cs typeface="Times New Roman" panose="02020603050405020304" pitchFamily="18" charset="0"/>
                        </a:rPr>
                        <a:t>etal</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2023</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Future Therapies for Cystic Fibrosis</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Nature Communications</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CFTR modulators ineffective for many rare variants; need for mutation-agnostic strategies</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Highlights gene editing, RNA-based approaches, and delivery challenges; underscores need for AI-guided discovery for hard-to-target CFTR mutations.</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extLst>
                  <a:ext uri="{0D108BD9-81ED-4DB2-BD59-A6C34878D82A}">
                    <a16:rowId xmlns:a16="http://schemas.microsoft.com/office/drawing/2014/main" val="777084378"/>
                  </a:ext>
                </a:extLst>
              </a:tr>
              <a:tr h="1093831">
                <a:tc>
                  <a:txBody>
                    <a:bodyPr/>
                    <a:lstStyle/>
                    <a:p>
                      <a:pPr algn="l"/>
                      <a:r>
                        <a:rPr lang="en-IN" sz="1200" dirty="0">
                          <a:latin typeface="Times New Roman" panose="02020603050405020304" pitchFamily="18" charset="0"/>
                          <a:cs typeface="Times New Roman" panose="02020603050405020304" pitchFamily="18" charset="0"/>
                        </a:rPr>
                        <a:t>Biswajit </a:t>
                      </a:r>
                      <a:r>
                        <a:rPr lang="en-IN" sz="1200" i="1" dirty="0" err="1">
                          <a:latin typeface="Times New Roman" panose="02020603050405020304" pitchFamily="18" charset="0"/>
                          <a:cs typeface="Times New Roman" panose="02020603050405020304" pitchFamily="18" charset="0"/>
                        </a:rPr>
                        <a:t>etal</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2024</a:t>
                      </a: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The Future of CF Care: Exploring AI’s Impact on Detection and Therapy</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Current Respiratory Medicine Reviews</a:t>
                      </a:r>
                      <a:endParaRPr lang="en-IN" sz="1200" i="1"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US" sz="1200" dirty="0">
                          <a:latin typeface="Times New Roman" panose="02020603050405020304" pitchFamily="18" charset="0"/>
                          <a:cs typeface="Times New Roman" panose="02020603050405020304" pitchFamily="18" charset="0"/>
                        </a:rPr>
                        <a:t>Lack of integrated AI tools for personalized CF therapy and drug repurposing</a:t>
                      </a:r>
                      <a:endParaRPr lang="en-IN" sz="1200" dirty="0">
                        <a:latin typeface="Times New Roman" panose="02020603050405020304" pitchFamily="18" charset="0"/>
                        <a:cs typeface="Times New Roman" panose="02020603050405020304" pitchFamily="18" charset="0"/>
                      </a:endParaRPr>
                    </a:p>
                  </a:txBody>
                  <a:tcPr>
                    <a:solidFill>
                      <a:schemeClr val="accent4">
                        <a:lumMod val="60000"/>
                        <a:lumOff val="40000"/>
                      </a:schemeClr>
                    </a:solidFill>
                  </a:tcPr>
                </a:tc>
                <a:tc>
                  <a:txBody>
                    <a:bodyPr/>
                    <a:lstStyle/>
                    <a:p>
                      <a:pPr algn="l"/>
                      <a:r>
                        <a:rPr lang="en-IN" sz="1200" dirty="0">
                          <a:latin typeface="Times New Roman" panose="02020603050405020304" pitchFamily="18" charset="0"/>
                          <a:cs typeface="Times New Roman" panose="02020603050405020304" pitchFamily="18" charset="0"/>
                        </a:rPr>
                        <a:t>AI enables drug repurposing, mutation-specific therapy, and imaging-based diagnostics; proposes AI-based stratification for CFTR-targeted therapy pipelines.</a:t>
                      </a:r>
                    </a:p>
                  </a:txBody>
                  <a:tcPr>
                    <a:solidFill>
                      <a:schemeClr val="accent4">
                        <a:lumMod val="60000"/>
                        <a:lumOff val="40000"/>
                      </a:schemeClr>
                    </a:solidFill>
                  </a:tcPr>
                </a:tc>
                <a:extLst>
                  <a:ext uri="{0D108BD9-81ED-4DB2-BD59-A6C34878D82A}">
                    <a16:rowId xmlns:a16="http://schemas.microsoft.com/office/drawing/2014/main" val="2866504307"/>
                  </a:ext>
                </a:extLst>
              </a:tr>
            </a:tbl>
          </a:graphicData>
        </a:graphic>
      </p:graphicFrame>
    </p:spTree>
    <p:extLst>
      <p:ext uri="{BB962C8B-B14F-4D97-AF65-F5344CB8AC3E}">
        <p14:creationId xmlns:p14="http://schemas.microsoft.com/office/powerpoint/2010/main" val="3072828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C2B449-8089-F879-D590-BEF080D860CF}"/>
              </a:ext>
            </a:extLst>
          </p:cNvPr>
          <p:cNvSpPr>
            <a:spLocks noChangeArrowheads="1"/>
          </p:cNvSpPr>
          <p:nvPr/>
        </p:nvSpPr>
        <p:spPr bwMode="auto">
          <a:xfrm>
            <a:off x="676656" y="985094"/>
            <a:ext cx="1038758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Hypothesis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Times New Roman" panose="02020603050405020304" pitchFamily="18" charset="0"/>
                <a:cs typeface="Times New Roman" panose="02020603050405020304" pitchFamily="18" charset="0"/>
              </a:rPr>
              <a:t>ML</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-driven Virtual screening and Machine learning models can accurately identify and prioritize small-molecule inhibitors targeting CFTR-associated PPIs for Cystic fibrosis treatment.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Research Question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Machine learning-based virtual screening effectively detect and rank potential PPI inhibitors for CFTR-associated interactions in Cystic fibrosis?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152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EE33-86C3-843D-D0E2-70CC85F266E5}"/>
              </a:ext>
            </a:extLst>
          </p:cNvPr>
          <p:cNvSpPr>
            <a:spLocks noGrp="1"/>
          </p:cNvSpPr>
          <p:nvPr>
            <p:ph type="title"/>
          </p:nvPr>
        </p:nvSpPr>
        <p:spPr>
          <a:xfrm>
            <a:off x="682752" y="1853928"/>
            <a:ext cx="1630680" cy="463830"/>
          </a:xfrm>
        </p:spPr>
        <p:txBody>
          <a:bodyPr>
            <a:normAutofit/>
          </a:bodyPr>
          <a:lstStyle/>
          <a:p>
            <a:r>
              <a:rPr lang="en-IN" sz="2000" b="1" dirty="0">
                <a:solidFill>
                  <a:srgbClr val="002060"/>
                </a:solidFill>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0442A992-8D42-81A9-C4F4-C955A79FCA21}"/>
              </a:ext>
            </a:extLst>
          </p:cNvPr>
          <p:cNvSpPr txBox="1"/>
          <p:nvPr/>
        </p:nvSpPr>
        <p:spPr>
          <a:xfrm>
            <a:off x="682752" y="2422208"/>
            <a:ext cx="9931400" cy="2800767"/>
          </a:xfrm>
          <a:prstGeom prst="rect">
            <a:avLst/>
          </a:prstGeom>
          <a:noFill/>
        </p:spPr>
        <p:txBody>
          <a:bodyPr wrap="square">
            <a:spAutoFit/>
          </a:bodyPr>
          <a:lstStyle/>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To develop an AI-driven virtual screening platform for identifying PPI inhibitors targeting CFTR-related interactions in cystic fibrosis.</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To validate shortlisted inhibitors through Molecular docking, Molecular dynamics simulations, and binding free energy calculations.</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To apply Machine learning models for predicting and ranking small molecules based on binding affinity, interaction profiles, and therapeutic potential.</a:t>
            </a:r>
          </a:p>
          <a:p>
            <a:pPr marL="342900" indent="-3429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1600" dirty="0">
                <a:latin typeface="Times New Roman" panose="02020603050405020304" pitchFamily="18" charset="0"/>
                <a:cs typeface="Times New Roman" panose="02020603050405020304" pitchFamily="18" charset="0"/>
              </a:rPr>
              <a:t>To evaluate ADMET and pharmacokinetic profiles of lead compounds using ML-based predictive tools for safety and drug-likeness.</a:t>
            </a:r>
          </a:p>
        </p:txBody>
      </p:sp>
      <p:sp>
        <p:nvSpPr>
          <p:cNvPr id="5" name="TextBox 4">
            <a:extLst>
              <a:ext uri="{FF2B5EF4-FFF2-40B4-BE49-F238E27FC236}">
                <a16:creationId xmlns:a16="http://schemas.microsoft.com/office/drawing/2014/main" id="{8975E95B-FEFC-5038-1235-D8953DE33E91}"/>
              </a:ext>
            </a:extLst>
          </p:cNvPr>
          <p:cNvSpPr txBox="1"/>
          <p:nvPr/>
        </p:nvSpPr>
        <p:spPr>
          <a:xfrm>
            <a:off x="682752" y="1215874"/>
            <a:ext cx="10162032"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To identify CFTR-associated PPI inhibitors using AI-driven virtual screening for novel cystic fibrosis therapeutics.</a:t>
            </a:r>
          </a:p>
        </p:txBody>
      </p:sp>
      <p:sp>
        <p:nvSpPr>
          <p:cNvPr id="6" name="TextBox 5">
            <a:extLst>
              <a:ext uri="{FF2B5EF4-FFF2-40B4-BE49-F238E27FC236}">
                <a16:creationId xmlns:a16="http://schemas.microsoft.com/office/drawing/2014/main" id="{94511C64-E522-8F8F-9242-39372A9E85A4}"/>
              </a:ext>
            </a:extLst>
          </p:cNvPr>
          <p:cNvSpPr txBox="1"/>
          <p:nvPr/>
        </p:nvSpPr>
        <p:spPr>
          <a:xfrm>
            <a:off x="682752" y="720684"/>
            <a:ext cx="654346" cy="400110"/>
          </a:xfrm>
          <a:prstGeom prst="rect">
            <a:avLst/>
          </a:prstGeom>
          <a:noFill/>
        </p:spPr>
        <p:txBody>
          <a:bodyPr wrap="non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Aim</a:t>
            </a:r>
          </a:p>
        </p:txBody>
      </p:sp>
    </p:spTree>
    <p:extLst>
      <p:ext uri="{BB962C8B-B14F-4D97-AF65-F5344CB8AC3E}">
        <p14:creationId xmlns:p14="http://schemas.microsoft.com/office/powerpoint/2010/main" val="3531392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5CC991-4A54-2C48-795A-75E9E633AECE}"/>
              </a:ext>
            </a:extLst>
          </p:cNvPr>
          <p:cNvSpPr txBox="1"/>
          <p:nvPr/>
        </p:nvSpPr>
        <p:spPr>
          <a:xfrm>
            <a:off x="514350" y="421831"/>
            <a:ext cx="10236708" cy="3231654"/>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Objective 1: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develop an ML-driven Virtual screening platform for identifying PPI inhibitors targeting CFTR-related interactions in Cystic fibrosis.</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Previous Research:</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Trepte</a:t>
            </a:r>
            <a:r>
              <a:rPr lang="en-IN" dirty="0">
                <a:latin typeface="Times New Roman" panose="02020603050405020304" pitchFamily="18" charset="0"/>
                <a:cs typeface="Times New Roman" panose="02020603050405020304" pitchFamily="18" charset="0"/>
              </a:rPr>
              <a:t> et al. (2024)  - AI guided pipeline for prioritizing and targeting protein–protein interactions.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Proposed Methodology:</a:t>
            </a:r>
          </a:p>
          <a:p>
            <a:endParaRPr lang="en-IN" dirty="0">
              <a:latin typeface="Times New Roman" panose="02020603050405020304" pitchFamily="18" charset="0"/>
              <a:cs typeface="Times New Roman" panose="02020603050405020304" pitchFamily="18" charset="0"/>
            </a:endParaRPr>
          </a:p>
        </p:txBody>
      </p:sp>
      <p:graphicFrame>
        <p:nvGraphicFramePr>
          <p:cNvPr id="18" name="Diagram 17">
            <a:extLst>
              <a:ext uri="{FF2B5EF4-FFF2-40B4-BE49-F238E27FC236}">
                <a16:creationId xmlns:a16="http://schemas.microsoft.com/office/drawing/2014/main" id="{54E0749E-97B2-BA63-FB4B-D400097CDF27}"/>
              </a:ext>
            </a:extLst>
          </p:cNvPr>
          <p:cNvGraphicFramePr/>
          <p:nvPr>
            <p:extLst>
              <p:ext uri="{D42A27DB-BD31-4B8C-83A1-F6EECF244321}">
                <p14:modId xmlns:p14="http://schemas.microsoft.com/office/powerpoint/2010/main" val="4278941058"/>
              </p:ext>
            </p:extLst>
          </p:nvPr>
        </p:nvGraphicFramePr>
        <p:xfrm>
          <a:off x="624840" y="3362368"/>
          <a:ext cx="10942320" cy="1650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059C2DAD-F9BB-867C-2DB1-C8606E8CD3B5}"/>
              </a:ext>
            </a:extLst>
          </p:cNvPr>
          <p:cNvGrpSpPr/>
          <p:nvPr/>
        </p:nvGrpSpPr>
        <p:grpSpPr>
          <a:xfrm>
            <a:off x="3773625" y="5106377"/>
            <a:ext cx="3354394" cy="833156"/>
            <a:chOff x="914396" y="1017"/>
            <a:chExt cx="3354394" cy="833156"/>
          </a:xfrm>
          <a:solidFill>
            <a:srgbClr val="C00000"/>
          </a:solidFill>
        </p:grpSpPr>
        <p:sp>
          <p:nvSpPr>
            <p:cNvPr id="13" name="Arrow: Chevron 12">
              <a:extLst>
                <a:ext uri="{FF2B5EF4-FFF2-40B4-BE49-F238E27FC236}">
                  <a16:creationId xmlns:a16="http://schemas.microsoft.com/office/drawing/2014/main" id="{04654F68-AB39-89B5-8294-8F39C6D22B8E}"/>
                </a:ext>
              </a:extLst>
            </p:cNvPr>
            <p:cNvSpPr/>
            <p:nvPr/>
          </p:nvSpPr>
          <p:spPr>
            <a:xfrm>
              <a:off x="914396" y="1017"/>
              <a:ext cx="3354394" cy="833156"/>
            </a:xfrm>
            <a:prstGeom prst="chevron">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4" name="Arrow: Chevron 4">
              <a:extLst>
                <a:ext uri="{FF2B5EF4-FFF2-40B4-BE49-F238E27FC236}">
                  <a16:creationId xmlns:a16="http://schemas.microsoft.com/office/drawing/2014/main" id="{FB14502E-BFBF-A1DE-7293-CBF21195D302}"/>
                </a:ext>
              </a:extLst>
            </p:cNvPr>
            <p:cNvSpPr txBox="1"/>
            <p:nvPr/>
          </p:nvSpPr>
          <p:spPr>
            <a:xfrm>
              <a:off x="1330974" y="1017"/>
              <a:ext cx="2521238" cy="833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Curated CFTR - PPI datasets, </a:t>
              </a:r>
              <a:r>
                <a:rPr lang="en-IN" sz="1400" b="1" dirty="0">
                  <a:latin typeface="Times New Roman" panose="02020603050405020304" pitchFamily="18" charset="0"/>
                  <a:cs typeface="Times New Roman" panose="02020603050405020304" pitchFamily="18" charset="0"/>
                </a:rPr>
                <a:t>ML</a:t>
              </a:r>
              <a:r>
                <a:rPr lang="en-IN" sz="1400" b="1" kern="1200" dirty="0">
                  <a:latin typeface="Times New Roman" panose="02020603050405020304" pitchFamily="18" charset="0"/>
                  <a:cs typeface="Times New Roman" panose="02020603050405020304" pitchFamily="18" charset="0"/>
                </a:rPr>
                <a:t> model selection</a:t>
              </a:r>
            </a:p>
          </p:txBody>
        </p:sp>
      </p:grpSp>
      <p:sp>
        <p:nvSpPr>
          <p:cNvPr id="12" name="Arrow: Chevron 6">
            <a:extLst>
              <a:ext uri="{FF2B5EF4-FFF2-40B4-BE49-F238E27FC236}">
                <a16:creationId xmlns:a16="http://schemas.microsoft.com/office/drawing/2014/main" id="{5C4E40AD-2524-BD76-597B-3B9792CE83B1}"/>
              </a:ext>
            </a:extLst>
          </p:cNvPr>
          <p:cNvSpPr txBox="1"/>
          <p:nvPr/>
        </p:nvSpPr>
        <p:spPr>
          <a:xfrm>
            <a:off x="4835381" y="2537523"/>
            <a:ext cx="2521238" cy="833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endParaRPr lang="en-IN" sz="1400" b="1" kern="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A312009-BA50-3177-FB60-08B32DF35D7B}"/>
              </a:ext>
            </a:extLst>
          </p:cNvPr>
          <p:cNvSpPr txBox="1"/>
          <p:nvPr/>
        </p:nvSpPr>
        <p:spPr>
          <a:xfrm>
            <a:off x="2287219" y="5293428"/>
            <a:ext cx="1694695"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Expected Outcome:</a:t>
            </a:r>
          </a:p>
        </p:txBody>
      </p:sp>
    </p:spTree>
    <p:extLst>
      <p:ext uri="{BB962C8B-B14F-4D97-AF65-F5344CB8AC3E}">
        <p14:creationId xmlns:p14="http://schemas.microsoft.com/office/powerpoint/2010/main" val="2607456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F3BBDF-0B47-0B69-D675-3774BC94DD26}"/>
              </a:ext>
            </a:extLst>
          </p:cNvPr>
          <p:cNvSpPr txBox="1"/>
          <p:nvPr/>
        </p:nvSpPr>
        <p:spPr>
          <a:xfrm>
            <a:off x="724662" y="729234"/>
            <a:ext cx="10559034" cy="3785652"/>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Objective 2: </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validate shortlisted inhibitors through Molecular docking, Molecular dynamics simulations, and binding free energy calculations.</a:t>
            </a:r>
            <a:r>
              <a:rPr lang="en-IN" b="1" dirty="0">
                <a:latin typeface="Times New Roman" panose="02020603050405020304" pitchFamily="18" charset="0"/>
                <a:cs typeface="Times New Roman" panose="02020603050405020304" pitchFamily="18" charset="0"/>
              </a:rPr>
              <a:t>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Previous Research:</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Tang et al., (2024) - In silico discovery of potential </a:t>
            </a:r>
            <a:r>
              <a:rPr lang="en-US" dirty="0" err="1">
                <a:latin typeface="Times New Roman" panose="02020603050405020304" pitchFamily="18" charset="0"/>
                <a:cs typeface="Times New Roman" panose="02020603050405020304" pitchFamily="18" charset="0"/>
              </a:rPr>
              <a:t>PPIinhibitors</a:t>
            </a:r>
            <a:r>
              <a:rPr lang="en-US" dirty="0">
                <a:latin typeface="Times New Roman" panose="02020603050405020304" pitchFamily="18" charset="0"/>
                <a:cs typeface="Times New Roman" panose="02020603050405020304" pitchFamily="18" charset="0"/>
              </a:rPr>
              <a:t> for anti-lung </a:t>
            </a:r>
            <a:r>
              <a:rPr lang="en-US" dirty="0" err="1">
                <a:latin typeface="Times New Roman" panose="02020603050405020304" pitchFamily="18" charset="0"/>
                <a:cs typeface="Times New Roman" panose="02020603050405020304" pitchFamily="18" charset="0"/>
              </a:rPr>
              <a:t>canceractivity</a:t>
            </a:r>
            <a:r>
              <a:rPr lang="en-US" dirty="0">
                <a:latin typeface="Times New Roman" panose="02020603050405020304" pitchFamily="18" charset="0"/>
                <a:cs typeface="Times New Roman" panose="02020603050405020304" pitchFamily="18" charset="0"/>
              </a:rPr>
              <a:t> by targeting theCCND1-CDK4 complex via the P21 inhibition mechanism</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Proposed Methodology:</a:t>
            </a:r>
          </a:p>
          <a:p>
            <a:endParaRPr lang="en-IN" dirty="0">
              <a:latin typeface="Times New Roman" panose="02020603050405020304" pitchFamily="18" charset="0"/>
              <a:cs typeface="Times New Roman" panose="02020603050405020304" pitchFamily="18" charset="0"/>
            </a:endParaRPr>
          </a:p>
          <a:p>
            <a:pPr>
              <a:buNone/>
            </a:pPr>
            <a:endParaRPr lang="en-IN" b="1" dirty="0"/>
          </a:p>
        </p:txBody>
      </p:sp>
      <p:graphicFrame>
        <p:nvGraphicFramePr>
          <p:cNvPr id="9" name="Diagram 8">
            <a:extLst>
              <a:ext uri="{FF2B5EF4-FFF2-40B4-BE49-F238E27FC236}">
                <a16:creationId xmlns:a16="http://schemas.microsoft.com/office/drawing/2014/main" id="{9BF67B35-935F-5AF7-CA52-374EBE4316E2}"/>
              </a:ext>
            </a:extLst>
          </p:cNvPr>
          <p:cNvGraphicFramePr/>
          <p:nvPr>
            <p:extLst>
              <p:ext uri="{D42A27DB-BD31-4B8C-83A1-F6EECF244321}">
                <p14:modId xmlns:p14="http://schemas.microsoft.com/office/powerpoint/2010/main" val="225471317"/>
              </p:ext>
            </p:extLst>
          </p:nvPr>
        </p:nvGraphicFramePr>
        <p:xfrm>
          <a:off x="1577848" y="3524654"/>
          <a:ext cx="8302752" cy="24335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oup 3">
            <a:extLst>
              <a:ext uri="{FF2B5EF4-FFF2-40B4-BE49-F238E27FC236}">
                <a16:creationId xmlns:a16="http://schemas.microsoft.com/office/drawing/2014/main" id="{D96F7F9A-DE1A-323A-028B-A9664DDB7573}"/>
              </a:ext>
            </a:extLst>
          </p:cNvPr>
          <p:cNvGrpSpPr/>
          <p:nvPr/>
        </p:nvGrpSpPr>
        <p:grpSpPr>
          <a:xfrm>
            <a:off x="4539707" y="5619492"/>
            <a:ext cx="3354394" cy="842300"/>
            <a:chOff x="914396" y="1900614"/>
            <a:chExt cx="3354394" cy="842300"/>
          </a:xfrm>
          <a:solidFill>
            <a:srgbClr val="C00000"/>
          </a:solidFill>
        </p:grpSpPr>
        <p:sp>
          <p:nvSpPr>
            <p:cNvPr id="2" name="Arrow: Chevron 1">
              <a:extLst>
                <a:ext uri="{FF2B5EF4-FFF2-40B4-BE49-F238E27FC236}">
                  <a16:creationId xmlns:a16="http://schemas.microsoft.com/office/drawing/2014/main" id="{2EB84BA0-8F6C-B9B0-F45F-9C34666E8511}"/>
                </a:ext>
              </a:extLst>
            </p:cNvPr>
            <p:cNvSpPr/>
            <p:nvPr/>
          </p:nvSpPr>
          <p:spPr>
            <a:xfrm>
              <a:off x="914396" y="1900614"/>
              <a:ext cx="3354394" cy="833156"/>
            </a:xfrm>
            <a:prstGeom prst="chevron">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0" name="Arrow: Chevron 8">
              <a:extLst>
                <a:ext uri="{FF2B5EF4-FFF2-40B4-BE49-F238E27FC236}">
                  <a16:creationId xmlns:a16="http://schemas.microsoft.com/office/drawing/2014/main" id="{F3C35F8F-EFB2-2F55-B3BF-E73B1B8ABB5A}"/>
                </a:ext>
              </a:extLst>
            </p:cNvPr>
            <p:cNvSpPr txBox="1"/>
            <p:nvPr/>
          </p:nvSpPr>
          <p:spPr>
            <a:xfrm>
              <a:off x="1330974" y="1909758"/>
              <a:ext cx="2521238" cy="833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Validated lead compounds with binding and interaction profiles</a:t>
              </a:r>
            </a:p>
          </p:txBody>
        </p:sp>
      </p:grpSp>
      <p:sp>
        <p:nvSpPr>
          <p:cNvPr id="5" name="TextBox 4">
            <a:extLst>
              <a:ext uri="{FF2B5EF4-FFF2-40B4-BE49-F238E27FC236}">
                <a16:creationId xmlns:a16="http://schemas.microsoft.com/office/drawing/2014/main" id="{DFFC222D-6E7A-60E3-5175-84431EA08E8E}"/>
              </a:ext>
            </a:extLst>
          </p:cNvPr>
          <p:cNvSpPr txBox="1"/>
          <p:nvPr/>
        </p:nvSpPr>
        <p:spPr>
          <a:xfrm>
            <a:off x="3089365" y="5813340"/>
            <a:ext cx="1694695"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Expected Outcome:</a:t>
            </a:r>
          </a:p>
        </p:txBody>
      </p:sp>
      <p:pic>
        <p:nvPicPr>
          <p:cNvPr id="8" name="Picture 7">
            <a:extLst>
              <a:ext uri="{FF2B5EF4-FFF2-40B4-BE49-F238E27FC236}">
                <a16:creationId xmlns:a16="http://schemas.microsoft.com/office/drawing/2014/main" id="{7646BCC9-02FE-78E5-93E4-D11D0D51667C}"/>
              </a:ext>
            </a:extLst>
          </p:cNvPr>
          <p:cNvPicPr>
            <a:picLocks noChangeAspect="1"/>
          </p:cNvPicPr>
          <p:nvPr/>
        </p:nvPicPr>
        <p:blipFill>
          <a:blip r:embed="rId7"/>
          <a:stretch>
            <a:fillRect/>
          </a:stretch>
        </p:blipFill>
        <p:spPr>
          <a:xfrm>
            <a:off x="8238551" y="4110828"/>
            <a:ext cx="3468824" cy="2384466"/>
          </a:xfrm>
          <a:prstGeom prst="rect">
            <a:avLst/>
          </a:prstGeom>
        </p:spPr>
      </p:pic>
    </p:spTree>
    <p:extLst>
      <p:ext uri="{BB962C8B-B14F-4D97-AF65-F5344CB8AC3E}">
        <p14:creationId xmlns:p14="http://schemas.microsoft.com/office/powerpoint/2010/main" val="173528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30706E4-401D-7FD3-A9BF-247AA2A21FB7}"/>
              </a:ext>
            </a:extLst>
          </p:cNvPr>
          <p:cNvGraphicFramePr/>
          <p:nvPr>
            <p:extLst>
              <p:ext uri="{D42A27DB-BD31-4B8C-83A1-F6EECF244321}">
                <p14:modId xmlns:p14="http://schemas.microsoft.com/office/powerpoint/2010/main" val="3656058703"/>
              </p:ext>
            </p:extLst>
          </p:nvPr>
        </p:nvGraphicFramePr>
        <p:xfrm>
          <a:off x="1005840" y="3590042"/>
          <a:ext cx="9550400" cy="15730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E335AF6F-7AE5-4BDC-3140-AFDDFB251D56}"/>
              </a:ext>
            </a:extLst>
          </p:cNvPr>
          <p:cNvSpPr txBox="1"/>
          <p:nvPr/>
        </p:nvSpPr>
        <p:spPr>
          <a:xfrm>
            <a:off x="749808" y="596303"/>
            <a:ext cx="10515600" cy="3508653"/>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Objective 3: </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apply Machine learning models for predicting and ranking small molecules based on binding affinity, interaction profiles, and therapeutic potential.</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Previous Research:</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Trepte</a:t>
            </a:r>
            <a:r>
              <a:rPr lang="en-IN" dirty="0">
                <a:latin typeface="Times New Roman" panose="02020603050405020304" pitchFamily="18" charset="0"/>
                <a:cs typeface="Times New Roman" panose="02020603050405020304" pitchFamily="18" charset="0"/>
              </a:rPr>
              <a:t> et al. (2024)  - AI guided pipeline for prioritizing and targeting protein–protein interactions.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Proposed Methodology:</a:t>
            </a:r>
          </a:p>
          <a:p>
            <a:endParaRPr lang="en-IN" dirty="0">
              <a:latin typeface="Times New Roman" panose="02020603050405020304" pitchFamily="18" charset="0"/>
              <a:cs typeface="Times New Roman" panose="02020603050405020304" pitchFamily="18" charset="0"/>
            </a:endParaRPr>
          </a:p>
          <a:p>
            <a:pPr>
              <a:buNone/>
            </a:pPr>
            <a:endParaRPr lang="en-IN" b="1" dirty="0"/>
          </a:p>
        </p:txBody>
      </p:sp>
      <p:grpSp>
        <p:nvGrpSpPr>
          <p:cNvPr id="5" name="Group 4">
            <a:extLst>
              <a:ext uri="{FF2B5EF4-FFF2-40B4-BE49-F238E27FC236}">
                <a16:creationId xmlns:a16="http://schemas.microsoft.com/office/drawing/2014/main" id="{AAB3DF68-9187-595D-8878-1A93AC80773B}"/>
              </a:ext>
            </a:extLst>
          </p:cNvPr>
          <p:cNvGrpSpPr/>
          <p:nvPr/>
        </p:nvGrpSpPr>
        <p:grpSpPr>
          <a:xfrm>
            <a:off x="4330411" y="5318939"/>
            <a:ext cx="3354394" cy="833156"/>
            <a:chOff x="914396" y="1900614"/>
            <a:chExt cx="3354394" cy="833156"/>
          </a:xfrm>
          <a:solidFill>
            <a:srgbClr val="C00000"/>
          </a:solidFill>
        </p:grpSpPr>
        <p:sp>
          <p:nvSpPr>
            <p:cNvPr id="6" name="Arrow: Chevron 5">
              <a:extLst>
                <a:ext uri="{FF2B5EF4-FFF2-40B4-BE49-F238E27FC236}">
                  <a16:creationId xmlns:a16="http://schemas.microsoft.com/office/drawing/2014/main" id="{DA161404-3194-BD50-9D36-E3B444EAB4E9}"/>
                </a:ext>
              </a:extLst>
            </p:cNvPr>
            <p:cNvSpPr/>
            <p:nvPr/>
          </p:nvSpPr>
          <p:spPr>
            <a:xfrm>
              <a:off x="914396" y="1900614"/>
              <a:ext cx="3354394" cy="833156"/>
            </a:xfrm>
            <a:prstGeom prst="chevron">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7" name="Arrow: Chevron 8">
              <a:extLst>
                <a:ext uri="{FF2B5EF4-FFF2-40B4-BE49-F238E27FC236}">
                  <a16:creationId xmlns:a16="http://schemas.microsoft.com/office/drawing/2014/main" id="{BDFE9171-7758-475A-B882-CE9CC77E9E3B}"/>
                </a:ext>
              </a:extLst>
            </p:cNvPr>
            <p:cNvSpPr txBox="1"/>
            <p:nvPr/>
          </p:nvSpPr>
          <p:spPr>
            <a:xfrm>
              <a:off x="1330974" y="1900614"/>
              <a:ext cx="2521238" cy="833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Prototype -based screening platform, top compound hits</a:t>
              </a:r>
            </a:p>
          </p:txBody>
        </p:sp>
      </p:grpSp>
      <p:sp>
        <p:nvSpPr>
          <p:cNvPr id="8" name="TextBox 7">
            <a:extLst>
              <a:ext uri="{FF2B5EF4-FFF2-40B4-BE49-F238E27FC236}">
                <a16:creationId xmlns:a16="http://schemas.microsoft.com/office/drawing/2014/main" id="{19495BCC-182F-0835-3855-F6BAE4C1AE55}"/>
              </a:ext>
            </a:extLst>
          </p:cNvPr>
          <p:cNvSpPr txBox="1"/>
          <p:nvPr/>
        </p:nvSpPr>
        <p:spPr>
          <a:xfrm>
            <a:off x="2844005" y="5510508"/>
            <a:ext cx="1694695"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Expected Outcome:</a:t>
            </a:r>
          </a:p>
        </p:txBody>
      </p:sp>
    </p:spTree>
    <p:extLst>
      <p:ext uri="{BB962C8B-B14F-4D97-AF65-F5344CB8AC3E}">
        <p14:creationId xmlns:p14="http://schemas.microsoft.com/office/powerpoint/2010/main" val="388842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ED8281-305E-5B04-BE58-9931B68C5F31}"/>
              </a:ext>
            </a:extLst>
          </p:cNvPr>
          <p:cNvSpPr txBox="1"/>
          <p:nvPr/>
        </p:nvSpPr>
        <p:spPr>
          <a:xfrm>
            <a:off x="1009650" y="417498"/>
            <a:ext cx="10319766" cy="3508653"/>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Objective 4: </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To evaluate ADMET and pharmacokinetic profiles of lead compounds using AI-based predictive tools for safety and drug-likeness.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Previous Research:</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Basu et al. (2024) – Cystic Fibrosis: AI in Prognosis and Drug Discovery</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Proposed Methodology:</a:t>
            </a:r>
          </a:p>
          <a:p>
            <a:pPr>
              <a:buNone/>
            </a:pPr>
            <a:endParaRPr lang="en-IN" b="1" dirty="0">
              <a:latin typeface="Times New Roman" panose="02020603050405020304" pitchFamily="18" charset="0"/>
              <a:cs typeface="Times New Roman" panose="02020603050405020304" pitchFamily="18" charset="0"/>
            </a:endParaRPr>
          </a:p>
          <a:p>
            <a:pPr>
              <a:buNone/>
            </a:pPr>
            <a:endParaRPr lang="en-IN" dirty="0"/>
          </a:p>
        </p:txBody>
      </p:sp>
      <p:graphicFrame>
        <p:nvGraphicFramePr>
          <p:cNvPr id="6" name="Diagram 5">
            <a:extLst>
              <a:ext uri="{FF2B5EF4-FFF2-40B4-BE49-F238E27FC236}">
                <a16:creationId xmlns:a16="http://schemas.microsoft.com/office/drawing/2014/main" id="{C1009794-3AF8-1CAB-92D2-46DB13B17895}"/>
              </a:ext>
            </a:extLst>
          </p:cNvPr>
          <p:cNvGraphicFramePr/>
          <p:nvPr>
            <p:extLst>
              <p:ext uri="{D42A27DB-BD31-4B8C-83A1-F6EECF244321}">
                <p14:modId xmlns:p14="http://schemas.microsoft.com/office/powerpoint/2010/main" val="530408519"/>
              </p:ext>
            </p:extLst>
          </p:nvPr>
        </p:nvGraphicFramePr>
        <p:xfrm>
          <a:off x="2019680" y="3524757"/>
          <a:ext cx="7246240" cy="132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a:extLst>
              <a:ext uri="{FF2B5EF4-FFF2-40B4-BE49-F238E27FC236}">
                <a16:creationId xmlns:a16="http://schemas.microsoft.com/office/drawing/2014/main" id="{144E30F5-B68B-44E0-737E-7CA205712A33}"/>
              </a:ext>
            </a:extLst>
          </p:cNvPr>
          <p:cNvGrpSpPr/>
          <p:nvPr/>
        </p:nvGrpSpPr>
        <p:grpSpPr>
          <a:xfrm>
            <a:off x="4418803" y="5194356"/>
            <a:ext cx="3354394" cy="833156"/>
            <a:chOff x="914396" y="2850413"/>
            <a:chExt cx="3354394" cy="833156"/>
          </a:xfrm>
          <a:solidFill>
            <a:srgbClr val="C00000"/>
          </a:solidFill>
        </p:grpSpPr>
        <p:sp>
          <p:nvSpPr>
            <p:cNvPr id="7" name="Arrow: Chevron 6">
              <a:extLst>
                <a:ext uri="{FF2B5EF4-FFF2-40B4-BE49-F238E27FC236}">
                  <a16:creationId xmlns:a16="http://schemas.microsoft.com/office/drawing/2014/main" id="{6CEDC222-2BEF-1F7B-BA6D-A83904E61C44}"/>
                </a:ext>
              </a:extLst>
            </p:cNvPr>
            <p:cNvSpPr/>
            <p:nvPr/>
          </p:nvSpPr>
          <p:spPr>
            <a:xfrm>
              <a:off x="914396" y="2850413"/>
              <a:ext cx="3354394" cy="833156"/>
            </a:xfrm>
            <a:prstGeom prst="chevron">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8" name="Arrow: Chevron 10">
              <a:extLst>
                <a:ext uri="{FF2B5EF4-FFF2-40B4-BE49-F238E27FC236}">
                  <a16:creationId xmlns:a16="http://schemas.microsoft.com/office/drawing/2014/main" id="{8AB3CDC9-93E8-8DE8-59F1-0C61A60D1BA1}"/>
                </a:ext>
              </a:extLst>
            </p:cNvPr>
            <p:cNvSpPr txBox="1"/>
            <p:nvPr/>
          </p:nvSpPr>
          <p:spPr>
            <a:xfrm>
              <a:off x="1330974" y="2850413"/>
              <a:ext cx="2521238" cy="833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a:lnSpc>
                  <a:spcPct val="90000"/>
                </a:lnSpc>
                <a:spcBef>
                  <a:spcPct val="0"/>
                </a:spcBef>
                <a:spcAft>
                  <a:spcPct val="35000"/>
                </a:spcAft>
                <a:buNone/>
              </a:pPr>
              <a:r>
                <a:rPr lang="en-IN" sz="1400" b="1" kern="1200" dirty="0">
                  <a:latin typeface="Times New Roman" panose="02020603050405020304" pitchFamily="18" charset="0"/>
                  <a:cs typeface="Times New Roman" panose="02020603050405020304" pitchFamily="18" charset="0"/>
                </a:rPr>
                <a:t>Shortlisted high-potential compounds</a:t>
              </a:r>
            </a:p>
          </p:txBody>
        </p:sp>
      </p:grpSp>
      <p:sp>
        <p:nvSpPr>
          <p:cNvPr id="2" name="TextBox 1">
            <a:extLst>
              <a:ext uri="{FF2B5EF4-FFF2-40B4-BE49-F238E27FC236}">
                <a16:creationId xmlns:a16="http://schemas.microsoft.com/office/drawing/2014/main" id="{1497D661-BD54-D948-5805-2BE0AAD030A1}"/>
              </a:ext>
            </a:extLst>
          </p:cNvPr>
          <p:cNvSpPr txBox="1"/>
          <p:nvPr/>
        </p:nvSpPr>
        <p:spPr>
          <a:xfrm>
            <a:off x="2860234" y="5457045"/>
            <a:ext cx="1694695" cy="307777"/>
          </a:xfrm>
          <a:prstGeom prst="rect">
            <a:avLst/>
          </a:prstGeom>
          <a:noFill/>
        </p:spPr>
        <p:txBody>
          <a:bodyPr wrap="none" rtlCol="0">
            <a:spAutoFit/>
          </a:bodyPr>
          <a:lstStyle/>
          <a:p>
            <a:r>
              <a:rPr lang="en-IN" sz="1400" b="1" dirty="0">
                <a:latin typeface="Times New Roman" panose="02020603050405020304" pitchFamily="18" charset="0"/>
                <a:cs typeface="Times New Roman" panose="02020603050405020304" pitchFamily="18" charset="0"/>
              </a:rPr>
              <a:t>Expected Outcome:</a:t>
            </a:r>
          </a:p>
        </p:txBody>
      </p:sp>
    </p:spTree>
    <p:extLst>
      <p:ext uri="{BB962C8B-B14F-4D97-AF65-F5344CB8AC3E}">
        <p14:creationId xmlns:p14="http://schemas.microsoft.com/office/powerpoint/2010/main" val="424643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1B1F78-B5B5-1BCE-9205-A0306F1F2A69}"/>
              </a:ext>
            </a:extLst>
          </p:cNvPr>
          <p:cNvSpPr txBox="1"/>
          <p:nvPr/>
        </p:nvSpPr>
        <p:spPr>
          <a:xfrm>
            <a:off x="741680" y="1589822"/>
            <a:ext cx="10332720" cy="3139321"/>
          </a:xfrm>
          <a:prstGeom prst="rect">
            <a:avLst/>
          </a:prstGeom>
          <a:noFill/>
        </p:spPr>
        <p:txBody>
          <a:bodyPr wrap="square">
            <a:spAutoFit/>
          </a:bodyPr>
          <a:lstStyle/>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Collection of Datasets: </a:t>
            </a:r>
            <a:r>
              <a:rPr lang="en-IN" b="0" dirty="0">
                <a:latin typeface="Times New Roman" panose="02020603050405020304" pitchFamily="18" charset="0"/>
                <a:cs typeface="Times New Roman" panose="02020603050405020304" pitchFamily="18" charset="0"/>
              </a:rPr>
              <a:t>BIOGRID</a:t>
            </a:r>
            <a:r>
              <a:rPr lang="en-IN" dirty="0">
                <a:latin typeface="Times New Roman" panose="02020603050405020304" pitchFamily="18" charset="0"/>
                <a:cs typeface="Times New Roman" panose="02020603050405020304" pitchFamily="18" charset="0"/>
              </a:rPr>
              <a:t>, </a:t>
            </a:r>
            <a:r>
              <a:rPr lang="en-IN" b="0" dirty="0">
                <a:solidFill>
                  <a:schemeClr val="bg2">
                    <a:lumMod val="25000"/>
                  </a:schemeClr>
                </a:solidFill>
                <a:latin typeface="Times New Roman" panose="02020603050405020304" pitchFamily="18" charset="0"/>
                <a:cs typeface="Times New Roman" panose="02020603050405020304" pitchFamily="18" charset="0"/>
              </a:rPr>
              <a:t>PDB</a:t>
            </a:r>
            <a:r>
              <a:rPr lang="en-IN" b="0"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endParaRPr lang="en-IN" b="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Training the datasets using ML Model</a:t>
            </a:r>
          </a:p>
          <a:p>
            <a:pPr marL="285750" lvl="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Virtual</a:t>
            </a:r>
            <a:r>
              <a:rPr lang="en-IN" b="0"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Screening</a:t>
            </a:r>
          </a:p>
          <a:p>
            <a:pPr lvl="1"/>
            <a:r>
              <a:rPr lang="en-US" b="0" dirty="0">
                <a:latin typeface="Times New Roman" panose="02020603050405020304" pitchFamily="18" charset="0"/>
                <a:cs typeface="Times New Roman" panose="02020603050405020304" pitchFamily="18" charset="0"/>
              </a:rPr>
              <a:t>Computational screening of molecules identifies potential drug candidates with high stability and specificity.</a:t>
            </a:r>
            <a:endParaRPr lang="en-IN" b="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Molecular Docking</a:t>
            </a:r>
          </a:p>
          <a:p>
            <a:pPr lvl="1"/>
            <a:r>
              <a:rPr lang="en-US" b="0" dirty="0">
                <a:latin typeface="Times New Roman" panose="02020603050405020304" pitchFamily="18" charset="0"/>
                <a:cs typeface="Times New Roman" panose="02020603050405020304" pitchFamily="18" charset="0"/>
              </a:rPr>
              <a:t>Selected molecules are docked into the binding region to predict binding orientation and interaction strength.</a:t>
            </a:r>
            <a:endParaRPr lang="en-IN" b="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F332657E-FDC6-D18F-0218-3B1AF2170321}"/>
              </a:ext>
            </a:extLst>
          </p:cNvPr>
          <p:cNvSpPr>
            <a:spLocks noGrp="1"/>
          </p:cNvSpPr>
          <p:nvPr>
            <p:ph type="title"/>
          </p:nvPr>
        </p:nvSpPr>
        <p:spPr>
          <a:xfrm>
            <a:off x="741680" y="480034"/>
            <a:ext cx="2570480" cy="906588"/>
          </a:xfrm>
        </p:spPr>
        <p:txBody>
          <a:bodyPr>
            <a:normAutofit/>
          </a:bodyPr>
          <a:lstStyle/>
          <a:p>
            <a:r>
              <a:rPr lang="en-IN" sz="2400" b="1" dirty="0">
                <a:latin typeface="Times New Roman" panose="02020603050405020304" pitchFamily="18" charset="0"/>
                <a:cs typeface="Times New Roman" panose="02020603050405020304" pitchFamily="18" charset="0"/>
              </a:rPr>
              <a:t>Present work</a:t>
            </a:r>
          </a:p>
        </p:txBody>
      </p:sp>
    </p:spTree>
    <p:extLst>
      <p:ext uri="{BB962C8B-B14F-4D97-AF65-F5344CB8AC3E}">
        <p14:creationId xmlns:p14="http://schemas.microsoft.com/office/powerpoint/2010/main" val="208293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BB5C0-2E38-70B9-4044-4F812F94E455}"/>
              </a:ext>
            </a:extLst>
          </p:cNvPr>
          <p:cNvSpPr txBox="1"/>
          <p:nvPr/>
        </p:nvSpPr>
        <p:spPr>
          <a:xfrm>
            <a:off x="838200" y="978408"/>
            <a:ext cx="10515600" cy="5414816"/>
          </a:xfrm>
          <a:prstGeom prst="rect">
            <a:avLst/>
          </a:prstGeom>
          <a:noFill/>
        </p:spPr>
        <p:txBody>
          <a:bodyPr wrap="square">
            <a:spAutoFit/>
          </a:bodyPr>
          <a:lstStyle/>
          <a:p>
            <a:pPr algn="just">
              <a:buNone/>
            </a:pPr>
            <a:endParaRPr lang="en-US" sz="1600" dirty="0">
              <a:effectLst/>
              <a:latin typeface="Times New Roman" panose="02020603050405020304" pitchFamily="18" charset="0"/>
              <a:ea typeface="Times New Roman" panose="02020603050405020304" pitchFamily="18" charset="0"/>
            </a:endParaRPr>
          </a:p>
          <a:p>
            <a:pPr algn="just">
              <a:buNone/>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Skills in Bio-informatics</a:t>
            </a:r>
          </a:p>
          <a:p>
            <a:pPr algn="just">
              <a:buNone/>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Participated in </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‘Training on Bioinformatics’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held from 24</a:t>
            </a:r>
            <a:r>
              <a:rPr lang="en-IN" sz="1600" kern="100" baseline="30000" dirty="0">
                <a:effectLst/>
                <a:latin typeface="Times New Roman" panose="02020603050405020304" pitchFamily="18" charset="0"/>
                <a:ea typeface="Aptos" panose="020B0004020202020204" pitchFamily="34" charset="0"/>
                <a:cs typeface="Times New Roman" panose="02020603050405020304" pitchFamily="18" charset="0"/>
              </a:rPr>
              <a:t>th</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June to 1</a:t>
            </a:r>
            <a:r>
              <a:rPr lang="en-IN" sz="1600" kern="100" baseline="30000" dirty="0">
                <a:effectLst/>
                <a:latin typeface="Times New Roman" panose="02020603050405020304" pitchFamily="18" charset="0"/>
                <a:ea typeface="Aptos" panose="020B0004020202020204" pitchFamily="34" charset="0"/>
                <a:cs typeface="Times New Roman" panose="02020603050405020304" pitchFamily="18" charset="0"/>
              </a:rPr>
              <a:t>st</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July 2006 at Sai’s Biosciences Research Institute Pvt Ltd.</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Participated in </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‘Industrial training program &amp; Wetlab Training for Bioinformatics’ </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conducted by NIOT from 19</a:t>
            </a:r>
            <a:r>
              <a:rPr lang="en-IN" sz="1600" kern="100" baseline="30000" dirty="0">
                <a:effectLst/>
                <a:latin typeface="Times New Roman" panose="02020603050405020304" pitchFamily="18" charset="0"/>
                <a:ea typeface="Aptos" panose="020B0004020202020204" pitchFamily="34" charset="0"/>
                <a:cs typeface="Times New Roman" panose="02020603050405020304" pitchFamily="18" charset="0"/>
              </a:rPr>
              <a:t>th</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June to 23rd June 2006.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Participated in National workshop on Bioinformatics held on 25</a:t>
            </a:r>
            <a:r>
              <a:rPr lang="en-IN" sz="1600" kern="100" baseline="30000" dirty="0">
                <a:effectLst/>
                <a:latin typeface="Times New Roman" panose="02020603050405020304" pitchFamily="18" charset="0"/>
                <a:ea typeface="Aptos" panose="020B0004020202020204" pitchFamily="34" charset="0"/>
                <a:cs typeface="Times New Roman" panose="02020603050405020304" pitchFamily="18" charset="0"/>
              </a:rPr>
              <a:t>th</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March 2006 Arunai Engineering college, Thiruvannamalai.</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gn="just">
              <a:lnSpc>
                <a:spcPct val="115000"/>
              </a:lnSpc>
              <a:spcAft>
                <a:spcPts val="800"/>
              </a:spcAft>
              <a:buNone/>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Journal Publications</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Dhivya Gunasekaran, </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N. Chandrasekaran, David F L Jenkins</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“Plain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polysterene</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microplastics reduce the toxic effects of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ZnO</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particles on marine microalgae </a:t>
            </a:r>
            <a:r>
              <a:rPr lang="en-IN" sz="1600" i="1" kern="100" dirty="0" err="1">
                <a:effectLst/>
                <a:latin typeface="Times New Roman" panose="02020603050405020304" pitchFamily="18" charset="0"/>
                <a:ea typeface="Aptos" panose="020B0004020202020204" pitchFamily="34" charset="0"/>
                <a:cs typeface="Times New Roman" panose="02020603050405020304" pitchFamily="18" charset="0"/>
              </a:rPr>
              <a:t>Dunaliella</a:t>
            </a:r>
            <a:r>
              <a:rPr lang="en-IN" sz="1600" i="1" kern="100" dirty="0">
                <a:effectLst/>
                <a:latin typeface="Times New Roman" panose="02020603050405020304" pitchFamily="18" charset="0"/>
                <a:ea typeface="Aptos" panose="020B0004020202020204" pitchFamily="34" charset="0"/>
                <a:cs typeface="Times New Roman" panose="02020603050405020304" pitchFamily="18" charset="0"/>
              </a:rPr>
              <a:t> salina”. Journal of Environmental Chemical Engineering 8(5), 104250, 2020</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tabLst>
                <a:tab pos="457200" algn="l"/>
              </a:tabLst>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Sekar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kumaran</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 Gunasekaran Dhivya</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“Phytoremediation of heavy metals (Cu. Pb, Zn, Cr) on Golden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doranda</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Balsam &amp; </a:t>
            </a:r>
            <a:r>
              <a:rPr lang="en-IN" sz="1600" kern="100" dirty="0" err="1">
                <a:effectLst/>
                <a:latin typeface="Times New Roman" panose="02020603050405020304" pitchFamily="18" charset="0"/>
                <a:ea typeface="Aptos" panose="020B0004020202020204" pitchFamily="34" charset="0"/>
                <a:cs typeface="Times New Roman" panose="02020603050405020304" pitchFamily="18" charset="0"/>
              </a:rPr>
              <a:t>Erwa</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plants” </a:t>
            </a:r>
            <a:r>
              <a:rPr lang="en-IN" sz="1600" i="1" kern="100" dirty="0">
                <a:effectLst/>
                <a:latin typeface="Times New Roman" panose="02020603050405020304" pitchFamily="18" charset="0"/>
                <a:ea typeface="Aptos" panose="020B0004020202020204" pitchFamily="34" charset="0"/>
                <a:cs typeface="Times New Roman" panose="02020603050405020304" pitchFamily="18" charset="0"/>
              </a:rPr>
              <a:t>Journal of chemical and pharmaceutical research 2013,5(12):1500-1511</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a:p>
            <a:pPr algn="just">
              <a:buNone/>
            </a:pPr>
            <a:endParaRPr lang="en-IN" sz="1600" dirty="0">
              <a:effectLst/>
              <a:latin typeface="Times New Roman" panose="02020603050405020304" pitchFamily="18" charset="0"/>
              <a:ea typeface="Times New Roman" panose="02020603050405020304" pitchFamily="18" charset="0"/>
            </a:endParaRPr>
          </a:p>
          <a:p>
            <a:pPr algn="just">
              <a:buNone/>
            </a:pPr>
            <a:r>
              <a:rPr lang="en-US" sz="16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9" name="Title 8">
            <a:extLst>
              <a:ext uri="{FF2B5EF4-FFF2-40B4-BE49-F238E27FC236}">
                <a16:creationId xmlns:a16="http://schemas.microsoft.com/office/drawing/2014/main" id="{81E31E52-3F2A-CCDD-CE77-F768BA2B9C5A}"/>
              </a:ext>
            </a:extLst>
          </p:cNvPr>
          <p:cNvSpPr>
            <a:spLocks noGrp="1"/>
          </p:cNvSpPr>
          <p:nvPr>
            <p:ph type="title"/>
          </p:nvPr>
        </p:nvSpPr>
        <p:spPr>
          <a:xfrm>
            <a:off x="838200" y="365125"/>
            <a:ext cx="2663952" cy="613283"/>
          </a:xfrm>
        </p:spPr>
        <p:txBody>
          <a:bodyPr>
            <a:normAutofit/>
          </a:bodyPr>
          <a:lstStyle/>
          <a:p>
            <a:r>
              <a:rPr lang="en-IN" sz="2400" b="1" dirty="0">
                <a:solidFill>
                  <a:srgbClr val="002060"/>
                </a:solidFill>
                <a:latin typeface="Times New Roman" panose="02020603050405020304" pitchFamily="18" charset="0"/>
                <a:cs typeface="Times New Roman" panose="02020603050405020304" pitchFamily="18" charset="0"/>
              </a:rPr>
              <a:t>Research Profile</a:t>
            </a:r>
          </a:p>
        </p:txBody>
      </p:sp>
    </p:spTree>
    <p:extLst>
      <p:ext uri="{BB962C8B-B14F-4D97-AF65-F5344CB8AC3E}">
        <p14:creationId xmlns:p14="http://schemas.microsoft.com/office/powerpoint/2010/main" val="360586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89A6-2424-81C8-3A4F-7393B597B8B1}"/>
              </a:ext>
            </a:extLst>
          </p:cNvPr>
          <p:cNvSpPr>
            <a:spLocks noGrp="1"/>
          </p:cNvSpPr>
          <p:nvPr>
            <p:ph type="title"/>
          </p:nvPr>
        </p:nvSpPr>
        <p:spPr>
          <a:xfrm>
            <a:off x="443076" y="351849"/>
            <a:ext cx="4128924" cy="664583"/>
          </a:xfrm>
        </p:spPr>
        <p:txBody>
          <a:bodyPr>
            <a:normAutofit/>
          </a:bodyPr>
          <a:lstStyle/>
          <a:p>
            <a:pPr algn="ctr"/>
            <a:r>
              <a:rPr lang="en-US" sz="2400" b="1" dirty="0">
                <a:solidFill>
                  <a:schemeClr val="tx1"/>
                </a:solidFill>
                <a:latin typeface="Times New Roman" panose="02020603050405020304" pitchFamily="18" charset="0"/>
                <a:cs typeface="Times New Roman" panose="02020603050405020304" pitchFamily="18" charset="0"/>
              </a:rPr>
              <a:t> Completed Course Works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BC45A3-1DB8-31EC-4FD6-999293B53918}"/>
              </a:ext>
            </a:extLst>
          </p:cNvPr>
          <p:cNvSpPr>
            <a:spLocks noGrp="1"/>
          </p:cNvSpPr>
          <p:nvPr>
            <p:ph idx="1"/>
          </p:nvPr>
        </p:nvSpPr>
        <p:spPr>
          <a:xfrm>
            <a:off x="810062" y="1134994"/>
            <a:ext cx="9089897" cy="5509645"/>
          </a:xfrm>
        </p:spPr>
        <p:txBody>
          <a:bodyPr anchor="t">
            <a:noAutofit/>
          </a:bodyPr>
          <a:lstStyle/>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1. English (PENG504N)</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Faculty:</a:t>
            </a:r>
            <a:r>
              <a:rPr lang="en-US" sz="1800" dirty="0">
                <a:solidFill>
                  <a:schemeClr val="tx1">
                    <a:lumMod val="75000"/>
                  </a:schemeClr>
                </a:solidFill>
                <a:latin typeface="Times New Roman" panose="02020603050405020304" pitchFamily="18" charset="0"/>
                <a:cs typeface="Times New Roman" panose="02020603050405020304" pitchFamily="18" charset="0"/>
              </a:rPr>
              <a:t> Dr. Laxmi Dhar Dvivedi</a:t>
            </a:r>
            <a:r>
              <a:rPr lang="en-US" sz="1800" b="1" dirty="0">
                <a:solidFill>
                  <a:schemeClr val="tx1">
                    <a:lumMod val="75000"/>
                  </a:schemeClr>
                </a:solidFill>
                <a:latin typeface="Times New Roman" panose="02020603050405020304" pitchFamily="18" charset="0"/>
                <a:cs typeface="Times New Roman" panose="02020603050405020304" pitchFamily="18" charset="0"/>
              </a:rPr>
              <a:t>	 </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Credits:</a:t>
            </a:r>
            <a:r>
              <a:rPr lang="en-US" sz="1800" dirty="0">
                <a:solidFill>
                  <a:schemeClr val="tx1">
                    <a:lumMod val="75000"/>
                  </a:schemeClr>
                </a:solidFill>
                <a:latin typeface="Times New Roman" panose="02020603050405020304" pitchFamily="18" charset="0"/>
                <a:cs typeface="Times New Roman" panose="02020603050405020304" pitchFamily="18" charset="0"/>
              </a:rPr>
              <a:t> 3</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Evaluation: </a:t>
            </a:r>
            <a:r>
              <a:rPr lang="en-IN" sz="1800" b="0" i="0" u="none" strike="noStrike" baseline="0" dirty="0">
                <a:solidFill>
                  <a:srgbClr val="000000"/>
                </a:solidFill>
                <a:latin typeface="Times New Roman" panose="02020603050405020304" pitchFamily="18" charset="0"/>
                <a:cs typeface="Times New Roman" panose="02020603050405020304" pitchFamily="18" charset="0"/>
              </a:rPr>
              <a:t>Internal assessments, Quiz, Mini Project </a:t>
            </a:r>
            <a:r>
              <a:rPr lang="en-IN" sz="1800" b="0" i="0" u="none" strike="noStrike" baseline="0" dirty="0">
                <a:solidFill>
                  <a:srgbClr val="000000"/>
                </a:solidFill>
              </a:rPr>
              <a:t>	</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Duration: </a:t>
            </a:r>
            <a:r>
              <a:rPr lang="en-US" sz="1800" dirty="0">
                <a:solidFill>
                  <a:schemeClr val="tx1">
                    <a:lumMod val="75000"/>
                  </a:schemeClr>
                </a:solidFill>
                <a:latin typeface="Times New Roman" panose="02020603050405020304" pitchFamily="18" charset="0"/>
                <a:cs typeface="Times New Roman" panose="02020603050405020304" pitchFamily="18" charset="0"/>
              </a:rPr>
              <a:t>30 Hours</a:t>
            </a:r>
          </a:p>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2. Research Publication and Ethics (PRMC0001L)</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	Faculty: </a:t>
            </a:r>
            <a:r>
              <a:rPr lang="en-US" dirty="0">
                <a:solidFill>
                  <a:schemeClr val="tx1">
                    <a:lumMod val="75000"/>
                  </a:schemeClr>
                </a:solidFill>
                <a:latin typeface="Times New Roman" panose="02020603050405020304" pitchFamily="18" charset="0"/>
                <a:cs typeface="Times New Roman" panose="02020603050405020304" pitchFamily="18" charset="0"/>
              </a:rPr>
              <a:t>Dr. Jayaraman G</a:t>
            </a:r>
          </a:p>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	Credits: </a:t>
            </a:r>
            <a:r>
              <a:rPr lang="en-US" dirty="0">
                <a:solidFill>
                  <a:schemeClr val="tx1">
                    <a:lumMod val="75000"/>
                  </a:schemeClr>
                </a:solidFill>
                <a:latin typeface="Times New Roman" panose="02020603050405020304" pitchFamily="18" charset="0"/>
                <a:cs typeface="Times New Roman" panose="02020603050405020304" pitchFamily="18" charset="0"/>
              </a:rPr>
              <a:t>2</a:t>
            </a:r>
          </a:p>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	Evaluation: </a:t>
            </a:r>
            <a:r>
              <a:rPr lang="en-US" dirty="0">
                <a:solidFill>
                  <a:schemeClr val="tx1">
                    <a:lumMod val="75000"/>
                  </a:schemeClr>
                </a:solidFill>
                <a:latin typeface="Times New Roman" panose="02020603050405020304" pitchFamily="18" charset="0"/>
                <a:cs typeface="Times New Roman" panose="02020603050405020304" pitchFamily="18" charset="0"/>
              </a:rPr>
              <a:t>CAT I &amp; II, Assignment, </a:t>
            </a:r>
            <a:r>
              <a:rPr lang="en-US" b="0" i="0" u="none" strike="noStrike" baseline="0" dirty="0">
                <a:solidFill>
                  <a:srgbClr val="000000"/>
                </a:solidFill>
                <a:latin typeface="Times New Roman" panose="02020603050405020304" pitchFamily="18" charset="0"/>
              </a:rPr>
              <a:t>Case Study discussion, </a:t>
            </a:r>
            <a:r>
              <a:rPr lang="en-US" dirty="0">
                <a:solidFill>
                  <a:schemeClr val="tx1">
                    <a:lumMod val="75000"/>
                  </a:schemeClr>
                </a:solidFill>
                <a:latin typeface="Times New Roman" panose="02020603050405020304" pitchFamily="18" charset="0"/>
                <a:cs typeface="Times New Roman" panose="02020603050405020304" pitchFamily="18" charset="0"/>
              </a:rPr>
              <a:t>FAT</a:t>
            </a:r>
            <a:r>
              <a:rPr lang="en-US" b="0" i="0" u="none" strike="noStrike" baseline="0" dirty="0">
                <a:solidFill>
                  <a:srgbClr val="000000"/>
                </a:solidFill>
                <a:latin typeface="Times New Roman" panose="02020603050405020304" pitchFamily="18" charset="0"/>
              </a:rPr>
              <a:t> 	 	</a:t>
            </a:r>
          </a:p>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	Duration:</a:t>
            </a:r>
            <a:r>
              <a:rPr lang="en-US" dirty="0">
                <a:solidFill>
                  <a:schemeClr val="tx1">
                    <a:lumMod val="75000"/>
                  </a:schemeClr>
                </a:solidFill>
                <a:latin typeface="Times New Roman" panose="02020603050405020304" pitchFamily="18" charset="0"/>
                <a:cs typeface="Times New Roman" panose="02020603050405020304" pitchFamily="18" charset="0"/>
              </a:rPr>
              <a:t> 30 Hours</a:t>
            </a:r>
          </a:p>
          <a:p>
            <a:pPr marL="0" indent="0" algn="just">
              <a:buNone/>
            </a:pPr>
            <a:r>
              <a:rPr lang="en-US" b="1" dirty="0">
                <a:solidFill>
                  <a:schemeClr val="tx1">
                    <a:lumMod val="75000"/>
                  </a:schemeClr>
                </a:solidFill>
                <a:latin typeface="Times New Roman" panose="02020603050405020304" pitchFamily="18" charset="0"/>
                <a:cs typeface="Times New Roman" panose="02020603050405020304" pitchFamily="18" charset="0"/>
              </a:rPr>
              <a:t>3. Research Methodology for Sciences (PRES706L)	</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Faculty: </a:t>
            </a:r>
            <a:r>
              <a:rPr lang="en-US" sz="1800" dirty="0">
                <a:solidFill>
                  <a:schemeClr val="tx1">
                    <a:lumMod val="75000"/>
                  </a:schemeClr>
                </a:solidFill>
                <a:latin typeface="Times New Roman" panose="02020603050405020304" pitchFamily="18" charset="0"/>
                <a:cs typeface="Times New Roman" panose="02020603050405020304" pitchFamily="18" charset="0"/>
              </a:rPr>
              <a:t>Dr. Debashish Mishra </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Credits: </a:t>
            </a:r>
            <a:r>
              <a:rPr lang="en-US" sz="1800" dirty="0">
                <a:solidFill>
                  <a:schemeClr val="tx1">
                    <a:lumMod val="75000"/>
                  </a:schemeClr>
                </a:solidFill>
                <a:latin typeface="Times New Roman" panose="02020603050405020304" pitchFamily="18" charset="0"/>
                <a:cs typeface="Times New Roman" panose="02020603050405020304" pitchFamily="18" charset="0"/>
              </a:rPr>
              <a:t>4</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Evaluation:</a:t>
            </a:r>
            <a:r>
              <a:rPr lang="en-US" sz="1800" dirty="0">
                <a:solidFill>
                  <a:schemeClr val="tx1">
                    <a:lumMod val="75000"/>
                  </a:schemeClr>
                </a:solidFill>
                <a:latin typeface="Times New Roman" panose="02020603050405020304" pitchFamily="18" charset="0"/>
                <a:cs typeface="Times New Roman" panose="02020603050405020304" pitchFamily="18" charset="0"/>
              </a:rPr>
              <a:t> CAT I &amp; II, Quiz/Assignment, Seminar, FAT</a:t>
            </a:r>
          </a:p>
          <a:p>
            <a:pPr marL="914400" lvl="2" indent="0" algn="just">
              <a:buNone/>
            </a:pPr>
            <a:r>
              <a:rPr lang="en-US" sz="1800" b="1" dirty="0">
                <a:solidFill>
                  <a:schemeClr val="tx1">
                    <a:lumMod val="75000"/>
                  </a:schemeClr>
                </a:solidFill>
                <a:latin typeface="Times New Roman" panose="02020603050405020304" pitchFamily="18" charset="0"/>
                <a:cs typeface="Times New Roman" panose="02020603050405020304" pitchFamily="18" charset="0"/>
              </a:rPr>
              <a:t>Duration:</a:t>
            </a:r>
            <a:r>
              <a:rPr lang="en-US" sz="1800" dirty="0">
                <a:solidFill>
                  <a:schemeClr val="tx1">
                    <a:lumMod val="75000"/>
                  </a:schemeClr>
                </a:solidFill>
                <a:latin typeface="Times New Roman" panose="02020603050405020304" pitchFamily="18" charset="0"/>
                <a:cs typeface="Times New Roman" panose="02020603050405020304" pitchFamily="18" charset="0"/>
              </a:rPr>
              <a:t> 45 Hours</a:t>
            </a:r>
          </a:p>
          <a:p>
            <a:pPr algn="just"/>
            <a:endParaRPr lang="en-US" dirty="0">
              <a:solidFill>
                <a:schemeClr val="tx1">
                  <a:lumMod val="7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67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F6544B-E503-6C64-A9A8-CDC7A229879F}"/>
              </a:ext>
            </a:extLst>
          </p:cNvPr>
          <p:cNvSpPr txBox="1"/>
          <p:nvPr/>
        </p:nvSpPr>
        <p:spPr>
          <a:xfrm>
            <a:off x="576072" y="1305341"/>
            <a:ext cx="10744200" cy="4524315"/>
          </a:xfrm>
          <a:prstGeom prst="rect">
            <a:avLst/>
          </a:prstGeom>
          <a:noFill/>
        </p:spPr>
        <p:txBody>
          <a:bodyPr wrap="square">
            <a:spAutoFit/>
          </a:bodyPr>
          <a:lstStyle/>
          <a:p>
            <a:r>
              <a:rPr lang="en-IN" b="1" i="0" u="none" strike="noStrike" baseline="0" dirty="0">
                <a:solidFill>
                  <a:srgbClr val="000000"/>
                </a:solidFill>
                <a:latin typeface="Times New Roman" panose="02020603050405020304" pitchFamily="18" charset="0"/>
                <a:cs typeface="Times New Roman" panose="02020603050405020304" pitchFamily="18" charset="0"/>
              </a:rPr>
              <a:t>Guide Paper 1 : </a:t>
            </a:r>
            <a:r>
              <a:rPr lang="en-IN" b="1" dirty="0">
                <a:latin typeface="Times New Roman" panose="02020603050405020304" pitchFamily="18" charset="0"/>
                <a:cs typeface="Times New Roman" panose="02020603050405020304" pitchFamily="18" charset="0"/>
              </a:rPr>
              <a:t>Computational Drug Discovery &amp; Molecular Docking </a:t>
            </a:r>
          </a:p>
          <a:p>
            <a:pPr algn="ctr"/>
            <a:endParaRPr lang="en-IN" b="1" dirty="0">
              <a:latin typeface="Times New Roman" panose="02020603050405020304" pitchFamily="18" charset="0"/>
              <a:cs typeface="Times New Roman" panose="02020603050405020304" pitchFamily="18" charset="0"/>
            </a:endParaRPr>
          </a:p>
          <a:p>
            <a:pPr algn="just"/>
            <a:r>
              <a:rPr lang="en-IN" b="0" i="0" u="none" strike="noStrike" baseline="0" dirty="0">
                <a:solidFill>
                  <a:srgbClr val="000000"/>
                </a:solidFill>
                <a:latin typeface="Times New Roman" panose="02020603050405020304" pitchFamily="18" charset="0"/>
                <a:cs typeface="Times New Roman" panose="02020603050405020304" pitchFamily="18" charset="0"/>
              </a:rPr>
              <a:t>Handled by: Dr. </a:t>
            </a:r>
            <a:r>
              <a:rPr lang="en-IN" dirty="0" err="1">
                <a:solidFill>
                  <a:srgbClr val="000000"/>
                </a:solidFill>
                <a:latin typeface="Times New Roman" panose="02020603050405020304" pitchFamily="18" charset="0"/>
                <a:cs typeface="Times New Roman" panose="02020603050405020304" pitchFamily="18" charset="0"/>
              </a:rPr>
              <a:t>Manoov</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Rajapandy</a:t>
            </a:r>
            <a:r>
              <a:rPr lang="en-IN" b="0" i="0" u="none" strike="noStrike" baseline="0" dirty="0">
                <a:solidFill>
                  <a:srgbClr val="000000"/>
                </a:solidFill>
                <a:latin typeface="Times New Roman" panose="02020603050405020304" pitchFamily="18" charset="0"/>
                <a:cs typeface="Times New Roman" panose="02020603050405020304" pitchFamily="18" charset="0"/>
              </a:rPr>
              <a:t>, SCOPE</a:t>
            </a:r>
          </a:p>
          <a:p>
            <a:pPr algn="just"/>
            <a:r>
              <a:rPr lang="en-IN" b="0" i="0" u="none" strike="noStrike" baseline="0" dirty="0">
                <a:solidFill>
                  <a:srgbClr val="000000"/>
                </a:solidFill>
                <a:latin typeface="Times New Roman" panose="02020603050405020304" pitchFamily="18" charset="0"/>
                <a:cs typeface="Times New Roman" panose="02020603050405020304" pitchFamily="18" charset="0"/>
              </a:rPr>
              <a:t>Duration : 6-8 Weeks </a:t>
            </a:r>
          </a:p>
          <a:p>
            <a:pPr algn="just"/>
            <a:endParaRPr lang="en-IN" b="1"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Course Objectives: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Understand the principles of computational drug discovery.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Learn molecular docking and its applications in drug screening.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Gain expertise in molecular dynamics simulations for lead validation.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Explore cheminformatics tools for drug design.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Ability to perform molecular docking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docking results.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Skill in using computational tools like </a:t>
            </a:r>
            <a:r>
              <a:rPr lang="en-IN" dirty="0" err="1">
                <a:latin typeface="Times New Roman" panose="02020603050405020304" pitchFamily="18" charset="0"/>
                <a:cs typeface="Times New Roman" panose="02020603050405020304" pitchFamily="18" charset="0"/>
              </a:rPr>
              <a:t>AutoDock</a:t>
            </a:r>
            <a:r>
              <a:rPr lang="en-IN" dirty="0">
                <a:latin typeface="Times New Roman" panose="02020603050405020304" pitchFamily="18" charset="0"/>
                <a:cs typeface="Times New Roman" panose="02020603050405020304" pitchFamily="18" charset="0"/>
              </a:rPr>
              <a:t> Vina, Schrödinger Glide, and GROMACS.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Competence in predicting drug-target interactions using structure-based approaches.</a:t>
            </a:r>
          </a:p>
          <a:p>
            <a:pPr marL="228600" indent="-228600" algn="just">
              <a:buAutoNum type="arabicPeriod"/>
            </a:pPr>
            <a:endParaRPr lang="en-IN"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1DD31FE-C030-6E0C-E195-8FA1B8A79572}"/>
              </a:ext>
            </a:extLst>
          </p:cNvPr>
          <p:cNvSpPr txBox="1"/>
          <p:nvPr/>
        </p:nvSpPr>
        <p:spPr>
          <a:xfrm>
            <a:off x="576072" y="320040"/>
            <a:ext cx="4285981"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COURSE WORKS PLANNED</a:t>
            </a:r>
          </a:p>
        </p:txBody>
      </p:sp>
    </p:spTree>
    <p:extLst>
      <p:ext uri="{BB962C8B-B14F-4D97-AF65-F5344CB8AC3E}">
        <p14:creationId xmlns:p14="http://schemas.microsoft.com/office/powerpoint/2010/main" val="4074608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03BC21-5799-08C9-A70E-21D81E9C53BB}"/>
              </a:ext>
            </a:extLst>
          </p:cNvPr>
          <p:cNvSpPr txBox="1"/>
          <p:nvPr/>
        </p:nvSpPr>
        <p:spPr>
          <a:xfrm>
            <a:off x="807720" y="690384"/>
            <a:ext cx="10576560" cy="5632311"/>
          </a:xfrm>
          <a:prstGeom prst="rect">
            <a:avLst/>
          </a:prstGeom>
          <a:noFill/>
        </p:spPr>
        <p:txBody>
          <a:bodyPr wrap="square">
            <a:spAutoFit/>
          </a:bodyPr>
          <a:lstStyle/>
          <a:p>
            <a:pPr algn="just">
              <a:buNone/>
            </a:pPr>
            <a:r>
              <a:rPr lang="en-IN" b="1" dirty="0">
                <a:latin typeface="Times New Roman" panose="02020603050405020304" pitchFamily="18" charset="0"/>
                <a:cs typeface="Times New Roman" panose="02020603050405020304" pitchFamily="18" charset="0"/>
              </a:rPr>
              <a:t>Module 1: Introduction to Drug Discovery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Principles of drug design and discovery, Role of computational methods in drug screening, Target-based vs. ligand-based drug discovery.</a:t>
            </a:r>
          </a:p>
          <a:p>
            <a:pPr algn="just"/>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Module 2: Protein-Ligand Interactions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Molecular interactions: hydrogen bonding, hydrophobic interactions, Structural features of proteins and small molecules, Protein structure databases (PDB, </a:t>
            </a:r>
            <a:r>
              <a:rPr lang="en-IN" dirty="0" err="1">
                <a:latin typeface="Times New Roman" panose="02020603050405020304" pitchFamily="18" charset="0"/>
                <a:cs typeface="Times New Roman" panose="02020603050405020304" pitchFamily="18" charset="0"/>
              </a:rPr>
              <a:t>UniProt</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Module 3: Molecular Docking Techniques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Basics of docking: rigid vs. flexible docking, Docking tools: </a:t>
            </a:r>
            <a:r>
              <a:rPr lang="en-IN" dirty="0" err="1">
                <a:latin typeface="Times New Roman" panose="02020603050405020304" pitchFamily="18" charset="0"/>
                <a:cs typeface="Times New Roman" panose="02020603050405020304" pitchFamily="18" charset="0"/>
              </a:rPr>
              <a:t>AutoDock</a:t>
            </a:r>
            <a:r>
              <a:rPr lang="en-IN" dirty="0">
                <a:latin typeface="Times New Roman" panose="02020603050405020304" pitchFamily="18" charset="0"/>
                <a:cs typeface="Times New Roman" panose="02020603050405020304" pitchFamily="18" charset="0"/>
              </a:rPr>
              <a:t> Vina, Schrödinger Glide, Scoring functions and binding affinity predictions.</a:t>
            </a:r>
          </a:p>
          <a:p>
            <a:pPr algn="just"/>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Module 4: Molecular Dynamics Simulations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Force fields and energy minimization, MD software: GROMACS, AMBER, Free energy calculations (MM-PBSA, MM-GBSA).</a:t>
            </a:r>
          </a:p>
          <a:p>
            <a:pPr algn="just"/>
            <a:endParaRPr lang="en-IN" dirty="0">
              <a:latin typeface="Times New Roman" panose="02020603050405020304" pitchFamily="18" charset="0"/>
              <a:cs typeface="Times New Roman" panose="02020603050405020304" pitchFamily="18" charset="0"/>
            </a:endParaRPr>
          </a:p>
          <a:p>
            <a:pPr algn="just">
              <a:buNone/>
            </a:pPr>
            <a:r>
              <a:rPr lang="en-IN" b="1" dirty="0">
                <a:latin typeface="Times New Roman" panose="02020603050405020304" pitchFamily="18" charset="0"/>
                <a:cs typeface="Times New Roman" panose="02020603050405020304" pitchFamily="18" charset="0"/>
              </a:rPr>
              <a:t>Module 5: Virtual Screening Strategies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High-throughput screening (HTS), Ligand-based and structure-based screening, Computational validation of docking results.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16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45345DD-F263-9142-F635-ECB643F399D5}"/>
              </a:ext>
            </a:extLst>
          </p:cNvPr>
          <p:cNvSpPr txBox="1"/>
          <p:nvPr/>
        </p:nvSpPr>
        <p:spPr>
          <a:xfrm>
            <a:off x="767334" y="737612"/>
            <a:ext cx="10440162" cy="3416320"/>
          </a:xfrm>
          <a:prstGeom prst="rect">
            <a:avLst/>
          </a:prstGeom>
          <a:noFill/>
        </p:spPr>
        <p:txBody>
          <a:bodyPr wrap="square">
            <a:spAutoFit/>
          </a:bodyPr>
          <a:lstStyle/>
          <a:p>
            <a:r>
              <a:rPr lang="en-US" b="1" dirty="0">
                <a:solidFill>
                  <a:srgbClr val="000000"/>
                </a:solidFill>
                <a:latin typeface="Times New Roman" panose="02020603050405020304" pitchFamily="18" charset="0"/>
                <a:cs typeface="Times New Roman" panose="02020603050405020304" pitchFamily="18" charset="0"/>
              </a:rPr>
              <a:t>Guide Paper 2</a:t>
            </a:r>
            <a:r>
              <a:rPr lang="en-US" b="1" i="0" u="none" strike="noStrike" baseline="0" dirty="0">
                <a:solidFill>
                  <a:srgbClr val="000000"/>
                </a:solidFill>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Python for AI-Driven Drug Discovery</a:t>
            </a:r>
          </a:p>
          <a:p>
            <a:endParaRPr lang="en-IN" b="1" dirty="0">
              <a:latin typeface="Times New Roman" panose="02020603050405020304" pitchFamily="18" charset="0"/>
              <a:cs typeface="Times New Roman" panose="02020603050405020304" pitchFamily="18" charset="0"/>
            </a:endParaRPr>
          </a:p>
          <a:p>
            <a:pPr algn="just"/>
            <a:r>
              <a:rPr lang="en-IN" b="0" i="0" u="none" strike="noStrike" baseline="0" dirty="0">
                <a:solidFill>
                  <a:srgbClr val="000000"/>
                </a:solidFill>
                <a:latin typeface="Times New Roman" panose="02020603050405020304" pitchFamily="18" charset="0"/>
                <a:cs typeface="Times New Roman" panose="02020603050405020304" pitchFamily="18" charset="0"/>
              </a:rPr>
              <a:t>Handled by: Dr. </a:t>
            </a:r>
            <a:r>
              <a:rPr lang="en-IN" dirty="0" err="1">
                <a:solidFill>
                  <a:srgbClr val="000000"/>
                </a:solidFill>
                <a:latin typeface="Times New Roman" panose="02020603050405020304" pitchFamily="18" charset="0"/>
                <a:cs typeface="Times New Roman" panose="02020603050405020304" pitchFamily="18" charset="0"/>
              </a:rPr>
              <a:t>Manoov</a:t>
            </a:r>
            <a:r>
              <a:rPr lang="en-IN" dirty="0">
                <a:solidFill>
                  <a:srgbClr val="000000"/>
                </a:solidFill>
                <a:latin typeface="Times New Roman" panose="02020603050405020304" pitchFamily="18" charset="0"/>
                <a:cs typeface="Times New Roman" panose="02020603050405020304" pitchFamily="18" charset="0"/>
              </a:rPr>
              <a:t> </a:t>
            </a:r>
            <a:r>
              <a:rPr lang="en-IN" dirty="0" err="1">
                <a:solidFill>
                  <a:srgbClr val="000000"/>
                </a:solidFill>
                <a:latin typeface="Times New Roman" panose="02020603050405020304" pitchFamily="18" charset="0"/>
                <a:cs typeface="Times New Roman" panose="02020603050405020304" pitchFamily="18" charset="0"/>
              </a:rPr>
              <a:t>Rajapandy</a:t>
            </a:r>
            <a:r>
              <a:rPr lang="en-IN" b="0" i="0" u="none" strike="noStrike" baseline="0" dirty="0">
                <a:solidFill>
                  <a:srgbClr val="000000"/>
                </a:solidFill>
                <a:latin typeface="Times New Roman" panose="02020603050405020304" pitchFamily="18" charset="0"/>
                <a:cs typeface="Times New Roman" panose="02020603050405020304" pitchFamily="18" charset="0"/>
              </a:rPr>
              <a:t>, SCOPE</a:t>
            </a:r>
          </a:p>
          <a:p>
            <a:pPr algn="just"/>
            <a:r>
              <a:rPr lang="en-IN" b="0" i="0" u="none" strike="noStrike" baseline="0" dirty="0">
                <a:solidFill>
                  <a:srgbClr val="000000"/>
                </a:solidFill>
                <a:latin typeface="Times New Roman" panose="02020603050405020304" pitchFamily="18" charset="0"/>
                <a:cs typeface="Times New Roman" panose="02020603050405020304" pitchFamily="18" charset="0"/>
              </a:rPr>
              <a:t>Duration : 6-8 Weeks </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Course Objectives: </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Introduce Python programming fundamentals for computational drug discovery.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Apply Python libraries for cheminformatics, molecular docking, and machine learning.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ML models for virtual screening and protein-ligand interactions.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Python-based data analysis for drug candidate selection.</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972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D1825-1FA7-9D40-A4FC-9696D0D49513}"/>
              </a:ext>
            </a:extLst>
          </p:cNvPr>
          <p:cNvSpPr txBox="1"/>
          <p:nvPr/>
        </p:nvSpPr>
        <p:spPr>
          <a:xfrm>
            <a:off x="629920" y="751344"/>
            <a:ext cx="10759440" cy="535531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Module 1: Python Fundamentals for Drug Discovery </a:t>
            </a:r>
          </a:p>
          <a:p>
            <a:r>
              <a:rPr lang="en-IN" dirty="0">
                <a:latin typeface="Times New Roman" panose="02020603050405020304" pitchFamily="18" charset="0"/>
                <a:cs typeface="Times New Roman" panose="02020603050405020304" pitchFamily="18" charset="0"/>
              </a:rPr>
              <a:t>Python basics: data types, functions, loops, and file handling, Introduction to NumPy, Pandas, and Matplotlib, Data visualization and preprocessing for bioinformatics applications.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2: Molecular Data Handling &amp; Cheminformatics </a:t>
            </a:r>
          </a:p>
          <a:p>
            <a:r>
              <a:rPr lang="en-IN" dirty="0" err="1">
                <a:latin typeface="Times New Roman" panose="02020603050405020304" pitchFamily="18" charset="0"/>
                <a:cs typeface="Times New Roman" panose="02020603050405020304" pitchFamily="18" charset="0"/>
              </a:rPr>
              <a:t>RDKit</a:t>
            </a:r>
            <a:r>
              <a:rPr lang="en-IN" dirty="0">
                <a:latin typeface="Times New Roman" panose="02020603050405020304" pitchFamily="18" charset="0"/>
                <a:cs typeface="Times New Roman" panose="02020603050405020304" pitchFamily="18" charset="0"/>
              </a:rPr>
              <a:t> for molecular fingerprinting and structure analysis, Open Babel for chemical format conversion, SMILES representation and molecular descriptor generation, Molecular similarity and clustering techniques.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3: Machine Learning for Drug Discovery</a:t>
            </a:r>
          </a:p>
          <a:p>
            <a:r>
              <a:rPr lang="en-IN" dirty="0">
                <a:latin typeface="Times New Roman" panose="02020603050405020304" pitchFamily="18" charset="0"/>
                <a:cs typeface="Times New Roman" panose="02020603050405020304" pitchFamily="18" charset="0"/>
              </a:rPr>
              <a:t>Basics of supervised and unsupervised learning, Feature extraction for drug molecules, Deep learning models for protein-ligand binding (TensorFlow, </a:t>
            </a:r>
            <a:r>
              <a:rPr lang="en-IN" dirty="0" err="1">
                <a:latin typeface="Times New Roman" panose="02020603050405020304" pitchFamily="18" charset="0"/>
                <a:cs typeface="Times New Roman" panose="02020603050405020304" pitchFamily="18" charset="0"/>
              </a:rPr>
              <a:t>PyTorch</a:t>
            </a:r>
            <a:r>
              <a:rPr lang="en-IN" dirty="0">
                <a:latin typeface="Times New Roman" panose="02020603050405020304" pitchFamily="18" charset="0"/>
                <a:cs typeface="Times New Roman" panose="02020603050405020304" pitchFamily="18" charset="0"/>
              </a:rPr>
              <a:t>), Molecular property prediction using </a:t>
            </a:r>
            <a:r>
              <a:rPr lang="en-IN" dirty="0" err="1">
                <a:latin typeface="Times New Roman" panose="02020603050405020304" pitchFamily="18" charset="0"/>
                <a:cs typeface="Times New Roman" panose="02020603050405020304" pitchFamily="18" charset="0"/>
              </a:rPr>
              <a:t>DeepChem</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4: Virtual Screening &amp; Molecular Docking</a:t>
            </a:r>
          </a:p>
          <a:p>
            <a:r>
              <a:rPr lang="en-IN" dirty="0" err="1">
                <a:latin typeface="Times New Roman" panose="02020603050405020304" pitchFamily="18" charset="0"/>
                <a:cs typeface="Times New Roman" panose="02020603050405020304" pitchFamily="18" charset="0"/>
              </a:rPr>
              <a:t>AutoDock</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AutoDock</a:t>
            </a:r>
            <a:r>
              <a:rPr lang="en-IN" dirty="0">
                <a:latin typeface="Times New Roman" panose="02020603050405020304" pitchFamily="18" charset="0"/>
                <a:cs typeface="Times New Roman" panose="02020603050405020304" pitchFamily="18" charset="0"/>
              </a:rPr>
              <a:t> Vina for docking simulations, Python scripts for virtual screening automation, Binding affinity prediction and interaction analysis, </a:t>
            </a:r>
            <a:r>
              <a:rPr lang="en-IN" dirty="0" err="1">
                <a:latin typeface="Times New Roman" panose="02020603050405020304" pitchFamily="18" charset="0"/>
                <a:cs typeface="Times New Roman" panose="02020603050405020304" pitchFamily="18" charset="0"/>
              </a:rPr>
              <a:t>PyMOL</a:t>
            </a:r>
            <a:r>
              <a:rPr lang="en-IN" dirty="0">
                <a:latin typeface="Times New Roman" panose="02020603050405020304" pitchFamily="18" charset="0"/>
                <a:cs typeface="Times New Roman" panose="02020603050405020304" pitchFamily="18" charset="0"/>
              </a:rPr>
              <a:t> for 3D molecular visualization.</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Module 5: Pharmacokinetics &amp; ADMET Prediction</a:t>
            </a:r>
          </a:p>
          <a:p>
            <a:r>
              <a:rPr lang="en-IN" b="1"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pkCSM</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SwissADME</a:t>
            </a:r>
            <a:r>
              <a:rPr lang="en-IN" dirty="0">
                <a:latin typeface="Times New Roman" panose="02020603050405020304" pitchFamily="18" charset="0"/>
                <a:cs typeface="Times New Roman" panose="02020603050405020304" pitchFamily="18" charset="0"/>
              </a:rPr>
              <a:t> for ADMET analysis, Toxicity prediction models using Python, Machine learning-based drug-likeness prediction, Lead optimization strategies with Python.</a:t>
            </a:r>
          </a:p>
        </p:txBody>
      </p:sp>
    </p:spTree>
    <p:extLst>
      <p:ext uri="{BB962C8B-B14F-4D97-AF65-F5344CB8AC3E}">
        <p14:creationId xmlns:p14="http://schemas.microsoft.com/office/powerpoint/2010/main" val="399846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FA50E-FF88-2487-935F-A0E1787F07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30527B-9D93-865E-3E6E-8835962BDC8D}"/>
              </a:ext>
            </a:extLst>
          </p:cNvPr>
          <p:cNvSpPr txBox="1"/>
          <p:nvPr/>
        </p:nvSpPr>
        <p:spPr>
          <a:xfrm>
            <a:off x="542162" y="560844"/>
            <a:ext cx="10750677" cy="4524315"/>
          </a:xfrm>
          <a:prstGeom prst="rect">
            <a:avLst/>
          </a:prstGeom>
          <a:noFill/>
        </p:spPr>
        <p:txBody>
          <a:bodyPr wrap="square">
            <a:spAutoFit/>
          </a:bodyPr>
          <a:lstStyle/>
          <a:p>
            <a:pPr algn="ctr"/>
            <a:r>
              <a:rPr lang="en-IN" b="1" i="0" u="none" strike="noStrike" baseline="0" dirty="0">
                <a:solidFill>
                  <a:srgbClr val="000000"/>
                </a:solidFill>
                <a:latin typeface="Times New Roman" panose="02020603050405020304" pitchFamily="18" charset="0"/>
                <a:cs typeface="Times New Roman" panose="02020603050405020304" pitchFamily="18" charset="0"/>
              </a:rPr>
              <a:t>NPTEL Course: </a:t>
            </a:r>
            <a:r>
              <a:rPr lang="en-IN" b="1" dirty="0">
                <a:latin typeface="Times New Roman" panose="02020603050405020304" pitchFamily="18" charset="0"/>
                <a:cs typeface="Times New Roman" panose="02020603050405020304" pitchFamily="18" charset="0"/>
              </a:rPr>
              <a:t>Machine Learning &amp; AI in Drug Discovery</a:t>
            </a:r>
          </a:p>
          <a:p>
            <a:pPr algn="ctr"/>
            <a:endParaRPr lang="en-IN" b="1" dirty="0">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Handled</a:t>
            </a:r>
            <a:r>
              <a:rPr lang="en-IN" b="0" i="0" u="none" strike="noStrike" baseline="0" dirty="0">
                <a:solidFill>
                  <a:srgbClr val="000000"/>
                </a:solidFill>
                <a:latin typeface="Times New Roman" panose="02020603050405020304" pitchFamily="18" charset="0"/>
                <a:cs typeface="Times New Roman" panose="02020603050405020304" pitchFamily="18" charset="0"/>
              </a:rPr>
              <a:t> by:</a:t>
            </a:r>
          </a:p>
          <a:p>
            <a:r>
              <a:rPr lang="en-IN" b="0" i="0" u="none" strike="noStrike" baseline="0" dirty="0">
                <a:solidFill>
                  <a:srgbClr val="000000"/>
                </a:solidFill>
                <a:latin typeface="Times New Roman" panose="02020603050405020304" pitchFamily="18" charset="0"/>
                <a:cs typeface="Times New Roman" panose="02020603050405020304" pitchFamily="18" charset="0"/>
              </a:rPr>
              <a:t>Duration: 12 Weeks </a:t>
            </a:r>
          </a:p>
          <a:p>
            <a:r>
              <a:rPr lang="en-IN" b="0" i="0" u="none" strike="noStrike" baseline="0" dirty="0">
                <a:solidFill>
                  <a:srgbClr val="000000"/>
                </a:solidFill>
                <a:latin typeface="Times New Roman" panose="02020603050405020304" pitchFamily="18" charset="0"/>
                <a:cs typeface="Times New Roman" panose="02020603050405020304" pitchFamily="18" charset="0"/>
              </a:rPr>
              <a:t>Credits: </a:t>
            </a:r>
            <a:r>
              <a:rPr lang="en-IN" b="0" i="0" u="none" strike="noStrike" baseline="0" dirty="0">
                <a:solidFill>
                  <a:srgbClr val="FF0000"/>
                </a:solidFill>
                <a:latin typeface="Times New Roman" panose="02020603050405020304" pitchFamily="18" charset="0"/>
                <a:cs typeface="Times New Roman" panose="02020603050405020304" pitchFamily="18" charset="0"/>
              </a:rPr>
              <a:t>3</a:t>
            </a:r>
            <a:r>
              <a:rPr lang="en-IN" b="0" i="0" u="none" strike="noStrike" baseline="0" dirty="0">
                <a:solidFill>
                  <a:srgbClr val="000000"/>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buNone/>
            </a:pPr>
            <a:endParaRPr lang="en-IN" b="1"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Course Objectives:</a:t>
            </a:r>
          </a:p>
          <a:p>
            <a:pPr>
              <a:buNone/>
            </a:pPr>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Learn fundamentals of machine learning and deep learning.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Understand AI-driven drug discovery techniques.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Develop models for virtual screening and ADMET prediction.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Proficiency in AI-based molecular property prediction.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Experience with ML frameworks (</a:t>
            </a:r>
            <a:r>
              <a:rPr lang="en-IN" dirty="0" err="1">
                <a:latin typeface="Times New Roman" panose="02020603050405020304" pitchFamily="18" charset="0"/>
                <a:cs typeface="Times New Roman" panose="02020603050405020304" pitchFamily="18" charset="0"/>
              </a:rPr>
              <a:t>DeepChem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Chemprop</a:t>
            </a:r>
            <a:r>
              <a:rPr lang="en-IN" dirty="0">
                <a:latin typeface="Times New Roman" panose="02020603050405020304" pitchFamily="18" charset="0"/>
                <a:cs typeface="Times New Roman" panose="02020603050405020304" pitchFamily="18" charset="0"/>
              </a:rPr>
              <a:t>). Knowledge of ML-driven de novo drug design techniques.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122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B41EFC-39BA-B960-3860-857DBAAC0473}"/>
              </a:ext>
            </a:extLst>
          </p:cNvPr>
          <p:cNvSpPr txBox="1"/>
          <p:nvPr/>
        </p:nvSpPr>
        <p:spPr>
          <a:xfrm>
            <a:off x="833120" y="756409"/>
            <a:ext cx="10525760" cy="5028556"/>
          </a:xfrm>
          <a:prstGeom prst="rect">
            <a:avLst/>
          </a:prstGeom>
          <a:noFill/>
        </p:spPr>
        <p:txBody>
          <a:bodyPr wrap="square">
            <a:spAutoFit/>
          </a:bodyPr>
          <a:lstStyle/>
          <a:p>
            <a:pPr>
              <a:lnSpc>
                <a:spcPct val="150000"/>
              </a:lnSpc>
              <a:buNone/>
            </a:pPr>
            <a:r>
              <a:rPr lang="en-IN" dirty="0">
                <a:latin typeface="Times New Roman" panose="02020603050405020304" pitchFamily="18" charset="0"/>
                <a:cs typeface="Times New Roman" panose="02020603050405020304" pitchFamily="18" charset="0"/>
              </a:rPr>
              <a:t>Week 1: 	Introduction to ML in Drug Discovery, Overview of ML in bioinformatics. </a:t>
            </a:r>
          </a:p>
          <a:p>
            <a:pPr>
              <a:lnSpc>
                <a:spcPct val="150000"/>
              </a:lnSpc>
              <a:buNone/>
            </a:pPr>
            <a:r>
              <a:rPr lang="en-IN" dirty="0">
                <a:latin typeface="Times New Roman" panose="02020603050405020304" pitchFamily="18" charset="0"/>
                <a:cs typeface="Times New Roman" panose="02020603050405020304" pitchFamily="18" charset="0"/>
              </a:rPr>
              <a:t>Week 2:	Supervised vs. unsupervised learning, ML-driven compound screening.</a:t>
            </a:r>
          </a:p>
          <a:p>
            <a:pPr>
              <a:lnSpc>
                <a:spcPct val="150000"/>
              </a:lnSpc>
              <a:buNone/>
            </a:pPr>
            <a:r>
              <a:rPr lang="en-IN" dirty="0">
                <a:latin typeface="Times New Roman" panose="02020603050405020304" pitchFamily="18" charset="0"/>
                <a:cs typeface="Times New Roman" panose="02020603050405020304" pitchFamily="18" charset="0"/>
              </a:rPr>
              <a:t>Week 3:	Feature Engineering &amp; Molecular Representation, Molecular fingerprints and descriptors.</a:t>
            </a:r>
          </a:p>
          <a:p>
            <a:pPr>
              <a:lnSpc>
                <a:spcPct val="150000"/>
              </a:lnSpc>
              <a:buNone/>
            </a:pPr>
            <a:r>
              <a:rPr lang="en-IN" dirty="0">
                <a:latin typeface="Times New Roman" panose="02020603050405020304" pitchFamily="18" charset="0"/>
                <a:cs typeface="Times New Roman" panose="02020603050405020304" pitchFamily="18" charset="0"/>
              </a:rPr>
              <a:t>Week 4: 	Graph-based representation of molecules, Feature extraction using </a:t>
            </a:r>
            <a:r>
              <a:rPr lang="en-IN" dirty="0" err="1">
                <a:latin typeface="Times New Roman" panose="02020603050405020304" pitchFamily="18" charset="0"/>
                <a:cs typeface="Times New Roman" panose="02020603050405020304" pitchFamily="18" charset="0"/>
              </a:rPr>
              <a:t>ChemBERTa</a:t>
            </a:r>
            <a:r>
              <a:rPr lang="en-IN" dirty="0">
                <a:latin typeface="Times New Roman" panose="02020603050405020304" pitchFamily="18" charset="0"/>
                <a:cs typeface="Times New Roman" panose="02020603050405020304" pitchFamily="18" charset="0"/>
              </a:rPr>
              <a:t> and MolBERT.</a:t>
            </a:r>
          </a:p>
          <a:p>
            <a:pPr>
              <a:lnSpc>
                <a:spcPct val="150000"/>
              </a:lnSpc>
              <a:buNone/>
            </a:pPr>
            <a:r>
              <a:rPr lang="en-IN" dirty="0">
                <a:latin typeface="Times New Roman" panose="02020603050405020304" pitchFamily="18" charset="0"/>
                <a:cs typeface="Times New Roman" panose="02020603050405020304" pitchFamily="18" charset="0"/>
              </a:rPr>
              <a:t>Week 5: 	ML Algorithms for Drug Discovery, Neural networks, decision trees, and SVMs.</a:t>
            </a:r>
          </a:p>
          <a:p>
            <a:pPr>
              <a:lnSpc>
                <a:spcPct val="150000"/>
              </a:lnSpc>
              <a:buNone/>
            </a:pPr>
            <a:r>
              <a:rPr lang="en-IN" dirty="0">
                <a:latin typeface="Times New Roman" panose="02020603050405020304" pitchFamily="18" charset="0"/>
                <a:cs typeface="Times New Roman" panose="02020603050405020304" pitchFamily="18" charset="0"/>
              </a:rPr>
              <a:t>Week 6:	Deep learning frameworks (</a:t>
            </a:r>
            <a:r>
              <a:rPr lang="en-IN" dirty="0" err="1">
                <a:latin typeface="Times New Roman" panose="02020603050405020304" pitchFamily="18" charset="0"/>
                <a:cs typeface="Times New Roman" panose="02020603050405020304" pitchFamily="18" charset="0"/>
              </a:rPr>
              <a:t>DeepChem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Chemprop</a:t>
            </a:r>
            <a:r>
              <a:rPr lang="en-IN" dirty="0">
                <a:latin typeface="Times New Roman" panose="02020603050405020304" pitchFamily="18" charset="0"/>
                <a:cs typeface="Times New Roman" panose="02020603050405020304" pitchFamily="18" charset="0"/>
              </a:rPr>
              <a:t>).</a:t>
            </a:r>
          </a:p>
          <a:p>
            <a:pPr>
              <a:lnSpc>
                <a:spcPct val="150000"/>
              </a:lnSpc>
            </a:pPr>
            <a:r>
              <a:rPr lang="en-IN" dirty="0">
                <a:latin typeface="Times New Roman" panose="02020603050405020304" pitchFamily="18" charset="0"/>
                <a:cs typeface="Times New Roman" panose="02020603050405020304" pitchFamily="18" charset="0"/>
              </a:rPr>
              <a:t>Week 7:	Predicting drug-target interactions.</a:t>
            </a:r>
          </a:p>
          <a:p>
            <a:pPr>
              <a:lnSpc>
                <a:spcPct val="150000"/>
              </a:lnSpc>
            </a:pPr>
            <a:r>
              <a:rPr lang="en-IN" dirty="0">
                <a:latin typeface="Times New Roman" panose="02020603050405020304" pitchFamily="18" charset="0"/>
                <a:cs typeface="Times New Roman" panose="02020603050405020304" pitchFamily="18" charset="0"/>
              </a:rPr>
              <a:t>Week 8:	Model Training &amp; Evaluation, Dataset preparation and preprocessing.</a:t>
            </a:r>
          </a:p>
          <a:p>
            <a:pPr>
              <a:lnSpc>
                <a:spcPct val="150000"/>
              </a:lnSpc>
              <a:buNone/>
            </a:pPr>
            <a:r>
              <a:rPr lang="en-IN" dirty="0">
                <a:latin typeface="Times New Roman" panose="02020603050405020304" pitchFamily="18" charset="0"/>
                <a:cs typeface="Times New Roman" panose="02020603050405020304" pitchFamily="18" charset="0"/>
              </a:rPr>
              <a:t>Week 9: 	Cross-validation and performance metrics.</a:t>
            </a:r>
          </a:p>
          <a:p>
            <a:pPr>
              <a:lnSpc>
                <a:spcPct val="150000"/>
              </a:lnSpc>
              <a:buNone/>
            </a:pPr>
            <a:r>
              <a:rPr lang="en-IN" dirty="0">
                <a:latin typeface="Times New Roman" panose="02020603050405020304" pitchFamily="18" charset="0"/>
                <a:cs typeface="Times New Roman" panose="02020603050405020304" pitchFamily="18" charset="0"/>
              </a:rPr>
              <a:t>Week 10:  Avoiding overfitting and bias in models.</a:t>
            </a:r>
          </a:p>
          <a:p>
            <a:pPr>
              <a:lnSpc>
                <a:spcPct val="150000"/>
              </a:lnSpc>
              <a:buNone/>
            </a:pPr>
            <a:r>
              <a:rPr lang="en-IN" dirty="0">
                <a:latin typeface="Times New Roman" panose="02020603050405020304" pitchFamily="18" charset="0"/>
                <a:cs typeface="Times New Roman" panose="02020603050405020304" pitchFamily="18" charset="0"/>
              </a:rPr>
              <a:t>Week 11:	AI Applications in Drug Design, De novo drug design using generative models.</a:t>
            </a:r>
          </a:p>
          <a:p>
            <a:pPr>
              <a:lnSpc>
                <a:spcPct val="150000"/>
              </a:lnSpc>
            </a:pPr>
            <a:r>
              <a:rPr lang="en-IN" dirty="0">
                <a:latin typeface="Times New Roman" panose="02020603050405020304" pitchFamily="18" charset="0"/>
                <a:cs typeface="Times New Roman" panose="02020603050405020304" pitchFamily="18" charset="0"/>
              </a:rPr>
              <a:t>Week 12:	AI-based toxicity prediction, Case studies </a:t>
            </a:r>
            <a:r>
              <a:rPr lang="en-IN">
                <a:latin typeface="Times New Roman" panose="02020603050405020304" pitchFamily="18" charset="0"/>
                <a:cs typeface="Times New Roman" panose="02020603050405020304" pitchFamily="18" charset="0"/>
              </a:rPr>
              <a:t>in ML-driven </a:t>
            </a:r>
            <a:r>
              <a:rPr lang="en-IN" dirty="0">
                <a:latin typeface="Times New Roman" panose="02020603050405020304" pitchFamily="18" charset="0"/>
                <a:cs typeface="Times New Roman" panose="02020603050405020304" pitchFamily="18" charset="0"/>
              </a:rPr>
              <a:t>drug discovery.</a:t>
            </a:r>
          </a:p>
        </p:txBody>
      </p:sp>
    </p:spTree>
    <p:extLst>
      <p:ext uri="{BB962C8B-B14F-4D97-AF65-F5344CB8AC3E}">
        <p14:creationId xmlns:p14="http://schemas.microsoft.com/office/powerpoint/2010/main" val="1716864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43A17B-7303-C485-028B-C587181D5E01}"/>
              </a:ext>
            </a:extLst>
          </p:cNvPr>
          <p:cNvSpPr txBox="1"/>
          <p:nvPr/>
        </p:nvSpPr>
        <p:spPr>
          <a:xfrm>
            <a:off x="481584" y="891433"/>
            <a:ext cx="10963656" cy="6001643"/>
          </a:xfrm>
          <a:prstGeom prst="rect">
            <a:avLst/>
          </a:prstGeom>
          <a:noFill/>
        </p:spPr>
        <p:txBody>
          <a:bodyPr wrap="square">
            <a:spAutoFit/>
          </a:bodyPr>
          <a:lstStyle/>
          <a:p>
            <a:pPr marL="228600" indent="-228600" algn="just">
              <a:buFont typeface="+mj-lt"/>
              <a:buAutoNum type="arabicPeriod"/>
            </a:pPr>
            <a:r>
              <a:rPr lang="en-IN" sz="1600" b="0" i="0" dirty="0">
                <a:solidFill>
                  <a:srgbClr val="222222"/>
                </a:solidFill>
                <a:effectLst/>
                <a:latin typeface="Arial" panose="020B0604020202020204" pitchFamily="34" charset="0"/>
              </a:rPr>
              <a:t>Basu, B., Dutta, S., Rahaman, M., Bose, A., Das, S., Prajapati, J., &amp; Prajapati, B. (2024). The Future of Cystic Fibrosis Care: Exploring AI's Impact on Detection and Therapy. </a:t>
            </a:r>
            <a:r>
              <a:rPr lang="en-IN" sz="1600" b="0" i="1" dirty="0">
                <a:solidFill>
                  <a:srgbClr val="222222"/>
                </a:solidFill>
                <a:effectLst/>
                <a:latin typeface="Arial" panose="020B0604020202020204" pitchFamily="34" charset="0"/>
              </a:rPr>
              <a:t>Current Respiratory Medicine Reviews</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20</a:t>
            </a:r>
            <a:r>
              <a:rPr lang="en-IN" sz="1600" b="0" i="0" dirty="0">
                <a:solidFill>
                  <a:srgbClr val="222222"/>
                </a:solidFill>
                <a:effectLst/>
                <a:latin typeface="Arial" panose="020B0604020202020204" pitchFamily="34" charset="0"/>
              </a:rPr>
              <a:t>(4), 302-321.</a:t>
            </a:r>
          </a:p>
          <a:p>
            <a:pPr marL="228600" indent="-228600" algn="just">
              <a:buFont typeface="+mj-lt"/>
              <a:buAutoNum type="arabicPeriod"/>
            </a:pPr>
            <a:endParaRPr lang="en-US" sz="1600" b="0" i="0" dirty="0">
              <a:solidFill>
                <a:srgbClr val="222222"/>
              </a:solidFill>
              <a:effectLst/>
              <a:latin typeface="Arial" panose="020B0604020202020204" pitchFamily="34" charset="0"/>
            </a:endParaRPr>
          </a:p>
          <a:p>
            <a:pPr marL="228600" indent="-228600" algn="just">
              <a:buFont typeface="+mj-lt"/>
              <a:buAutoNum type="arabicPeriod"/>
            </a:pPr>
            <a:r>
              <a:rPr lang="en-US" sz="1600" b="0" i="0" dirty="0">
                <a:solidFill>
                  <a:srgbClr val="222222"/>
                </a:solidFill>
                <a:effectLst/>
                <a:latin typeface="Arial" panose="020B0604020202020204" pitchFamily="34" charset="0"/>
              </a:rPr>
              <a:t>Rowe, S. M., Miller, S., &amp; Sorscher, E. J. (2005). Mechanisms of disease: cystic fibrosis. </a:t>
            </a:r>
            <a:r>
              <a:rPr lang="en-US" sz="1600" b="0" i="1" dirty="0">
                <a:solidFill>
                  <a:srgbClr val="222222"/>
                </a:solidFill>
                <a:effectLst/>
                <a:latin typeface="Arial" panose="020B0604020202020204" pitchFamily="34" charset="0"/>
              </a:rPr>
              <a:t>New England Journal of Medicine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352</a:t>
            </a:r>
            <a:r>
              <a:rPr lang="en-US" sz="1600" b="0" i="0" dirty="0">
                <a:solidFill>
                  <a:srgbClr val="222222"/>
                </a:solidFill>
                <a:effectLst/>
                <a:latin typeface="Arial" panose="020B0604020202020204" pitchFamily="34" charset="0"/>
              </a:rPr>
              <a:t>(19), 1992-2001.</a:t>
            </a:r>
          </a:p>
          <a:p>
            <a:pPr marL="228600" indent="-228600" algn="just">
              <a:buFont typeface="+mj-lt"/>
              <a:buAutoNum type="arabicPeriod"/>
            </a:pPr>
            <a:endParaRPr lang="en-US" sz="1600" b="0" i="0" dirty="0">
              <a:solidFill>
                <a:srgbClr val="222222"/>
              </a:solidFill>
              <a:effectLst/>
              <a:latin typeface="Arial" panose="020B0604020202020204" pitchFamily="34" charset="0"/>
            </a:endParaRPr>
          </a:p>
          <a:p>
            <a:pPr marL="228600" indent="-228600" algn="just">
              <a:buFont typeface="+mj-lt"/>
              <a:buAutoNum type="arabicPeriod"/>
            </a:pPr>
            <a:r>
              <a:rPr lang="en-IN" sz="1600" b="0" i="0" dirty="0">
                <a:solidFill>
                  <a:srgbClr val="222222"/>
                </a:solidFill>
                <a:effectLst/>
                <a:latin typeface="Arial" panose="020B0604020202020204" pitchFamily="34" charset="0"/>
              </a:rPr>
              <a:t>Flume, P. A., </a:t>
            </a:r>
            <a:r>
              <a:rPr lang="en-IN" sz="1600" b="0" i="0" dirty="0" err="1">
                <a:solidFill>
                  <a:srgbClr val="222222"/>
                </a:solidFill>
                <a:effectLst/>
                <a:latin typeface="Arial" panose="020B0604020202020204" pitchFamily="34" charset="0"/>
              </a:rPr>
              <a:t>O’sullivan</a:t>
            </a:r>
            <a:r>
              <a:rPr lang="en-IN" sz="1600" b="0" i="0" dirty="0">
                <a:solidFill>
                  <a:srgbClr val="222222"/>
                </a:solidFill>
                <a:effectLst/>
                <a:latin typeface="Arial" panose="020B0604020202020204" pitchFamily="34" charset="0"/>
              </a:rPr>
              <a:t>, B. P., Robinson, K. A., Goss, C. H., </a:t>
            </a:r>
            <a:r>
              <a:rPr lang="en-IN" sz="1600" b="0" i="0" dirty="0" err="1">
                <a:solidFill>
                  <a:srgbClr val="222222"/>
                </a:solidFill>
                <a:effectLst/>
                <a:latin typeface="Arial" panose="020B0604020202020204" pitchFamily="34" charset="0"/>
              </a:rPr>
              <a:t>Mogayzel</a:t>
            </a:r>
            <a:r>
              <a:rPr lang="en-IN" sz="1600" b="0" i="0" dirty="0">
                <a:solidFill>
                  <a:srgbClr val="222222"/>
                </a:solidFill>
                <a:effectLst/>
                <a:latin typeface="Arial" panose="020B0604020202020204" pitchFamily="34" charset="0"/>
              </a:rPr>
              <a:t> Jr, P. J., Willey-</a:t>
            </a:r>
            <a:r>
              <a:rPr lang="en-IN" sz="1600" b="0" i="0" dirty="0" err="1">
                <a:solidFill>
                  <a:srgbClr val="222222"/>
                </a:solidFill>
                <a:effectLst/>
                <a:latin typeface="Arial" panose="020B0604020202020204" pitchFamily="34" charset="0"/>
              </a:rPr>
              <a:t>Courand</a:t>
            </a:r>
            <a:r>
              <a:rPr lang="en-IN" sz="1600" b="0" i="0" dirty="0">
                <a:solidFill>
                  <a:srgbClr val="222222"/>
                </a:solidFill>
                <a:effectLst/>
                <a:latin typeface="Arial" panose="020B0604020202020204" pitchFamily="34" charset="0"/>
              </a:rPr>
              <a:t>, D. B., ... &amp; Marshall, B. (2007). Cystic Fibrosis Foundation, Pulmonary Therapies Committee. Cystic fibrosis pulmonary guidelines: chronic medications for maintenance of lung health. </a:t>
            </a:r>
            <a:r>
              <a:rPr lang="en-IN" sz="1600" b="0" i="1" dirty="0">
                <a:solidFill>
                  <a:srgbClr val="222222"/>
                </a:solidFill>
                <a:effectLst/>
                <a:latin typeface="Arial" panose="020B0604020202020204" pitchFamily="34" charset="0"/>
              </a:rPr>
              <a:t>Am J Respir Crit Care Med</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176</a:t>
            </a:r>
            <a:r>
              <a:rPr lang="en-IN" sz="1600" b="0" i="0" dirty="0">
                <a:solidFill>
                  <a:srgbClr val="222222"/>
                </a:solidFill>
                <a:effectLst/>
                <a:latin typeface="Arial" panose="020B0604020202020204" pitchFamily="34" charset="0"/>
              </a:rPr>
              <a:t>(10), 957-969.</a:t>
            </a:r>
          </a:p>
          <a:p>
            <a:pPr marL="228600" indent="-228600" algn="just">
              <a:buFont typeface="+mj-lt"/>
              <a:buAutoNum type="arabicPeriod"/>
            </a:pPr>
            <a:endParaRPr lang="en-IN" sz="16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r>
              <a:rPr lang="en-IN" sz="1600" b="0" i="0" dirty="0" err="1">
                <a:solidFill>
                  <a:srgbClr val="222222"/>
                </a:solidFill>
                <a:effectLst/>
                <a:latin typeface="Arial" panose="020B0604020202020204" pitchFamily="34" charset="0"/>
              </a:rPr>
              <a:t>Siryani</a:t>
            </a:r>
            <a:r>
              <a:rPr lang="en-IN" sz="1600" b="0" i="0" dirty="0">
                <a:solidFill>
                  <a:srgbClr val="222222"/>
                </a:solidFill>
                <a:effectLst/>
                <a:latin typeface="Arial" panose="020B0604020202020204" pitchFamily="34" charset="0"/>
              </a:rPr>
              <a:t>, I., Jama, M., Rumman, N., </a:t>
            </a:r>
            <a:r>
              <a:rPr lang="en-IN" sz="1600" b="0" i="0" dirty="0" err="1">
                <a:solidFill>
                  <a:srgbClr val="222222"/>
                </a:solidFill>
                <a:effectLst/>
                <a:latin typeface="Arial" panose="020B0604020202020204" pitchFamily="34" charset="0"/>
              </a:rPr>
              <a:t>Marzouqa</a:t>
            </a:r>
            <a:r>
              <a:rPr lang="en-IN" sz="1600" b="0" i="0" dirty="0">
                <a:solidFill>
                  <a:srgbClr val="222222"/>
                </a:solidFill>
                <a:effectLst/>
                <a:latin typeface="Arial" panose="020B0604020202020204" pitchFamily="34" charset="0"/>
              </a:rPr>
              <a:t>, H., Kannan, M., Lyon, E., &amp; </a:t>
            </a:r>
            <a:r>
              <a:rPr lang="en-IN" sz="1600" b="0" i="0" dirty="0" err="1">
                <a:solidFill>
                  <a:srgbClr val="222222"/>
                </a:solidFill>
                <a:effectLst/>
                <a:latin typeface="Arial" panose="020B0604020202020204" pitchFamily="34" charset="0"/>
              </a:rPr>
              <a:t>Hindiyeh</a:t>
            </a:r>
            <a:r>
              <a:rPr lang="en-IN" sz="1600" b="0" i="0" dirty="0">
                <a:solidFill>
                  <a:srgbClr val="222222"/>
                </a:solidFill>
                <a:effectLst/>
                <a:latin typeface="Arial" panose="020B0604020202020204" pitchFamily="34" charset="0"/>
              </a:rPr>
              <a:t>, M. (2015). Distribution of cystic fibrosis transmembrane conductance regulator (CFTR) mutations in a cohort of patients residing in </a:t>
            </a:r>
            <a:r>
              <a:rPr lang="en-IN" sz="1600" b="0" i="0" dirty="0" err="1">
                <a:solidFill>
                  <a:srgbClr val="222222"/>
                </a:solidFill>
                <a:effectLst/>
                <a:latin typeface="Arial" panose="020B0604020202020204" pitchFamily="34" charset="0"/>
              </a:rPr>
              <a:t>palestine</a:t>
            </a:r>
            <a:r>
              <a:rPr lang="en-IN" sz="1600" b="0" i="0" dirty="0">
                <a:solidFill>
                  <a:srgbClr val="222222"/>
                </a:solidFill>
                <a:effectLst/>
                <a:latin typeface="Arial" panose="020B0604020202020204" pitchFamily="34" charset="0"/>
              </a:rPr>
              <a:t>. </a:t>
            </a:r>
            <a:r>
              <a:rPr lang="en-IN" sz="1600" b="0" i="1" dirty="0" err="1">
                <a:solidFill>
                  <a:srgbClr val="222222"/>
                </a:solidFill>
                <a:effectLst/>
                <a:latin typeface="Arial" panose="020B0604020202020204" pitchFamily="34" charset="0"/>
              </a:rPr>
              <a:t>PloS</a:t>
            </a:r>
            <a:r>
              <a:rPr lang="en-IN" sz="1600" b="0" i="1" dirty="0">
                <a:solidFill>
                  <a:srgbClr val="222222"/>
                </a:solidFill>
                <a:effectLst/>
                <a:latin typeface="Arial" panose="020B0604020202020204" pitchFamily="34" charset="0"/>
              </a:rPr>
              <a:t> one</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10</a:t>
            </a:r>
            <a:r>
              <a:rPr lang="en-IN" sz="1600" b="0" i="0" dirty="0">
                <a:solidFill>
                  <a:srgbClr val="222222"/>
                </a:solidFill>
                <a:effectLst/>
                <a:latin typeface="Arial" panose="020B0604020202020204" pitchFamily="34" charset="0"/>
              </a:rPr>
              <a:t>(7), e0133890</a:t>
            </a:r>
          </a:p>
          <a:p>
            <a:pPr marL="228600" indent="-2286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r>
              <a:rPr lang="en-IN" sz="1600" b="0" i="0" dirty="0">
                <a:solidFill>
                  <a:srgbClr val="222222"/>
                </a:solidFill>
                <a:effectLst/>
                <a:latin typeface="Arial" panose="020B0604020202020204" pitchFamily="34" charset="0"/>
              </a:rPr>
              <a:t>Santos, R., Ursu, O., </a:t>
            </a:r>
            <a:r>
              <a:rPr lang="en-IN" sz="1600" b="0" i="0" dirty="0" err="1">
                <a:solidFill>
                  <a:srgbClr val="222222"/>
                </a:solidFill>
                <a:effectLst/>
                <a:latin typeface="Arial" panose="020B0604020202020204" pitchFamily="34" charset="0"/>
              </a:rPr>
              <a:t>Gaulton</a:t>
            </a:r>
            <a:r>
              <a:rPr lang="en-IN" sz="1600" b="0" i="0" dirty="0">
                <a:solidFill>
                  <a:srgbClr val="222222"/>
                </a:solidFill>
                <a:effectLst/>
                <a:latin typeface="Arial" panose="020B0604020202020204" pitchFamily="34" charset="0"/>
              </a:rPr>
              <a:t>, A., Bento, A. P., </a:t>
            </a:r>
            <a:r>
              <a:rPr lang="en-IN" sz="1600" b="0" i="0" dirty="0" err="1">
                <a:solidFill>
                  <a:srgbClr val="222222"/>
                </a:solidFill>
                <a:effectLst/>
                <a:latin typeface="Arial" panose="020B0604020202020204" pitchFamily="34" charset="0"/>
              </a:rPr>
              <a:t>Donadi</a:t>
            </a:r>
            <a:r>
              <a:rPr lang="en-IN" sz="1600" b="0" i="0" dirty="0">
                <a:solidFill>
                  <a:srgbClr val="222222"/>
                </a:solidFill>
                <a:effectLst/>
                <a:latin typeface="Arial" panose="020B0604020202020204" pitchFamily="34" charset="0"/>
              </a:rPr>
              <a:t>, R. S., Bologa, C. G., ... &amp; </a:t>
            </a:r>
            <a:r>
              <a:rPr lang="en-IN" sz="1600" b="0" i="0" dirty="0" err="1">
                <a:solidFill>
                  <a:srgbClr val="222222"/>
                </a:solidFill>
                <a:effectLst/>
                <a:latin typeface="Arial" panose="020B0604020202020204" pitchFamily="34" charset="0"/>
              </a:rPr>
              <a:t>Overington</a:t>
            </a:r>
            <a:r>
              <a:rPr lang="en-IN" sz="1600" b="0" i="0" dirty="0">
                <a:solidFill>
                  <a:srgbClr val="222222"/>
                </a:solidFill>
                <a:effectLst/>
                <a:latin typeface="Arial" panose="020B0604020202020204" pitchFamily="34" charset="0"/>
              </a:rPr>
              <a:t>, J. P. (2017). A comprehensive map of molecular drug targets. </a:t>
            </a:r>
            <a:r>
              <a:rPr lang="en-IN" sz="1600" b="0" i="1" dirty="0">
                <a:solidFill>
                  <a:srgbClr val="222222"/>
                </a:solidFill>
                <a:effectLst/>
                <a:latin typeface="Arial" panose="020B0604020202020204" pitchFamily="34" charset="0"/>
              </a:rPr>
              <a:t>Nature reviews Drug discovery</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16</a:t>
            </a:r>
            <a:r>
              <a:rPr lang="en-IN" sz="1600" b="0" i="0" dirty="0">
                <a:solidFill>
                  <a:srgbClr val="222222"/>
                </a:solidFill>
                <a:effectLst/>
                <a:latin typeface="Arial" panose="020B0604020202020204" pitchFamily="34" charset="0"/>
              </a:rPr>
              <a:t>(1), 19-34.</a:t>
            </a:r>
          </a:p>
          <a:p>
            <a:pPr marL="228600" indent="-228600" algn="just">
              <a:buFont typeface="+mj-lt"/>
              <a:buAutoNum type="arabicPeriod"/>
            </a:pPr>
            <a:endParaRPr lang="en-US" sz="16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r>
              <a:rPr lang="en-US" sz="1600" b="0" i="0" dirty="0">
                <a:solidFill>
                  <a:srgbClr val="222222"/>
                </a:solidFill>
                <a:effectLst/>
                <a:latin typeface="Arial" panose="020B0604020202020204" pitchFamily="34" charset="0"/>
              </a:rPr>
              <a:t>Vidal, M., Cusick, M. E., &amp; </a:t>
            </a:r>
            <a:r>
              <a:rPr lang="en-US" sz="1600" b="0" i="0" dirty="0" err="1">
                <a:solidFill>
                  <a:srgbClr val="222222"/>
                </a:solidFill>
                <a:effectLst/>
                <a:latin typeface="Arial" panose="020B0604020202020204" pitchFamily="34" charset="0"/>
              </a:rPr>
              <a:t>Barabási</a:t>
            </a:r>
            <a:r>
              <a:rPr lang="en-US" sz="1600" b="0" i="0" dirty="0">
                <a:solidFill>
                  <a:srgbClr val="222222"/>
                </a:solidFill>
                <a:effectLst/>
                <a:latin typeface="Arial" panose="020B0604020202020204" pitchFamily="34" charset="0"/>
              </a:rPr>
              <a:t>, A. L. (2011). Interactome networks and human disease. </a:t>
            </a:r>
            <a:r>
              <a:rPr lang="en-US" sz="1600" b="0" i="1" dirty="0">
                <a:solidFill>
                  <a:srgbClr val="222222"/>
                </a:solidFill>
                <a:effectLst/>
                <a:latin typeface="Arial" panose="020B0604020202020204" pitchFamily="34" charset="0"/>
              </a:rPr>
              <a:t>Cell</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144</a:t>
            </a:r>
            <a:r>
              <a:rPr lang="en-US" sz="1600" b="0" i="0" dirty="0">
                <a:solidFill>
                  <a:srgbClr val="222222"/>
                </a:solidFill>
                <a:effectLst/>
                <a:latin typeface="Arial" panose="020B0604020202020204" pitchFamily="34" charset="0"/>
              </a:rPr>
              <a:t>(6), 986-998.</a:t>
            </a:r>
          </a:p>
          <a:p>
            <a:pPr marL="228600" indent="-228600" algn="just">
              <a:buFont typeface="+mj-lt"/>
              <a:buAutoNum type="arabicPeriod"/>
            </a:pPr>
            <a:endParaRPr lang="en-US" sz="1600" b="0" i="0" dirty="0">
              <a:solidFill>
                <a:srgbClr val="222222"/>
              </a:solidFill>
              <a:effectLst/>
              <a:latin typeface="Arial" panose="020B0604020202020204" pitchFamily="34" charset="0"/>
            </a:endParaRPr>
          </a:p>
          <a:p>
            <a:pPr marL="228600" indent="-228600" algn="just">
              <a:buFont typeface="+mj-lt"/>
              <a:buAutoNum type="arabicPeriod"/>
            </a:pPr>
            <a:r>
              <a:rPr lang="en-US" sz="1600" b="0" i="0" dirty="0">
                <a:solidFill>
                  <a:srgbClr val="222222"/>
                </a:solidFill>
                <a:effectLst/>
                <a:latin typeface="Arial" panose="020B0604020202020204" pitchFamily="34" charset="0"/>
              </a:rPr>
              <a:t>Lu, H., Zhou, Q., He, J., Jiang, Z., Peng, C., Tong, R., &amp; Shi, J. (2020). Recent advances in the development of protein–protein interactions modulators: mechanisms and clinical trials. </a:t>
            </a:r>
            <a:r>
              <a:rPr lang="en-US" sz="1600" b="0" i="1" dirty="0">
                <a:solidFill>
                  <a:srgbClr val="222222"/>
                </a:solidFill>
                <a:effectLst/>
                <a:latin typeface="Arial" panose="020B0604020202020204" pitchFamily="34" charset="0"/>
              </a:rPr>
              <a:t>Signal transduction and targeted therapy</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5</a:t>
            </a:r>
            <a:r>
              <a:rPr lang="en-US" sz="1600" b="0" i="0" dirty="0">
                <a:solidFill>
                  <a:srgbClr val="222222"/>
                </a:solidFill>
                <a:effectLst/>
                <a:latin typeface="Arial" panose="020B0604020202020204" pitchFamily="34" charset="0"/>
              </a:rPr>
              <a:t>(1), 213.</a:t>
            </a:r>
          </a:p>
          <a:p>
            <a:pPr marL="228600" indent="-228600" algn="just">
              <a:buFont typeface="+mj-lt"/>
              <a:buAutoNum type="arabicPeriod"/>
            </a:pPr>
            <a:endParaRPr lang="en-US" sz="1600" b="0" i="0" dirty="0">
              <a:solidFill>
                <a:srgbClr val="222222"/>
              </a:solidFill>
              <a:effectLst/>
              <a:latin typeface="Arial" panose="020B0604020202020204" pitchFamily="34" charset="0"/>
            </a:endParaRPr>
          </a:p>
        </p:txBody>
      </p:sp>
      <p:sp>
        <p:nvSpPr>
          <p:cNvPr id="4" name="TextBox 3">
            <a:extLst>
              <a:ext uri="{FF2B5EF4-FFF2-40B4-BE49-F238E27FC236}">
                <a16:creationId xmlns:a16="http://schemas.microsoft.com/office/drawing/2014/main" id="{97D9DA54-E08E-9AD2-C20B-BE2C6FF85DFF}"/>
              </a:ext>
            </a:extLst>
          </p:cNvPr>
          <p:cNvSpPr txBox="1"/>
          <p:nvPr/>
        </p:nvSpPr>
        <p:spPr>
          <a:xfrm>
            <a:off x="649224" y="429768"/>
            <a:ext cx="1613775" cy="461665"/>
          </a:xfrm>
          <a:prstGeom prst="rect">
            <a:avLst/>
          </a:prstGeom>
          <a:noFill/>
        </p:spPr>
        <p:txBody>
          <a:bodyPr wrap="non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015740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99488-CC95-5550-F7B3-4DD7ABB67E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BB8115B-D5F7-AD7A-108E-75B967B43F58}"/>
              </a:ext>
            </a:extLst>
          </p:cNvPr>
          <p:cNvSpPr txBox="1"/>
          <p:nvPr/>
        </p:nvSpPr>
        <p:spPr>
          <a:xfrm>
            <a:off x="533400" y="937320"/>
            <a:ext cx="10963656" cy="5509200"/>
          </a:xfrm>
          <a:prstGeom prst="rect">
            <a:avLst/>
          </a:prstGeom>
          <a:noFill/>
        </p:spPr>
        <p:txBody>
          <a:bodyPr wrap="square">
            <a:spAutoFit/>
          </a:bodyPr>
          <a:lstStyle/>
          <a:p>
            <a:pPr algn="just"/>
            <a:r>
              <a:rPr lang="en-IN" sz="1600" dirty="0">
                <a:solidFill>
                  <a:srgbClr val="222222"/>
                </a:solidFill>
                <a:latin typeface="Arial" panose="020B0604020202020204" pitchFamily="34" charset="0"/>
              </a:rPr>
              <a:t>8. </a:t>
            </a:r>
            <a:r>
              <a:rPr lang="en-IN" sz="1600" dirty="0" err="1">
                <a:solidFill>
                  <a:srgbClr val="222222"/>
                </a:solidFill>
                <a:latin typeface="Arial" panose="020B0604020202020204" pitchFamily="34" charset="0"/>
              </a:rPr>
              <a:t>Trepte</a:t>
            </a:r>
            <a:r>
              <a:rPr lang="en-IN" sz="1600" dirty="0">
                <a:solidFill>
                  <a:srgbClr val="222222"/>
                </a:solidFill>
                <a:latin typeface="Arial" panose="020B0604020202020204" pitchFamily="34" charset="0"/>
              </a:rPr>
              <a:t>, P., Secker, C., Olivet, J., </a:t>
            </a:r>
            <a:r>
              <a:rPr lang="en-IN" sz="1600" dirty="0" err="1">
                <a:solidFill>
                  <a:srgbClr val="222222"/>
                </a:solidFill>
                <a:latin typeface="Arial" panose="020B0604020202020204" pitchFamily="34" charset="0"/>
              </a:rPr>
              <a:t>Blavier</a:t>
            </a:r>
            <a:r>
              <a:rPr lang="en-IN" sz="1600" dirty="0">
                <a:solidFill>
                  <a:srgbClr val="222222"/>
                </a:solidFill>
                <a:latin typeface="Arial" panose="020B0604020202020204" pitchFamily="34" charset="0"/>
              </a:rPr>
              <a:t>, J., Kostova, S., Maseko, S. B., ... &amp; Wanker, E. E. (2024). AI-guided pipeline for protein–protein interaction drug discovery identifies a SARS-CoV-2 inhibitor. </a:t>
            </a:r>
            <a:r>
              <a:rPr lang="en-IN" sz="1600" i="1" dirty="0">
                <a:solidFill>
                  <a:srgbClr val="222222"/>
                </a:solidFill>
                <a:latin typeface="Arial" panose="020B0604020202020204" pitchFamily="34" charset="0"/>
              </a:rPr>
              <a:t>Molecular systems biology</a:t>
            </a:r>
            <a:r>
              <a:rPr lang="en-IN" sz="1600" dirty="0">
                <a:solidFill>
                  <a:srgbClr val="222222"/>
                </a:solidFill>
                <a:latin typeface="Arial" panose="020B0604020202020204" pitchFamily="34" charset="0"/>
              </a:rPr>
              <a:t>, </a:t>
            </a:r>
            <a:r>
              <a:rPr lang="en-IN" sz="1600" i="1" dirty="0">
                <a:solidFill>
                  <a:srgbClr val="222222"/>
                </a:solidFill>
                <a:latin typeface="Arial" panose="020B0604020202020204" pitchFamily="34" charset="0"/>
              </a:rPr>
              <a:t>20</a:t>
            </a:r>
            <a:r>
              <a:rPr lang="en-IN" sz="1600" dirty="0">
                <a:solidFill>
                  <a:srgbClr val="222222"/>
                </a:solidFill>
                <a:latin typeface="Arial" panose="020B0604020202020204" pitchFamily="34" charset="0"/>
              </a:rPr>
              <a:t>(4), 428-457.</a:t>
            </a:r>
          </a:p>
          <a:p>
            <a:pPr marL="228600" indent="-228600" algn="just">
              <a:buFont typeface="+mj-lt"/>
              <a:buAutoNum type="arabicPeriod"/>
            </a:pPr>
            <a:endParaRPr lang="en-IN" sz="1600" b="0" i="0" dirty="0">
              <a:solidFill>
                <a:srgbClr val="222222"/>
              </a:solidFill>
              <a:effectLst/>
              <a:latin typeface="Arial" panose="020B0604020202020204" pitchFamily="34" charset="0"/>
            </a:endParaRPr>
          </a:p>
          <a:p>
            <a:pPr algn="just"/>
            <a:r>
              <a:rPr lang="en-US" sz="1600" dirty="0">
                <a:solidFill>
                  <a:srgbClr val="222222"/>
                </a:solidFill>
                <a:latin typeface="Arial" panose="020B0604020202020204" pitchFamily="34" charset="0"/>
              </a:rPr>
              <a:t>9</a:t>
            </a:r>
            <a:r>
              <a:rPr lang="en-US" sz="1600" b="0" i="0" dirty="0">
                <a:solidFill>
                  <a:srgbClr val="222222"/>
                </a:solidFill>
                <a:effectLst/>
                <a:latin typeface="Arial" panose="020B0604020202020204" pitchFamily="34" charset="0"/>
              </a:rPr>
              <a:t>. Luise, C., &amp; </a:t>
            </a:r>
            <a:r>
              <a:rPr lang="en-US" sz="1600" b="0" i="0" dirty="0" err="1">
                <a:solidFill>
                  <a:srgbClr val="222222"/>
                </a:solidFill>
                <a:effectLst/>
                <a:latin typeface="Arial" panose="020B0604020202020204" pitchFamily="34" charset="0"/>
              </a:rPr>
              <a:t>Robaa</a:t>
            </a:r>
            <a:r>
              <a:rPr lang="en-US" sz="1600" b="0" i="0" dirty="0">
                <a:solidFill>
                  <a:srgbClr val="222222"/>
                </a:solidFill>
                <a:effectLst/>
                <a:latin typeface="Arial" panose="020B0604020202020204" pitchFamily="34" charset="0"/>
              </a:rPr>
              <a:t>, D. (2018). Application of virtual screening approaches for the identification of small molecule inhibitors of the </a:t>
            </a:r>
            <a:r>
              <a:rPr lang="en-US" sz="1600" b="0" i="0" dirty="0" err="1">
                <a:solidFill>
                  <a:srgbClr val="222222"/>
                </a:solidFill>
                <a:effectLst/>
                <a:latin typeface="Arial" panose="020B0604020202020204" pitchFamily="34" charset="0"/>
              </a:rPr>
              <a:t>methyllysine</a:t>
            </a:r>
            <a:r>
              <a:rPr lang="en-US" sz="1600" b="0" i="0" dirty="0">
                <a:solidFill>
                  <a:srgbClr val="222222"/>
                </a:solidFill>
                <a:effectLst/>
                <a:latin typeface="Arial" panose="020B0604020202020204" pitchFamily="34" charset="0"/>
              </a:rPr>
              <a:t> reader protein Spindlin1. </a:t>
            </a:r>
            <a:r>
              <a:rPr lang="en-US" sz="1600" b="0" i="1" dirty="0">
                <a:solidFill>
                  <a:srgbClr val="222222"/>
                </a:solidFill>
                <a:effectLst/>
                <a:latin typeface="Arial" panose="020B0604020202020204" pitchFamily="34" charset="0"/>
              </a:rPr>
              <a:t>Rational Drug Design: Methods and Protocols</a:t>
            </a:r>
            <a:r>
              <a:rPr lang="en-US" sz="1600" b="0" i="0" dirty="0">
                <a:solidFill>
                  <a:srgbClr val="222222"/>
                </a:solidFill>
                <a:effectLst/>
                <a:latin typeface="Arial" panose="020B0604020202020204" pitchFamily="34" charset="0"/>
              </a:rPr>
              <a:t>, 347-370.</a:t>
            </a:r>
          </a:p>
          <a:p>
            <a:pPr algn="just"/>
            <a:endParaRPr lang="en-US" sz="1600" b="0" i="0" dirty="0">
              <a:solidFill>
                <a:srgbClr val="222222"/>
              </a:solidFill>
              <a:effectLst/>
              <a:latin typeface="Arial" panose="020B0604020202020204" pitchFamily="34" charset="0"/>
            </a:endParaRPr>
          </a:p>
          <a:p>
            <a:pPr algn="just"/>
            <a:r>
              <a:rPr lang="en-IN" sz="1600" dirty="0">
                <a:latin typeface="Times New Roman" panose="02020603050405020304" pitchFamily="18" charset="0"/>
                <a:cs typeface="Times New Roman" panose="02020603050405020304" pitchFamily="18" charset="0"/>
              </a:rPr>
              <a:t>10. </a:t>
            </a:r>
            <a:r>
              <a:rPr lang="en-US" sz="1600" b="0" i="0" dirty="0">
                <a:solidFill>
                  <a:srgbClr val="222222"/>
                </a:solidFill>
                <a:effectLst/>
                <a:latin typeface="Arial" panose="020B0604020202020204" pitchFamily="34" charset="0"/>
              </a:rPr>
              <a:t>Danel, T., </a:t>
            </a:r>
            <a:r>
              <a:rPr lang="en-US" sz="1600" b="0" i="0" dirty="0" err="1">
                <a:solidFill>
                  <a:srgbClr val="222222"/>
                </a:solidFill>
                <a:effectLst/>
                <a:latin typeface="Arial" panose="020B0604020202020204" pitchFamily="34" charset="0"/>
              </a:rPr>
              <a:t>Łęski</a:t>
            </a:r>
            <a:r>
              <a:rPr lang="en-US" sz="1600" b="0" i="0" dirty="0">
                <a:solidFill>
                  <a:srgbClr val="222222"/>
                </a:solidFill>
                <a:effectLst/>
                <a:latin typeface="Arial" panose="020B0604020202020204" pitchFamily="34" charset="0"/>
              </a:rPr>
              <a:t>, J., </a:t>
            </a:r>
            <a:r>
              <a:rPr lang="en-US" sz="1600" b="0" i="0" dirty="0" err="1">
                <a:solidFill>
                  <a:srgbClr val="222222"/>
                </a:solidFill>
                <a:effectLst/>
                <a:latin typeface="Arial" panose="020B0604020202020204" pitchFamily="34" charset="0"/>
              </a:rPr>
              <a:t>Podlewska</a:t>
            </a:r>
            <a:r>
              <a:rPr lang="en-US" sz="1600" b="0" i="0" dirty="0">
                <a:solidFill>
                  <a:srgbClr val="222222"/>
                </a:solidFill>
                <a:effectLst/>
                <a:latin typeface="Arial" panose="020B0604020202020204" pitchFamily="34" charset="0"/>
              </a:rPr>
              <a:t>, S., &amp; Podolak, I. T. (2023). Docking-based generative approaches in the search for new drug candidates. </a:t>
            </a:r>
            <a:r>
              <a:rPr lang="en-US" sz="1600" b="0" i="1" dirty="0">
                <a:solidFill>
                  <a:srgbClr val="222222"/>
                </a:solidFill>
                <a:effectLst/>
                <a:latin typeface="Arial" panose="020B0604020202020204" pitchFamily="34" charset="0"/>
              </a:rPr>
              <a:t>Drug Discovery Today</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28</a:t>
            </a:r>
            <a:r>
              <a:rPr lang="en-US" sz="1600" b="0" i="0" dirty="0">
                <a:solidFill>
                  <a:srgbClr val="222222"/>
                </a:solidFill>
                <a:effectLst/>
                <a:latin typeface="Arial" panose="020B0604020202020204" pitchFamily="34" charset="0"/>
              </a:rPr>
              <a:t>(2), 103439.</a:t>
            </a:r>
          </a:p>
          <a:p>
            <a:pPr algn="just"/>
            <a:endParaRPr lang="en-US" sz="1600" b="0" i="0" dirty="0">
              <a:solidFill>
                <a:srgbClr val="222222"/>
              </a:solidFill>
              <a:effectLst/>
              <a:latin typeface="Arial" panose="020B0604020202020204" pitchFamily="34" charset="0"/>
            </a:endParaRPr>
          </a:p>
          <a:p>
            <a:pPr algn="just"/>
            <a:r>
              <a:rPr lang="en-US" sz="1600" dirty="0">
                <a:solidFill>
                  <a:srgbClr val="222222"/>
                </a:solidFill>
                <a:latin typeface="Arial" panose="020B0604020202020204" pitchFamily="34" charset="0"/>
              </a:rPr>
              <a:t>11. </a:t>
            </a:r>
            <a:r>
              <a:rPr lang="en-US" sz="1600" b="0" i="0" dirty="0">
                <a:solidFill>
                  <a:srgbClr val="222222"/>
                </a:solidFill>
                <a:effectLst/>
                <a:latin typeface="Arial" panose="020B0604020202020204" pitchFamily="34" charset="0"/>
              </a:rPr>
              <a:t>Tang, W., Shen, T., &amp; Chen, Z. (2024). In silico discovery of potential PPI inhibitors for anti-lung cancer activity by targeting the CCND1-CDK4 complex via the P21 inhibition mechanism. </a:t>
            </a:r>
            <a:r>
              <a:rPr lang="en-US" sz="1600" b="0" i="1" dirty="0">
                <a:solidFill>
                  <a:srgbClr val="222222"/>
                </a:solidFill>
                <a:effectLst/>
                <a:latin typeface="Arial" panose="020B0604020202020204" pitchFamily="34" charset="0"/>
              </a:rPr>
              <a:t>Frontiers in Chemistry</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12</a:t>
            </a:r>
            <a:r>
              <a:rPr lang="en-US" sz="1600" b="0" i="0" dirty="0">
                <a:solidFill>
                  <a:srgbClr val="222222"/>
                </a:solidFill>
                <a:effectLst/>
                <a:latin typeface="Arial" panose="020B0604020202020204" pitchFamily="34" charset="0"/>
              </a:rPr>
              <a:t>, 1404573.</a:t>
            </a:r>
          </a:p>
          <a:p>
            <a:pPr algn="just"/>
            <a:endParaRPr lang="en-US" sz="1600" b="0" i="0" dirty="0">
              <a:solidFill>
                <a:srgbClr val="222222"/>
              </a:solidFill>
              <a:effectLst/>
              <a:latin typeface="Arial" panose="020B0604020202020204" pitchFamily="34" charset="0"/>
            </a:endParaRPr>
          </a:p>
          <a:p>
            <a:pPr algn="just"/>
            <a:r>
              <a:rPr lang="en-US" sz="1600" dirty="0">
                <a:solidFill>
                  <a:srgbClr val="222222"/>
                </a:solidFill>
                <a:latin typeface="Arial" panose="020B0604020202020204" pitchFamily="34" charset="0"/>
              </a:rPr>
              <a:t>12. </a:t>
            </a:r>
            <a:r>
              <a:rPr lang="en-IN" sz="1600" b="0" i="0" dirty="0">
                <a:solidFill>
                  <a:srgbClr val="222222"/>
                </a:solidFill>
                <a:effectLst/>
                <a:latin typeface="Arial" panose="020B0604020202020204" pitchFamily="34" charset="0"/>
              </a:rPr>
              <a:t>Sobral, P. S., Luz, V. C., Almeida, J. M., </a:t>
            </a:r>
            <a:r>
              <a:rPr lang="en-IN" sz="1600" b="0" i="0" dirty="0" err="1">
                <a:solidFill>
                  <a:srgbClr val="222222"/>
                </a:solidFill>
                <a:effectLst/>
                <a:latin typeface="Arial" panose="020B0604020202020204" pitchFamily="34" charset="0"/>
              </a:rPr>
              <a:t>Videira</a:t>
            </a:r>
            <a:r>
              <a:rPr lang="en-IN" sz="1600" b="0" i="0" dirty="0">
                <a:solidFill>
                  <a:srgbClr val="222222"/>
                </a:solidFill>
                <a:effectLst/>
                <a:latin typeface="Arial" panose="020B0604020202020204" pitchFamily="34" charset="0"/>
              </a:rPr>
              <a:t>, P. A., &amp; Pereira, F. (2023). Computational approaches drive developments in immune-oncology therapies for PD-1/PD-L1 immune checkpoint inhibitors. </a:t>
            </a:r>
            <a:r>
              <a:rPr lang="en-IN" sz="1600" b="0" i="1" dirty="0">
                <a:solidFill>
                  <a:srgbClr val="222222"/>
                </a:solidFill>
                <a:effectLst/>
                <a:latin typeface="Arial" panose="020B0604020202020204" pitchFamily="34" charset="0"/>
              </a:rPr>
              <a:t>International Journal of Molecular Sciences</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24</a:t>
            </a:r>
            <a:r>
              <a:rPr lang="en-IN" sz="1600" b="0" i="0" dirty="0">
                <a:solidFill>
                  <a:srgbClr val="222222"/>
                </a:solidFill>
                <a:effectLst/>
                <a:latin typeface="Arial" panose="020B0604020202020204" pitchFamily="34" charset="0"/>
              </a:rPr>
              <a:t>(6), 5908.</a:t>
            </a:r>
          </a:p>
          <a:p>
            <a:pPr algn="just"/>
            <a:endParaRPr lang="en-IN" sz="1600" b="0" i="0" dirty="0">
              <a:solidFill>
                <a:srgbClr val="222222"/>
              </a:solidFill>
              <a:effectLst/>
              <a:latin typeface="Arial" panose="020B0604020202020204" pitchFamily="34" charset="0"/>
            </a:endParaRPr>
          </a:p>
          <a:p>
            <a:pPr algn="just"/>
            <a:r>
              <a:rPr lang="en-IN" sz="1600" dirty="0">
                <a:solidFill>
                  <a:srgbClr val="222222"/>
                </a:solidFill>
                <a:latin typeface="Arial" panose="020B0604020202020204" pitchFamily="34" charset="0"/>
              </a:rPr>
              <a:t>13. </a:t>
            </a:r>
            <a:r>
              <a:rPr lang="en-US" sz="1600" b="0" i="0" dirty="0">
                <a:solidFill>
                  <a:srgbClr val="222222"/>
                </a:solidFill>
                <a:effectLst/>
                <a:latin typeface="Arial" panose="020B0604020202020204" pitchFamily="34" charset="0"/>
              </a:rPr>
              <a:t>Cooke, L. (2023). AlphaFold: protein structure predictions that will </a:t>
            </a:r>
            <a:r>
              <a:rPr lang="en-US" sz="1600" b="0" i="0" dirty="0" err="1">
                <a:solidFill>
                  <a:srgbClr val="222222"/>
                </a:solidFill>
                <a:effectLst/>
                <a:latin typeface="Arial" panose="020B0604020202020204" pitchFamily="34" charset="0"/>
              </a:rPr>
              <a:t>revolutionise</a:t>
            </a:r>
            <a:r>
              <a:rPr lang="en-US" sz="1600" b="0" i="0" dirty="0">
                <a:solidFill>
                  <a:srgbClr val="222222"/>
                </a:solidFill>
                <a:effectLst/>
                <a:latin typeface="Arial" panose="020B0604020202020204" pitchFamily="34" charset="0"/>
              </a:rPr>
              <a:t> medicine.</a:t>
            </a:r>
            <a:r>
              <a:rPr lang="en-US" sz="1600" b="0" i="0" u="none" strike="noStrike" baseline="0" dirty="0">
                <a:solidFill>
                  <a:srgbClr val="464646"/>
                </a:solidFill>
                <a:latin typeface="Times New Roman" panose="02020603050405020304" pitchFamily="18" charset="0"/>
                <a:cs typeface="Times New Roman" panose="02020603050405020304" pitchFamily="18" charset="0"/>
              </a:rPr>
              <a:t> </a:t>
            </a:r>
            <a:r>
              <a:rPr lang="en-US" sz="1600" b="0" i="1" u="none" strike="noStrike" baseline="0" dirty="0">
                <a:latin typeface="Arial" panose="020B0604020202020204" pitchFamily="34" charset="0"/>
                <a:cs typeface="Arial" panose="020B0604020202020204" pitchFamily="34" charset="0"/>
              </a:rPr>
              <a:t>Royal College of Surgeons in Ireland Student Medical Journal,</a:t>
            </a:r>
            <a:r>
              <a:rPr lang="en-US" sz="1600" b="0" i="0" u="none" strike="noStrike" baseline="0" dirty="0">
                <a:latin typeface="Arial" panose="020B0604020202020204" pitchFamily="34" charset="0"/>
                <a:cs typeface="Arial" panose="020B0604020202020204" pitchFamily="34" charset="0"/>
              </a:rPr>
              <a:t> (1), 71-76.</a:t>
            </a:r>
            <a:r>
              <a:rPr lang="en-US" sz="1600" b="0" i="0" u="none" strike="noStrike" baseline="0" dirty="0">
                <a:solidFill>
                  <a:srgbClr val="464646"/>
                </a:solidFill>
                <a:latin typeface="Arial" panose="020B0604020202020204" pitchFamily="34" charset="0"/>
                <a:cs typeface="Arial" panose="020B0604020202020204" pitchFamily="34" charset="0"/>
              </a:rPr>
              <a:t> </a:t>
            </a:r>
            <a:endParaRPr lang="en-IN" sz="1600" b="0" i="0" dirty="0">
              <a:solidFill>
                <a:srgbClr val="222222"/>
              </a:solidFill>
              <a:effectLst/>
              <a:latin typeface="Arial" panose="020B0604020202020204" pitchFamily="34" charset="0"/>
              <a:cs typeface="Arial" panose="020B0604020202020204" pitchFamily="34" charset="0"/>
            </a:endParaRPr>
          </a:p>
          <a:p>
            <a:pPr marL="228600" indent="-228600" algn="just">
              <a:buFont typeface="+mj-lt"/>
              <a:buAutoNum type="arabicPeriod"/>
            </a:pPr>
            <a:endParaRPr lang="en-IN" sz="1600" b="0" i="0" dirty="0">
              <a:solidFill>
                <a:srgbClr val="222222"/>
              </a:solidFill>
              <a:effectLst/>
              <a:latin typeface="Arial" panose="020B0604020202020204" pitchFamily="34" charset="0"/>
              <a:cs typeface="Arial" panose="020B0604020202020204" pitchFamily="34" charset="0"/>
            </a:endParaRPr>
          </a:p>
          <a:p>
            <a:pPr algn="just"/>
            <a:r>
              <a:rPr lang="en-IN" sz="1600" b="0" i="0" dirty="0">
                <a:solidFill>
                  <a:srgbClr val="222222"/>
                </a:solidFill>
                <a:effectLst/>
                <a:latin typeface="Arial" panose="020B0604020202020204" pitchFamily="34" charset="0"/>
              </a:rPr>
              <a:t>14. </a:t>
            </a:r>
            <a:r>
              <a:rPr lang="en-IN" sz="1600" b="0" i="0" dirty="0" err="1">
                <a:solidFill>
                  <a:srgbClr val="222222"/>
                </a:solidFill>
                <a:effectLst/>
                <a:latin typeface="Arial" panose="020B0604020202020204" pitchFamily="34" charset="0"/>
              </a:rPr>
              <a:t>Lebecque</a:t>
            </a:r>
            <a:r>
              <a:rPr lang="en-IN" sz="1600" b="0" i="0" dirty="0">
                <a:solidFill>
                  <a:srgbClr val="222222"/>
                </a:solidFill>
                <a:effectLst/>
                <a:latin typeface="Arial" panose="020B0604020202020204" pitchFamily="34" charset="0"/>
              </a:rPr>
              <a:t>, P., &amp; Stanescu, D. (1997). Respiratory resistance by the forced oscillation technique in asthmatic children and cystic fibrosis patients. </a:t>
            </a:r>
            <a:r>
              <a:rPr lang="en-IN" sz="1600" b="0" i="1" dirty="0">
                <a:solidFill>
                  <a:srgbClr val="222222"/>
                </a:solidFill>
                <a:effectLst/>
                <a:latin typeface="Arial" panose="020B0604020202020204" pitchFamily="34" charset="0"/>
              </a:rPr>
              <a:t>European Respiratory Journal</a:t>
            </a:r>
            <a:r>
              <a:rPr lang="en-IN" sz="1600" b="0" i="0" dirty="0">
                <a:solidFill>
                  <a:srgbClr val="222222"/>
                </a:solidFill>
                <a:effectLst/>
                <a:latin typeface="Arial" panose="020B0604020202020204" pitchFamily="34" charset="0"/>
              </a:rPr>
              <a:t>, </a:t>
            </a:r>
            <a:r>
              <a:rPr lang="en-IN" sz="1600" b="0" i="1" dirty="0">
                <a:solidFill>
                  <a:srgbClr val="222222"/>
                </a:solidFill>
                <a:effectLst/>
                <a:latin typeface="Arial" panose="020B0604020202020204" pitchFamily="34" charset="0"/>
              </a:rPr>
              <a:t>10</a:t>
            </a:r>
            <a:r>
              <a:rPr lang="en-IN" sz="1600" b="0" i="0" dirty="0">
                <a:solidFill>
                  <a:srgbClr val="222222"/>
                </a:solidFill>
                <a:effectLst/>
                <a:latin typeface="Arial" panose="020B0604020202020204" pitchFamily="34" charset="0"/>
              </a:rPr>
              <a:t>(4), 891-895.</a:t>
            </a: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2CFED14-4228-515A-65DD-3DF4E6CC95F1}"/>
              </a:ext>
            </a:extLst>
          </p:cNvPr>
          <p:cNvSpPr txBox="1"/>
          <p:nvPr/>
        </p:nvSpPr>
        <p:spPr>
          <a:xfrm>
            <a:off x="533400" y="411480"/>
            <a:ext cx="1613775" cy="461665"/>
          </a:xfrm>
          <a:prstGeom prst="rect">
            <a:avLst/>
          </a:prstGeom>
          <a:noFill/>
        </p:spPr>
        <p:txBody>
          <a:bodyPr wrap="non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62055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rter for a cure for Cystic Fibrosis Custom Ink Fundraising">
            <a:extLst>
              <a:ext uri="{FF2B5EF4-FFF2-40B4-BE49-F238E27FC236}">
                <a16:creationId xmlns:a16="http://schemas.microsoft.com/office/drawing/2014/main" id="{B3966E6D-E4B0-011E-3D2C-318349A11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058" y="466725"/>
            <a:ext cx="5924550" cy="5924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06CB3A-83D1-F3AF-5B64-6A62640E88E6}"/>
              </a:ext>
            </a:extLst>
          </p:cNvPr>
          <p:cNvSpPr txBox="1"/>
          <p:nvPr/>
        </p:nvSpPr>
        <p:spPr>
          <a:xfrm>
            <a:off x="5849112" y="2057400"/>
            <a:ext cx="5545431" cy="2265057"/>
          </a:xfrm>
          <a:prstGeom prst="rect">
            <a:avLst/>
          </a:prstGeom>
          <a:scene3d>
            <a:camera prst="orthographicFront"/>
            <a:lightRig rig="threePt" dir="t"/>
          </a:scene3d>
          <a:sp3d>
            <a:bevelT w="139700" h="139700" prst="divot"/>
          </a:sp3d>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WE WON’T STOP </a:t>
            </a:r>
          </a:p>
          <a:p>
            <a:pPr algn="ctr"/>
            <a:endParaRPr lang="en-IN" sz="2800" b="1" dirty="0">
              <a:solidFill>
                <a:schemeClr val="accent1"/>
              </a:solidFill>
              <a:latin typeface="Times New Roman" panose="02020603050405020304" pitchFamily="18" charset="0"/>
              <a:cs typeface="Times New Roman" panose="02020603050405020304" pitchFamily="18" charset="0"/>
            </a:endParaRPr>
          </a:p>
          <a:p>
            <a:pPr algn="ctr"/>
            <a:r>
              <a:rPr lang="en-IN" sz="2800" b="1" dirty="0">
                <a:solidFill>
                  <a:schemeClr val="bg2">
                    <a:lumMod val="50000"/>
                  </a:schemeClr>
                </a:solidFill>
                <a:latin typeface="Times New Roman" panose="02020603050405020304" pitchFamily="18" charset="0"/>
                <a:cs typeface="Times New Roman" panose="02020603050405020304" pitchFamily="18" charset="0"/>
              </a:rPr>
              <a:t>UNTIL</a:t>
            </a:r>
            <a:r>
              <a:rPr lang="en-IN" sz="2800" b="1" dirty="0">
                <a:latin typeface="Times New Roman" panose="02020603050405020304" pitchFamily="18" charset="0"/>
                <a:cs typeface="Times New Roman" panose="02020603050405020304" pitchFamily="18" charset="0"/>
              </a:rPr>
              <a:t> </a:t>
            </a:r>
          </a:p>
          <a:p>
            <a:pPr algn="ctr"/>
            <a:endParaRPr lang="en-IN" sz="2800" b="1" dirty="0">
              <a:latin typeface="Times New Roman" panose="02020603050405020304" pitchFamily="18" charset="0"/>
              <a:cs typeface="Times New Roman" panose="02020603050405020304" pitchFamily="18" charset="0"/>
            </a:endParaRPr>
          </a:p>
          <a:p>
            <a:pPr algn="ctr"/>
            <a:r>
              <a:rPr lang="en-IN" sz="2800" b="1" dirty="0">
                <a:solidFill>
                  <a:srgbClr val="00B050"/>
                </a:solidFill>
                <a:latin typeface="Times New Roman" panose="02020603050405020304" pitchFamily="18" charset="0"/>
                <a:cs typeface="Times New Roman" panose="02020603050405020304" pitchFamily="18" charset="0"/>
              </a:rPr>
              <a:t>CF STANDS FOR CURE FOUND</a:t>
            </a:r>
          </a:p>
        </p:txBody>
      </p:sp>
    </p:spTree>
    <p:extLst>
      <p:ext uri="{BB962C8B-B14F-4D97-AF65-F5344CB8AC3E}">
        <p14:creationId xmlns:p14="http://schemas.microsoft.com/office/powerpoint/2010/main" val="2748623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3AACC9-A139-D8B8-D340-1B632F53E7A0}"/>
              </a:ext>
            </a:extLst>
          </p:cNvPr>
          <p:cNvSpPr txBox="1"/>
          <p:nvPr/>
        </p:nvSpPr>
        <p:spPr>
          <a:xfrm>
            <a:off x="454152" y="437035"/>
            <a:ext cx="13937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6243D2B5-43DF-2D80-4143-2D8C5CB643B1}"/>
              </a:ext>
            </a:extLst>
          </p:cNvPr>
          <p:cNvSpPr txBox="1"/>
          <p:nvPr/>
        </p:nvSpPr>
        <p:spPr>
          <a:xfrm>
            <a:off x="454152" y="1197136"/>
            <a:ext cx="3569208" cy="4247317"/>
          </a:xfrm>
          <a:prstGeom prst="rect">
            <a:avLst/>
          </a:prstGeom>
          <a:noFill/>
        </p:spPr>
        <p:txBody>
          <a:bodyPr wrap="square" rtlCol="0">
            <a:spAutoFit/>
          </a:bodyPr>
          <a:lstStyle/>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Introduction and Background</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Literature survey</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Novelty</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Hypothesis</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Research questions</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Objectives</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Work Plan</a:t>
            </a:r>
          </a:p>
          <a:p>
            <a:pPr marL="342900" indent="-342900">
              <a:buFont typeface="+mj-lt"/>
              <a:buAutoNum type="arabicPeriod"/>
            </a:pPr>
            <a:endParaRPr lang="en-IN"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b="1" dirty="0">
                <a:latin typeface="Times New Roman" panose="02020603050405020304" pitchFamily="18" charset="0"/>
                <a:cs typeface="Times New Roman" panose="02020603050405020304" pitchFamily="18" charset="0"/>
              </a:rPr>
              <a:t>Proposed Course work</a:t>
            </a:r>
          </a:p>
        </p:txBody>
      </p:sp>
    </p:spTree>
    <p:extLst>
      <p:ext uri="{BB962C8B-B14F-4D97-AF65-F5344CB8AC3E}">
        <p14:creationId xmlns:p14="http://schemas.microsoft.com/office/powerpoint/2010/main" val="2438231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50C83-F69E-5C0E-9334-1912CE8910CE}"/>
              </a:ext>
            </a:extLst>
          </p:cNvPr>
          <p:cNvSpPr txBox="1"/>
          <p:nvPr/>
        </p:nvSpPr>
        <p:spPr>
          <a:xfrm>
            <a:off x="587502" y="493752"/>
            <a:ext cx="10741914" cy="5539978"/>
          </a:xfrm>
          <a:prstGeom prst="rect">
            <a:avLst/>
          </a:prstGeom>
          <a:noFill/>
        </p:spPr>
        <p:txBody>
          <a:bodyPr wrap="square">
            <a:spAutoFit/>
          </a:bodyPr>
          <a:lstStyle/>
          <a:p>
            <a:pPr algn="ctr"/>
            <a:r>
              <a:rPr lang="en-IN" sz="1600" b="1" dirty="0">
                <a:solidFill>
                  <a:srgbClr val="000000"/>
                </a:solidFill>
                <a:latin typeface="Times New Roman" panose="02020603050405020304" pitchFamily="18" charset="0"/>
                <a:cs typeface="Times New Roman" panose="02020603050405020304" pitchFamily="18" charset="0"/>
              </a:rPr>
              <a:t>MTech</a:t>
            </a:r>
            <a:r>
              <a:rPr lang="en-IN" sz="1600" b="1" i="0" u="none" strike="noStrike" baseline="0" dirty="0">
                <a:solidFill>
                  <a:srgbClr val="000000"/>
                </a:solidFill>
                <a:latin typeface="Times New Roman" panose="02020603050405020304" pitchFamily="18" charset="0"/>
                <a:cs typeface="Times New Roman" panose="02020603050405020304" pitchFamily="18" charset="0"/>
              </a:rPr>
              <a:t> Course: </a:t>
            </a:r>
            <a:r>
              <a:rPr lang="en-IN" sz="1600" b="1" dirty="0">
                <a:latin typeface="Times New Roman" panose="02020603050405020304" pitchFamily="18" charset="0"/>
                <a:cs typeface="Times New Roman" panose="02020603050405020304" pitchFamily="18" charset="0"/>
              </a:rPr>
              <a:t>Machine Learning in Drug Discovery</a:t>
            </a:r>
          </a:p>
          <a:p>
            <a:pPr algn="ctr"/>
            <a:endParaRPr lang="en-IN" sz="1600" b="1" dirty="0">
              <a:latin typeface="Times New Roman" panose="02020603050405020304" pitchFamily="18" charset="0"/>
              <a:cs typeface="Times New Roman" panose="02020603050405020304" pitchFamily="18" charset="0"/>
            </a:endParaRPr>
          </a:p>
          <a:p>
            <a:r>
              <a:rPr lang="en-IN" sz="1400" dirty="0">
                <a:solidFill>
                  <a:srgbClr val="000000"/>
                </a:solidFill>
                <a:latin typeface="Times New Roman" panose="02020603050405020304" pitchFamily="18" charset="0"/>
                <a:cs typeface="Times New Roman" panose="02020603050405020304" pitchFamily="18" charset="0"/>
              </a:rPr>
              <a:t>Handled</a:t>
            </a:r>
            <a:r>
              <a:rPr lang="en-IN" sz="1400" b="0" i="0" u="none" strike="noStrike" baseline="0" dirty="0">
                <a:solidFill>
                  <a:srgbClr val="000000"/>
                </a:solidFill>
                <a:latin typeface="Times New Roman" panose="02020603050405020304" pitchFamily="18" charset="0"/>
                <a:cs typeface="Times New Roman" panose="02020603050405020304" pitchFamily="18" charset="0"/>
              </a:rPr>
              <a:t> by:</a:t>
            </a:r>
          </a:p>
          <a:p>
            <a:r>
              <a:rPr lang="en-IN" sz="1400" b="0" i="0" u="none" strike="noStrike" baseline="0" dirty="0">
                <a:solidFill>
                  <a:srgbClr val="000000"/>
                </a:solidFill>
                <a:latin typeface="Times New Roman" panose="02020603050405020304" pitchFamily="18" charset="0"/>
                <a:cs typeface="Times New Roman" panose="02020603050405020304" pitchFamily="18" charset="0"/>
              </a:rPr>
              <a:t>Duration: 12 Weeks </a:t>
            </a:r>
          </a:p>
          <a:p>
            <a:r>
              <a:rPr lang="en-IN" sz="1400" b="0" i="0" u="none" strike="noStrike" baseline="0" dirty="0">
                <a:solidFill>
                  <a:srgbClr val="000000"/>
                </a:solidFill>
                <a:latin typeface="Times New Roman" panose="02020603050405020304" pitchFamily="18" charset="0"/>
                <a:cs typeface="Times New Roman" panose="02020603050405020304" pitchFamily="18" charset="0"/>
              </a:rPr>
              <a:t>Credits: 3 </a:t>
            </a:r>
            <a:endParaRPr lang="en-IN" sz="1400" dirty="0">
              <a:latin typeface="Times New Roman" panose="02020603050405020304" pitchFamily="18" charset="0"/>
              <a:cs typeface="Times New Roman" panose="02020603050405020304" pitchFamily="18" charset="0"/>
            </a:endParaRPr>
          </a:p>
          <a:p>
            <a:pPr>
              <a:buNone/>
            </a:pPr>
            <a:endParaRPr lang="en-IN" sz="1400" b="1"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Course Objectives:</a:t>
            </a:r>
          </a:p>
          <a:p>
            <a:pPr>
              <a:buNone/>
            </a:pPr>
            <a:r>
              <a:rPr lang="en-IN" sz="1400" dirty="0">
                <a:latin typeface="Times New Roman" panose="02020603050405020304" pitchFamily="18" charset="0"/>
                <a:cs typeface="Times New Roman" panose="02020603050405020304" pitchFamily="18" charset="0"/>
              </a:rPr>
              <a:t>Learn fundamentals of machine learning and deep learning. Understand ML-driven drug discovery techniques. Develop models for virtual screening and ADMET prediction. Proficiency in ML-based molecular property prediction. Experience with ML frameworks (</a:t>
            </a:r>
            <a:r>
              <a:rPr lang="en-IN" sz="1400" dirty="0" err="1">
                <a:latin typeface="Times New Roman" panose="02020603050405020304" pitchFamily="18" charset="0"/>
                <a:cs typeface="Times New Roman" panose="02020603050405020304" pitchFamily="18" charset="0"/>
              </a:rPr>
              <a:t>DeepChem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Chemprop</a:t>
            </a:r>
            <a:r>
              <a:rPr lang="en-IN" sz="1400" dirty="0">
                <a:latin typeface="Times New Roman" panose="02020603050405020304" pitchFamily="18" charset="0"/>
                <a:cs typeface="Times New Roman" panose="02020603050405020304" pitchFamily="18" charset="0"/>
              </a:rPr>
              <a:t>). Knowledge of ML-driven de novo drug design techniques.</a:t>
            </a:r>
          </a:p>
          <a:p>
            <a:pPr>
              <a:buNone/>
            </a:pPr>
            <a:endParaRPr lang="en-IN"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Module 1: Introduction to ML in Drug Discovery</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Overview of ML in bioinformatics, Supervised vs. unsupervised learning, ML-driven compound screening</a:t>
            </a:r>
          </a:p>
          <a:p>
            <a:endParaRPr lang="en-IN"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Module 2: Feature Engineering &amp; Molecular Representation</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Molecular fingerprints and descriptors, Graph-based representation of molecules, Feature extraction using </a:t>
            </a:r>
            <a:r>
              <a:rPr lang="en-IN" sz="1400" dirty="0" err="1">
                <a:latin typeface="Times New Roman" panose="02020603050405020304" pitchFamily="18" charset="0"/>
                <a:cs typeface="Times New Roman" panose="02020603050405020304" pitchFamily="18" charset="0"/>
              </a:rPr>
              <a:t>ChemBERTa</a:t>
            </a:r>
            <a:r>
              <a:rPr lang="en-IN" sz="1400" dirty="0">
                <a:latin typeface="Times New Roman" panose="02020603050405020304" pitchFamily="18" charset="0"/>
                <a:cs typeface="Times New Roman" panose="02020603050405020304" pitchFamily="18" charset="0"/>
              </a:rPr>
              <a:t> and MolBERT</a:t>
            </a:r>
          </a:p>
          <a:p>
            <a:endParaRPr lang="en-IN"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Module 3: ML Algorithms for Drug Discovery</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Neural networks, decision trees, and SVMs, Deep learning frameworks (</a:t>
            </a:r>
            <a:r>
              <a:rPr lang="en-IN" sz="1400" dirty="0" err="1">
                <a:latin typeface="Times New Roman" panose="02020603050405020304" pitchFamily="18" charset="0"/>
                <a:cs typeface="Times New Roman" panose="02020603050405020304" pitchFamily="18" charset="0"/>
              </a:rPr>
              <a:t>DeepChem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Chemprop</a:t>
            </a:r>
            <a:r>
              <a:rPr lang="en-IN" sz="1400" dirty="0">
                <a:latin typeface="Times New Roman" panose="02020603050405020304" pitchFamily="18" charset="0"/>
                <a:cs typeface="Times New Roman" panose="02020603050405020304" pitchFamily="18" charset="0"/>
              </a:rPr>
              <a:t>), Predicting drug-target interactions</a:t>
            </a:r>
          </a:p>
          <a:p>
            <a:endParaRPr lang="en-IN"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Module 4: Model Training &amp; Evaluation</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Dataset preparation and preprocessing, Cross-validation and performance metrics, Avoiding overfitting and bias in models</a:t>
            </a:r>
          </a:p>
          <a:p>
            <a:endParaRPr lang="en-IN" sz="1400" dirty="0">
              <a:latin typeface="Times New Roman" panose="02020603050405020304" pitchFamily="18" charset="0"/>
              <a:cs typeface="Times New Roman" panose="02020603050405020304" pitchFamily="18" charset="0"/>
            </a:endParaRPr>
          </a:p>
          <a:p>
            <a:pPr>
              <a:buNone/>
            </a:pPr>
            <a:r>
              <a:rPr lang="en-IN" sz="1400" b="1" dirty="0">
                <a:latin typeface="Times New Roman" panose="02020603050405020304" pitchFamily="18" charset="0"/>
                <a:cs typeface="Times New Roman" panose="02020603050405020304" pitchFamily="18" charset="0"/>
              </a:rPr>
              <a:t>Module 5: AI Applications in Drug Design</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De novo drug design using generative models, AI-based toxicity prediction, Case studies in ML-driven drug discovery</a:t>
            </a:r>
          </a:p>
        </p:txBody>
      </p:sp>
    </p:spTree>
    <p:extLst>
      <p:ext uri="{BB962C8B-B14F-4D97-AF65-F5344CB8AC3E}">
        <p14:creationId xmlns:p14="http://schemas.microsoft.com/office/powerpoint/2010/main" val="229295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07CE-3D71-6A43-30FB-C04EFD285AA9}"/>
              </a:ext>
            </a:extLst>
          </p:cNvPr>
          <p:cNvSpPr>
            <a:spLocks noGrp="1"/>
          </p:cNvSpPr>
          <p:nvPr>
            <p:ph type="title"/>
          </p:nvPr>
        </p:nvSpPr>
        <p:spPr>
          <a:xfrm>
            <a:off x="394337" y="499377"/>
            <a:ext cx="4808599" cy="553743"/>
          </a:xfrm>
        </p:spPr>
        <p:txBody>
          <a:bodyPr>
            <a:noAutofit/>
          </a:bodyPr>
          <a:lstStyle/>
          <a:p>
            <a:r>
              <a:rPr lang="en-US" sz="2400" b="1" dirty="0">
                <a:solidFill>
                  <a:srgbClr val="002060"/>
                </a:solidFill>
                <a:latin typeface="Times New Roman" panose="02020603050405020304" pitchFamily="18" charset="0"/>
                <a:cs typeface="Times New Roman" panose="02020603050405020304" pitchFamily="18" charset="0"/>
              </a:rPr>
              <a:t>Introduction and Background </a:t>
            </a:r>
            <a:r>
              <a:rPr lang="en-US" sz="2400" b="1" dirty="0">
                <a:latin typeface="Times New Roman" panose="02020603050405020304" pitchFamily="18" charset="0"/>
                <a:cs typeface="Times New Roman" panose="02020603050405020304" pitchFamily="18" charset="0"/>
              </a:rPr>
              <a: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4CE27E-691D-9EA4-2F1F-3BD79DAAD835}"/>
              </a:ext>
            </a:extLst>
          </p:cNvPr>
          <p:cNvSpPr txBox="1"/>
          <p:nvPr/>
        </p:nvSpPr>
        <p:spPr>
          <a:xfrm>
            <a:off x="720705" y="920262"/>
            <a:ext cx="10586392" cy="5909310"/>
          </a:xfrm>
          <a:prstGeom prst="rect">
            <a:avLst/>
          </a:prstGeom>
          <a:noFill/>
        </p:spPr>
        <p:txBody>
          <a:bodyPr wrap="square">
            <a:spAutoFit/>
          </a:bodyPr>
          <a:lstStyle/>
          <a:p>
            <a:pPr algn="just">
              <a:buNone/>
            </a:pPr>
            <a:endParaRPr lang="en-US"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Cystic Fibrosis (CF)</a:t>
            </a:r>
            <a:r>
              <a:rPr lang="en-IN" dirty="0">
                <a:latin typeface="Times New Roman" panose="02020603050405020304" pitchFamily="18" charset="0"/>
                <a:cs typeface="Times New Roman" panose="02020603050405020304" pitchFamily="18" charset="0"/>
              </a:rPr>
              <a:t> is a fatal hereditary condition marked by thicker mucus production, which can cause problems with respiratory systems </a:t>
            </a:r>
            <a:r>
              <a:rPr lang="en-IN" b="1" dirty="0">
                <a:solidFill>
                  <a:schemeClr val="accent1">
                    <a:lumMod val="75000"/>
                  </a:schemeClr>
                </a:solidFill>
                <a:latin typeface="Times New Roman" panose="02020603050405020304" pitchFamily="18" charset="0"/>
                <a:cs typeface="Times New Roman" panose="02020603050405020304" pitchFamily="18" charset="0"/>
              </a:rPr>
              <a:t>(Biswajit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 </a:t>
            </a:r>
            <a:r>
              <a:rPr lang="en-IN" b="1" dirty="0">
                <a:solidFill>
                  <a:schemeClr val="accent1">
                    <a:lumMod val="75000"/>
                  </a:schemeClr>
                </a:solidFill>
                <a:latin typeface="Times New Roman" panose="02020603050405020304" pitchFamily="18" charset="0"/>
                <a:cs typeface="Times New Roman" panose="02020603050405020304" pitchFamily="18" charset="0"/>
              </a:rPr>
              <a:t>2024).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CF patients with chronic lung infections are most common with significant pathogen, </a:t>
            </a:r>
            <a:r>
              <a:rPr lang="en-US" i="1" dirty="0">
                <a:latin typeface="Times New Roman" panose="02020603050405020304" pitchFamily="18" charset="0"/>
                <a:cs typeface="Times New Roman" panose="02020603050405020304" pitchFamily="18" charset="0"/>
              </a:rPr>
              <a:t>Pseudomonas aeruginosa (Pa).</a:t>
            </a:r>
            <a:endParaRPr lang="en-IN"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Cystic fibrosis transmembrane conductance regulator (CFTR) protein is encoded by a </a:t>
            </a:r>
            <a:r>
              <a:rPr lang="en-US" b="1" dirty="0">
                <a:latin typeface="Times New Roman" panose="02020603050405020304" pitchFamily="18" charset="0"/>
                <a:cs typeface="Times New Roman" panose="02020603050405020304" pitchFamily="18" charset="0"/>
              </a:rPr>
              <a:t>defective gene on chromosome 7 </a:t>
            </a:r>
            <a:r>
              <a:rPr lang="en-US" dirty="0">
                <a:latin typeface="Times New Roman" panose="02020603050405020304" pitchFamily="18" charset="0"/>
                <a:cs typeface="Times New Roman" panose="02020603050405020304" pitchFamily="18" charset="0"/>
              </a:rPr>
              <a:t>which leads to life-threatening lung infections </a:t>
            </a:r>
            <a:r>
              <a:rPr lang="en-US" b="1" dirty="0">
                <a:solidFill>
                  <a:schemeClr val="accent1">
                    <a:lumMod val="75000"/>
                  </a:schemeClr>
                </a:solidFill>
                <a:latin typeface="Times New Roman" panose="02020603050405020304" pitchFamily="18" charset="0"/>
                <a:cs typeface="Times New Roman" panose="02020603050405020304" pitchFamily="18" charset="0"/>
              </a:rPr>
              <a:t>(Rowe </a:t>
            </a:r>
            <a:r>
              <a:rPr lang="en-US" b="1" i="1" dirty="0">
                <a:solidFill>
                  <a:schemeClr val="accent1">
                    <a:lumMod val="75000"/>
                  </a:schemeClr>
                </a:solidFill>
                <a:latin typeface="Times New Roman" panose="02020603050405020304" pitchFamily="18" charset="0"/>
                <a:cs typeface="Times New Roman" panose="02020603050405020304" pitchFamily="18" charset="0"/>
              </a:rPr>
              <a:t>et al</a:t>
            </a:r>
            <a:r>
              <a:rPr lang="en-US" b="1" dirty="0">
                <a:solidFill>
                  <a:schemeClr val="accent1">
                    <a:lumMod val="75000"/>
                  </a:schemeClr>
                </a:solidFill>
                <a:latin typeface="Times New Roman" panose="02020603050405020304" pitchFamily="18" charset="0"/>
                <a:cs typeface="Times New Roman" panose="02020603050405020304" pitchFamily="18" charset="0"/>
              </a:rPr>
              <a:t> 2005)</a:t>
            </a:r>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CF is a severe, life-limiting genetic disorder caused by mutations in the </a:t>
            </a:r>
            <a:r>
              <a:rPr lang="en-US" b="1" dirty="0">
                <a:latin typeface="Times New Roman" panose="02020603050405020304" pitchFamily="18" charset="0"/>
                <a:cs typeface="Times New Roman" panose="02020603050405020304" pitchFamily="18" charset="0"/>
              </a:rPr>
              <a:t>CFTR gene</a:t>
            </a:r>
            <a:r>
              <a:rPr lang="en-US" dirty="0">
                <a:latin typeface="Times New Roman" panose="02020603050405020304" pitchFamily="18" charset="0"/>
                <a:cs typeface="Times New Roman" panose="02020603050405020304" pitchFamily="18" charset="0"/>
              </a:rPr>
              <a:t>, leading to dysfunctional CFTR protein and impaired ion transport </a:t>
            </a:r>
            <a:r>
              <a:rPr lang="en-IN" b="1" dirty="0">
                <a:solidFill>
                  <a:schemeClr val="accent1">
                    <a:lumMod val="75000"/>
                  </a:schemeClr>
                </a:solidFill>
                <a:latin typeface="Times New Roman" panose="02020603050405020304" pitchFamily="18" charset="0"/>
                <a:cs typeface="Times New Roman" panose="02020603050405020304" pitchFamily="18" charset="0"/>
              </a:rPr>
              <a:t>(Biswajit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 </a:t>
            </a:r>
            <a:r>
              <a:rPr lang="en-IN" b="1" dirty="0">
                <a:solidFill>
                  <a:schemeClr val="accent1">
                    <a:lumMod val="75000"/>
                  </a:schemeClr>
                </a:solidFill>
                <a:latin typeface="Times New Roman" panose="02020603050405020304" pitchFamily="18" charset="0"/>
                <a:cs typeface="Times New Roman" panose="02020603050405020304" pitchFamily="18" charset="0"/>
              </a:rPr>
              <a:t>2024). </a:t>
            </a:r>
            <a:r>
              <a:rPr lang="en-US" dirty="0">
                <a:solidFill>
                  <a:schemeClr val="accent1">
                    <a:lumMod val="75000"/>
                  </a:schemeClr>
                </a:solidFill>
                <a:latin typeface="Times New Roman" panose="02020603050405020304" pitchFamily="18" charset="0"/>
                <a:cs typeface="Times New Roman" panose="02020603050405020304" pitchFamily="18" charset="0"/>
              </a:rPr>
              <a:t>.</a:t>
            </a:r>
            <a:r>
              <a:rPr lang="en-IN" dirty="0"/>
              <a:t> </a:t>
            </a:r>
          </a:p>
          <a:p>
            <a:pPr marL="171450" indent="-1714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chronic nature of CF leads to repeated courses of potentially toxic drugs for many years, increasing the risk of side eﬀects, such as drug resistance, impairment of renal function and hearing </a:t>
            </a:r>
            <a:r>
              <a:rPr lang="en-US" b="1" dirty="0">
                <a:solidFill>
                  <a:schemeClr val="accent1">
                    <a:lumMod val="75000"/>
                  </a:schemeClr>
                </a:solidFill>
                <a:latin typeface="Times New Roman" panose="02020603050405020304" pitchFamily="18" charset="0"/>
                <a:cs typeface="Times New Roman" panose="02020603050405020304" pitchFamily="18" charset="0"/>
              </a:rPr>
              <a:t>(Flume </a:t>
            </a:r>
            <a:r>
              <a:rPr lang="en-US" b="1" i="1" dirty="0">
                <a:solidFill>
                  <a:schemeClr val="accent1">
                    <a:lumMod val="75000"/>
                  </a:schemeClr>
                </a:solidFill>
                <a:latin typeface="Times New Roman" panose="02020603050405020304" pitchFamily="18" charset="0"/>
                <a:cs typeface="Times New Roman" panose="02020603050405020304" pitchFamily="18" charset="0"/>
              </a:rPr>
              <a:t>et al</a:t>
            </a:r>
            <a:r>
              <a:rPr lang="en-US" b="1" dirty="0">
                <a:solidFill>
                  <a:schemeClr val="accent1">
                    <a:lumMod val="75000"/>
                  </a:schemeClr>
                </a:solidFill>
                <a:latin typeface="Times New Roman" panose="02020603050405020304" pitchFamily="18" charset="0"/>
                <a:cs typeface="Times New Roman" panose="02020603050405020304" pitchFamily="18" charset="0"/>
              </a:rPr>
              <a:t>., 2007).</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quality of life and survival rates of CF patients can be improved by early identification and individualized therapy measures.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6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14D9DF-C08B-C65F-3867-78688E651F2B}"/>
              </a:ext>
            </a:extLst>
          </p:cNvPr>
          <p:cNvPicPr>
            <a:picLocks noChangeAspect="1"/>
          </p:cNvPicPr>
          <p:nvPr/>
        </p:nvPicPr>
        <p:blipFill>
          <a:blip r:embed="rId2"/>
          <a:stretch>
            <a:fillRect/>
          </a:stretch>
        </p:blipFill>
        <p:spPr>
          <a:xfrm>
            <a:off x="1289439" y="1267699"/>
            <a:ext cx="4241724" cy="3653567"/>
          </a:xfrm>
          <a:prstGeom prst="rect">
            <a:avLst/>
          </a:prstGeom>
        </p:spPr>
      </p:pic>
      <p:pic>
        <p:nvPicPr>
          <p:cNvPr id="8" name="Picture 7">
            <a:extLst>
              <a:ext uri="{FF2B5EF4-FFF2-40B4-BE49-F238E27FC236}">
                <a16:creationId xmlns:a16="http://schemas.microsoft.com/office/drawing/2014/main" id="{9BEA2525-B581-AB8A-B4E3-0E9821645176}"/>
              </a:ext>
            </a:extLst>
          </p:cNvPr>
          <p:cNvPicPr>
            <a:picLocks noChangeAspect="1"/>
          </p:cNvPicPr>
          <p:nvPr/>
        </p:nvPicPr>
        <p:blipFill>
          <a:blip r:embed="rId3"/>
          <a:stretch>
            <a:fillRect/>
          </a:stretch>
        </p:blipFill>
        <p:spPr>
          <a:xfrm>
            <a:off x="6516190" y="1267699"/>
            <a:ext cx="4023991" cy="3807826"/>
          </a:xfrm>
          <a:prstGeom prst="rect">
            <a:avLst/>
          </a:prstGeom>
        </p:spPr>
      </p:pic>
      <p:sp>
        <p:nvSpPr>
          <p:cNvPr id="10" name="TextBox 9">
            <a:extLst>
              <a:ext uri="{FF2B5EF4-FFF2-40B4-BE49-F238E27FC236}">
                <a16:creationId xmlns:a16="http://schemas.microsoft.com/office/drawing/2014/main" id="{7B2A9482-10B7-2ABB-0995-8C8344BF3754}"/>
              </a:ext>
            </a:extLst>
          </p:cNvPr>
          <p:cNvSpPr txBox="1"/>
          <p:nvPr/>
        </p:nvSpPr>
        <p:spPr>
          <a:xfrm>
            <a:off x="1328930" y="5161254"/>
            <a:ext cx="4151735" cy="830997"/>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(A) Cystic fibrosis and the CFTR gene in chromosome seven whose malfunction is responsible for the disease.</a:t>
            </a:r>
          </a:p>
        </p:txBody>
      </p:sp>
      <p:sp>
        <p:nvSpPr>
          <p:cNvPr id="5" name="TextBox 4">
            <a:extLst>
              <a:ext uri="{FF2B5EF4-FFF2-40B4-BE49-F238E27FC236}">
                <a16:creationId xmlns:a16="http://schemas.microsoft.com/office/drawing/2014/main" id="{6BB61DED-8D84-0D4A-6CAD-348A9643B8C1}"/>
              </a:ext>
            </a:extLst>
          </p:cNvPr>
          <p:cNvSpPr txBox="1"/>
          <p:nvPr/>
        </p:nvSpPr>
        <p:spPr>
          <a:xfrm>
            <a:off x="6919311" y="5199902"/>
            <a:ext cx="3788017" cy="584775"/>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 Functioning of healthy and unhealthy CFTR</a:t>
            </a:r>
            <a:endParaRPr lang="en-IN" sz="1600" dirty="0"/>
          </a:p>
        </p:txBody>
      </p:sp>
      <p:sp>
        <p:nvSpPr>
          <p:cNvPr id="9" name="TextBox 8">
            <a:extLst>
              <a:ext uri="{FF2B5EF4-FFF2-40B4-BE49-F238E27FC236}">
                <a16:creationId xmlns:a16="http://schemas.microsoft.com/office/drawing/2014/main" id="{AB9CAF81-B3AD-9C6E-AE5A-91C8613D3935}"/>
              </a:ext>
            </a:extLst>
          </p:cNvPr>
          <p:cNvSpPr txBox="1"/>
          <p:nvPr/>
        </p:nvSpPr>
        <p:spPr>
          <a:xfrm>
            <a:off x="725750" y="542583"/>
            <a:ext cx="3315112" cy="461665"/>
          </a:xfrm>
          <a:prstGeom prst="rect">
            <a:avLst/>
          </a:prstGeom>
          <a:noFill/>
        </p:spPr>
        <p:txBody>
          <a:bodyPr wrap="square">
            <a:spAutoFit/>
          </a:bodyPr>
          <a:lstStyle/>
          <a:p>
            <a:r>
              <a:rPr lang="en-IN" sz="2400" b="1" dirty="0">
                <a:solidFill>
                  <a:srgbClr val="002060"/>
                </a:solidFill>
                <a:latin typeface="Times New Roman" panose="02020603050405020304" pitchFamily="18" charset="0"/>
                <a:cs typeface="Times New Roman" panose="02020603050405020304" pitchFamily="18" charset="0"/>
              </a:rPr>
              <a:t>Why Cystic fibrosis?</a:t>
            </a:r>
            <a:endParaRPr lang="en-IN" sz="2400" dirty="0"/>
          </a:p>
        </p:txBody>
      </p:sp>
    </p:spTree>
    <p:extLst>
      <p:ext uri="{BB962C8B-B14F-4D97-AF65-F5344CB8AC3E}">
        <p14:creationId xmlns:p14="http://schemas.microsoft.com/office/powerpoint/2010/main" val="56251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3F02D52-1006-84FB-81AC-73157F37909E}"/>
              </a:ext>
            </a:extLst>
          </p:cNvPr>
          <p:cNvSpPr txBox="1"/>
          <p:nvPr/>
        </p:nvSpPr>
        <p:spPr>
          <a:xfrm>
            <a:off x="1397753" y="5295914"/>
            <a:ext cx="5711264" cy="830997"/>
          </a:xfrm>
          <a:prstGeom prst="rect">
            <a:avLst/>
          </a:prstGeom>
          <a:noFill/>
        </p:spPr>
        <p:txBody>
          <a:bodyPr wrap="square">
            <a:spAutoFit/>
          </a:bodyPr>
          <a:lstStyle/>
          <a:p>
            <a:pPr marL="228600" indent="-228600">
              <a:buAutoNum type="alphaUcParenBoth"/>
            </a:pPr>
            <a:r>
              <a:rPr lang="en-IN" sz="1600" dirty="0">
                <a:latin typeface="Times New Roman" panose="02020603050405020304" pitchFamily="18" charset="0"/>
                <a:cs typeface="Times New Roman" panose="02020603050405020304" pitchFamily="18" charset="0"/>
              </a:rPr>
              <a:t>Normal CFTR in which the Cl- can pass; as a result, the concentration and ASL viscosity are maintained, and when Cl- cannot pass, CF can be caused</a:t>
            </a:r>
          </a:p>
        </p:txBody>
      </p:sp>
      <p:sp>
        <p:nvSpPr>
          <p:cNvPr id="11" name="TextBox 10">
            <a:extLst>
              <a:ext uri="{FF2B5EF4-FFF2-40B4-BE49-F238E27FC236}">
                <a16:creationId xmlns:a16="http://schemas.microsoft.com/office/drawing/2014/main" id="{3E2496EB-9A8F-506A-E525-620BDAD60F1A}"/>
              </a:ext>
            </a:extLst>
          </p:cNvPr>
          <p:cNvSpPr txBox="1"/>
          <p:nvPr/>
        </p:nvSpPr>
        <p:spPr>
          <a:xfrm>
            <a:off x="7442339" y="5778991"/>
            <a:ext cx="2777490" cy="338554"/>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(B) pathophysiological process. </a:t>
            </a:r>
          </a:p>
        </p:txBody>
      </p:sp>
      <p:pic>
        <p:nvPicPr>
          <p:cNvPr id="3" name="Picture 2">
            <a:extLst>
              <a:ext uri="{FF2B5EF4-FFF2-40B4-BE49-F238E27FC236}">
                <a16:creationId xmlns:a16="http://schemas.microsoft.com/office/drawing/2014/main" id="{9401CFF4-FBA0-6F5E-DBE2-E2B2BC0D2EB0}"/>
              </a:ext>
            </a:extLst>
          </p:cNvPr>
          <p:cNvPicPr>
            <a:picLocks noChangeAspect="1"/>
          </p:cNvPicPr>
          <p:nvPr/>
        </p:nvPicPr>
        <p:blipFill>
          <a:blip r:embed="rId2" cstate="print">
            <a:extLst>
              <a:ext uri="{28A0092B-C50C-407E-A947-70E740481C1C}">
                <a14:useLocalDpi xmlns:a14="http://schemas.microsoft.com/office/drawing/2010/main" val="0"/>
              </a:ext>
            </a:extLst>
          </a:blip>
          <a:srcRect r="44638"/>
          <a:stretch/>
        </p:blipFill>
        <p:spPr>
          <a:xfrm>
            <a:off x="1637032" y="580102"/>
            <a:ext cx="4965807" cy="4511267"/>
          </a:xfrm>
          <a:prstGeom prst="rect">
            <a:avLst/>
          </a:prstGeom>
          <a:ln w="3175">
            <a:noFill/>
          </a:ln>
        </p:spPr>
      </p:pic>
      <p:sp>
        <p:nvSpPr>
          <p:cNvPr id="4" name="Footer Placeholder 3">
            <a:extLst>
              <a:ext uri="{FF2B5EF4-FFF2-40B4-BE49-F238E27FC236}">
                <a16:creationId xmlns:a16="http://schemas.microsoft.com/office/drawing/2014/main" id="{02DFB0EC-277C-7D39-73FB-796D9A8F2BC0}"/>
              </a:ext>
            </a:extLst>
          </p:cNvPr>
          <p:cNvSpPr>
            <a:spLocks noGrp="1"/>
          </p:cNvSpPr>
          <p:nvPr>
            <p:ph type="ftr" sz="quarter" idx="11"/>
          </p:nvPr>
        </p:nvSpPr>
        <p:spPr>
          <a:xfrm>
            <a:off x="1562197" y="6160193"/>
            <a:ext cx="8677656" cy="652354"/>
          </a:xfrm>
        </p:spPr>
        <p:txBody>
          <a:bodyPr/>
          <a:lstStyle/>
          <a:p>
            <a:pPr algn="l"/>
            <a:r>
              <a:rPr lang="en-US" sz="1200" dirty="0"/>
              <a:t>Biswajit </a:t>
            </a:r>
            <a:r>
              <a:rPr lang="en-US" sz="1200" dirty="0" err="1"/>
              <a:t>etal</a:t>
            </a:r>
            <a:r>
              <a:rPr lang="en-US" sz="1200" dirty="0"/>
              <a:t> 2024.,The Future of Cystic Fibrosis Care: Exploring AI's Impact on Detection and Therapy, Current Respiratory Medicine Reviews, 2024, 20, 302-321</a:t>
            </a:r>
            <a:endParaRPr lang="en-IN" sz="1200" dirty="0"/>
          </a:p>
        </p:txBody>
      </p:sp>
      <p:grpSp>
        <p:nvGrpSpPr>
          <p:cNvPr id="16" name="Group 15">
            <a:extLst>
              <a:ext uri="{FF2B5EF4-FFF2-40B4-BE49-F238E27FC236}">
                <a16:creationId xmlns:a16="http://schemas.microsoft.com/office/drawing/2014/main" id="{FEC901F0-CC64-C641-547C-23FB0120B17E}"/>
              </a:ext>
            </a:extLst>
          </p:cNvPr>
          <p:cNvGrpSpPr/>
          <p:nvPr/>
        </p:nvGrpSpPr>
        <p:grpSpPr>
          <a:xfrm>
            <a:off x="7698039" y="1055744"/>
            <a:ext cx="2541814" cy="4701923"/>
            <a:chOff x="7767603" y="593991"/>
            <a:chExt cx="2541814" cy="4701923"/>
          </a:xfrm>
        </p:grpSpPr>
        <p:grpSp>
          <p:nvGrpSpPr>
            <p:cNvPr id="30" name="Group 29">
              <a:extLst>
                <a:ext uri="{FF2B5EF4-FFF2-40B4-BE49-F238E27FC236}">
                  <a16:creationId xmlns:a16="http://schemas.microsoft.com/office/drawing/2014/main" id="{9FF540F2-2098-337D-13F3-E146B7EC8BA9}"/>
                </a:ext>
              </a:extLst>
            </p:cNvPr>
            <p:cNvGrpSpPr/>
            <p:nvPr/>
          </p:nvGrpSpPr>
          <p:grpSpPr>
            <a:xfrm>
              <a:off x="7767603" y="593991"/>
              <a:ext cx="2541814" cy="4701923"/>
              <a:chOff x="9436281" y="473383"/>
              <a:chExt cx="2592091" cy="5475135"/>
            </a:xfrm>
            <a:solidFill>
              <a:schemeClr val="bg1"/>
            </a:solidFill>
          </p:grpSpPr>
          <p:sp>
            <p:nvSpPr>
              <p:cNvPr id="6" name="Rectangle: Rounded Corners 5">
                <a:extLst>
                  <a:ext uri="{FF2B5EF4-FFF2-40B4-BE49-F238E27FC236}">
                    <a16:creationId xmlns:a16="http://schemas.microsoft.com/office/drawing/2014/main" id="{39DFC3F8-D76F-DE1A-C6DA-AB4D846C8E87}"/>
                  </a:ext>
                </a:extLst>
              </p:cNvPr>
              <p:cNvSpPr/>
              <p:nvPr/>
            </p:nvSpPr>
            <p:spPr>
              <a:xfrm>
                <a:off x="9789738" y="1531914"/>
                <a:ext cx="1818399" cy="320265"/>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Increased ASL </a:t>
                </a:r>
                <a:r>
                  <a:rPr lang="en-IN" sz="1200" dirty="0" err="1">
                    <a:solidFill>
                      <a:schemeClr val="tx1"/>
                    </a:solidFill>
                    <a:latin typeface="Times New Roman" panose="02020603050405020304" pitchFamily="18" charset="0"/>
                    <a:cs typeface="Times New Roman" panose="02020603050405020304" pitchFamily="18" charset="0"/>
                  </a:rPr>
                  <a:t>vicosity</a:t>
                </a:r>
                <a:endParaRPr lang="en-IN" sz="1200" dirty="0">
                  <a:latin typeface="Times New Roman" panose="02020603050405020304" pitchFamily="18"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DFB6EB0C-824D-2A80-05DA-8D22A32B3731}"/>
                  </a:ext>
                </a:extLst>
              </p:cNvPr>
              <p:cNvSpPr/>
              <p:nvPr/>
            </p:nvSpPr>
            <p:spPr>
              <a:xfrm>
                <a:off x="9789739" y="473383"/>
                <a:ext cx="1818397" cy="26489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Dysfunctional CFTR</a:t>
                </a:r>
                <a:endParaRPr lang="en-IN" sz="1200"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A154313-2EA5-07C0-BB40-E971EA564B4B}"/>
                  </a:ext>
                </a:extLst>
              </p:cNvPr>
              <p:cNvSpPr/>
              <p:nvPr/>
            </p:nvSpPr>
            <p:spPr>
              <a:xfrm>
                <a:off x="9748643" y="963301"/>
                <a:ext cx="1941679" cy="34720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Cl-, Na+ channel impaired</a:t>
                </a:r>
                <a:endParaRPr lang="en-IN" sz="1200"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7B85EE6B-CAA9-BAAF-A8AD-CE73A5ABB401}"/>
                  </a:ext>
                </a:extLst>
              </p:cNvPr>
              <p:cNvSpPr/>
              <p:nvPr/>
            </p:nvSpPr>
            <p:spPr>
              <a:xfrm>
                <a:off x="9471264" y="2087882"/>
                <a:ext cx="2486169" cy="413979"/>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Reduced </a:t>
                </a:r>
                <a:r>
                  <a:rPr lang="en-IN" sz="1200" dirty="0" err="1">
                    <a:solidFill>
                      <a:schemeClr val="tx1"/>
                    </a:solidFill>
                    <a:latin typeface="Times New Roman" panose="02020603050405020304" pitchFamily="18" charset="0"/>
                    <a:cs typeface="Times New Roman" panose="02020603050405020304" pitchFamily="18" charset="0"/>
                  </a:rPr>
                  <a:t>mucocillary</a:t>
                </a:r>
                <a:r>
                  <a:rPr lang="en-IN" sz="1200" dirty="0">
                    <a:solidFill>
                      <a:schemeClr val="tx1"/>
                    </a:solidFill>
                    <a:latin typeface="Times New Roman" panose="02020603050405020304" pitchFamily="18" charset="0"/>
                    <a:cs typeface="Times New Roman" panose="02020603050405020304" pitchFamily="18" charset="0"/>
                  </a:rPr>
                  <a:t> clearance efficiency</a:t>
                </a:r>
              </a:p>
            </p:txBody>
          </p:sp>
          <p:sp>
            <p:nvSpPr>
              <p:cNvPr id="8" name="Rectangle: Rounded Corners 7">
                <a:extLst>
                  <a:ext uri="{FF2B5EF4-FFF2-40B4-BE49-F238E27FC236}">
                    <a16:creationId xmlns:a16="http://schemas.microsoft.com/office/drawing/2014/main" id="{F2EF8DC1-C568-4B3C-4C71-9D696946AAB3}"/>
                  </a:ext>
                </a:extLst>
              </p:cNvPr>
              <p:cNvSpPr/>
              <p:nvPr/>
            </p:nvSpPr>
            <p:spPr>
              <a:xfrm>
                <a:off x="9436281" y="2729214"/>
                <a:ext cx="2582791" cy="411111"/>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Anti-microbial activity of ASL is reduced</a:t>
                </a:r>
              </a:p>
            </p:txBody>
          </p:sp>
          <p:sp>
            <p:nvSpPr>
              <p:cNvPr id="10" name="Rectangle: Rounded Corners 9">
                <a:extLst>
                  <a:ext uri="{FF2B5EF4-FFF2-40B4-BE49-F238E27FC236}">
                    <a16:creationId xmlns:a16="http://schemas.microsoft.com/office/drawing/2014/main" id="{4791ACE1-A9C0-8808-6A7D-CF592C71FAD8}"/>
                  </a:ext>
                </a:extLst>
              </p:cNvPr>
              <p:cNvSpPr/>
              <p:nvPr/>
            </p:nvSpPr>
            <p:spPr>
              <a:xfrm>
                <a:off x="9445580" y="3366193"/>
                <a:ext cx="2582792" cy="41111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Triggers pro-inflammation pathway</a:t>
                </a:r>
              </a:p>
            </p:txBody>
          </p:sp>
          <p:sp>
            <p:nvSpPr>
              <p:cNvPr id="12" name="Rectangle: Rounded Corners 11">
                <a:extLst>
                  <a:ext uri="{FF2B5EF4-FFF2-40B4-BE49-F238E27FC236}">
                    <a16:creationId xmlns:a16="http://schemas.microsoft.com/office/drawing/2014/main" id="{7C4C06AB-53BC-9AFB-28DF-13F71B94E6AC}"/>
                  </a:ext>
                </a:extLst>
              </p:cNvPr>
              <p:cNvSpPr/>
              <p:nvPr/>
            </p:nvSpPr>
            <p:spPr>
              <a:xfrm>
                <a:off x="10021712" y="3985364"/>
                <a:ext cx="1453691" cy="298321"/>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Chronic infection</a:t>
                </a:r>
              </a:p>
            </p:txBody>
          </p:sp>
          <p:sp>
            <p:nvSpPr>
              <p:cNvPr id="13" name="Rectangle: Rounded Corners 12">
                <a:extLst>
                  <a:ext uri="{FF2B5EF4-FFF2-40B4-BE49-F238E27FC236}">
                    <a16:creationId xmlns:a16="http://schemas.microsoft.com/office/drawing/2014/main" id="{29753C96-75BF-1A7D-73A4-AE8D2D7BFCD1}"/>
                  </a:ext>
                </a:extLst>
              </p:cNvPr>
              <p:cNvSpPr/>
              <p:nvPr/>
            </p:nvSpPr>
            <p:spPr>
              <a:xfrm>
                <a:off x="10062962" y="4485389"/>
                <a:ext cx="1339706" cy="298320"/>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Inflammation</a:t>
                </a:r>
              </a:p>
            </p:txBody>
          </p:sp>
          <p:sp>
            <p:nvSpPr>
              <p:cNvPr id="14" name="Rectangle: Rounded Corners 13">
                <a:extLst>
                  <a:ext uri="{FF2B5EF4-FFF2-40B4-BE49-F238E27FC236}">
                    <a16:creationId xmlns:a16="http://schemas.microsoft.com/office/drawing/2014/main" id="{D6394698-0961-6614-C0B2-9398A8B84863}"/>
                  </a:ext>
                </a:extLst>
              </p:cNvPr>
              <p:cNvSpPr/>
              <p:nvPr/>
            </p:nvSpPr>
            <p:spPr>
              <a:xfrm>
                <a:off x="10008101" y="5017313"/>
                <a:ext cx="1507574" cy="357443"/>
              </a:xfrm>
              <a:prstGeom prst="roundRect">
                <a:avLst/>
              </a:prstGeom>
              <a:solidFill>
                <a:srgbClr val="FF7C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Respiratory failure</a:t>
                </a:r>
              </a:p>
            </p:txBody>
          </p:sp>
          <p:sp>
            <p:nvSpPr>
              <p:cNvPr id="15" name="Rectangle: Rounded Corners 14">
                <a:extLst>
                  <a:ext uri="{FF2B5EF4-FFF2-40B4-BE49-F238E27FC236}">
                    <a16:creationId xmlns:a16="http://schemas.microsoft.com/office/drawing/2014/main" id="{37553EE8-44F9-AAE2-AF82-B05762C1B91E}"/>
                  </a:ext>
                </a:extLst>
              </p:cNvPr>
              <p:cNvSpPr/>
              <p:nvPr/>
            </p:nvSpPr>
            <p:spPr>
              <a:xfrm>
                <a:off x="10099587" y="5594889"/>
                <a:ext cx="1251716" cy="353629"/>
              </a:xfrm>
              <a:prstGeom prst="roundRect">
                <a:avLst/>
              </a:prstGeom>
              <a:solidFill>
                <a:srgbClr val="DE96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latin typeface="Times New Roman" panose="02020603050405020304" pitchFamily="18" charset="0"/>
                    <a:cs typeface="Times New Roman" panose="02020603050405020304" pitchFamily="18" charset="0"/>
                  </a:rPr>
                  <a:t>Cystic fibrosis</a:t>
                </a:r>
              </a:p>
            </p:txBody>
          </p:sp>
        </p:grpSp>
        <p:cxnSp>
          <p:nvCxnSpPr>
            <p:cNvPr id="17" name="Straight Arrow Connector 16">
              <a:extLst>
                <a:ext uri="{FF2B5EF4-FFF2-40B4-BE49-F238E27FC236}">
                  <a16:creationId xmlns:a16="http://schemas.microsoft.com/office/drawing/2014/main" id="{4B8E6B8D-DF8F-2F8D-CBAE-7F69EE2C41EE}"/>
                </a:ext>
              </a:extLst>
            </p:cNvPr>
            <p:cNvCxnSpPr/>
            <p:nvPr/>
          </p:nvCxnSpPr>
          <p:spPr>
            <a:xfrm>
              <a:off x="9032151" y="840131"/>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19F8C79-1732-5A23-4A25-183E719874AA}"/>
                </a:ext>
              </a:extLst>
            </p:cNvPr>
            <p:cNvCxnSpPr/>
            <p:nvPr/>
          </p:nvCxnSpPr>
          <p:spPr>
            <a:xfrm>
              <a:off x="9040784" y="1302678"/>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0572C7A-84D3-7F17-4327-8484155CCFCB}"/>
                </a:ext>
              </a:extLst>
            </p:cNvPr>
            <p:cNvCxnSpPr/>
            <p:nvPr/>
          </p:nvCxnSpPr>
          <p:spPr>
            <a:xfrm>
              <a:off x="9040784" y="1758765"/>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792BC2A-F03F-AABB-D631-CB119BEB6FEB}"/>
                </a:ext>
              </a:extLst>
            </p:cNvPr>
            <p:cNvCxnSpPr/>
            <p:nvPr/>
          </p:nvCxnSpPr>
          <p:spPr>
            <a:xfrm>
              <a:off x="9040784" y="2310124"/>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BA8F913-8177-52B4-FDA1-4C317DD54283}"/>
                </a:ext>
              </a:extLst>
            </p:cNvPr>
            <p:cNvCxnSpPr/>
            <p:nvPr/>
          </p:nvCxnSpPr>
          <p:spPr>
            <a:xfrm>
              <a:off x="9040786" y="2878402"/>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8107D99-6B04-9386-CB6B-E01E1BF31F19}"/>
                </a:ext>
              </a:extLst>
            </p:cNvPr>
            <p:cNvCxnSpPr/>
            <p:nvPr/>
          </p:nvCxnSpPr>
          <p:spPr>
            <a:xfrm>
              <a:off x="9030954" y="3429000"/>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5486C89-D0B2-AC12-A28F-6BBF37C7DE1F}"/>
                </a:ext>
              </a:extLst>
            </p:cNvPr>
            <p:cNvCxnSpPr/>
            <p:nvPr/>
          </p:nvCxnSpPr>
          <p:spPr>
            <a:xfrm>
              <a:off x="9030954" y="3830561"/>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8A5AC0-25A6-29C3-4E37-CF51710A6197}"/>
                </a:ext>
              </a:extLst>
            </p:cNvPr>
            <p:cNvCxnSpPr/>
            <p:nvPr/>
          </p:nvCxnSpPr>
          <p:spPr>
            <a:xfrm>
              <a:off x="9030954" y="4287365"/>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FA66FE9-012B-9C4A-0BF6-CB9EB5D5722A}"/>
                </a:ext>
              </a:extLst>
            </p:cNvPr>
            <p:cNvCxnSpPr/>
            <p:nvPr/>
          </p:nvCxnSpPr>
          <p:spPr>
            <a:xfrm>
              <a:off x="9040784" y="4787242"/>
              <a:ext cx="0" cy="2088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417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AE7AE-53DE-AF86-17A6-B9D8F17EAE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0CC1B-18DC-3257-8E6C-7E01D3E20740}"/>
              </a:ext>
            </a:extLst>
          </p:cNvPr>
          <p:cNvSpPr>
            <a:spLocks noGrp="1"/>
          </p:cNvSpPr>
          <p:nvPr>
            <p:ph type="title"/>
          </p:nvPr>
        </p:nvSpPr>
        <p:spPr>
          <a:xfrm>
            <a:off x="604267" y="509643"/>
            <a:ext cx="4776216" cy="358402"/>
          </a:xfrm>
        </p:spPr>
        <p:txBody>
          <a:bodyPr>
            <a:noAutofit/>
          </a:bodyPr>
          <a:lstStyle/>
          <a:p>
            <a:r>
              <a:rPr lang="en-US" sz="2000" b="1" dirty="0">
                <a:solidFill>
                  <a:srgbClr val="002060"/>
                </a:solidFill>
                <a:latin typeface="Times New Roman" panose="02020603050405020304" pitchFamily="18" charset="0"/>
                <a:cs typeface="Times New Roman" panose="02020603050405020304" pitchFamily="18" charset="0"/>
              </a:rPr>
              <a:t>Protein–protein interactions (PPIs)</a:t>
            </a:r>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AF960E-15CE-82BA-5250-F64ACDA318DE}"/>
              </a:ext>
            </a:extLst>
          </p:cNvPr>
          <p:cNvSpPr>
            <a:spLocks noGrp="1"/>
          </p:cNvSpPr>
          <p:nvPr>
            <p:ph idx="1"/>
          </p:nvPr>
        </p:nvSpPr>
        <p:spPr>
          <a:xfrm>
            <a:off x="726440" y="1146438"/>
            <a:ext cx="10739119" cy="5201919"/>
          </a:xfrm>
        </p:spPr>
        <p:txBody>
          <a:bodyPr>
            <a:noAutofit/>
          </a:bodyPr>
          <a:lstStyle/>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Protein–protein interactions (PPIs)</a:t>
            </a:r>
            <a:r>
              <a:rPr lang="en-US" dirty="0">
                <a:latin typeface="Times New Roman" panose="02020603050405020304" pitchFamily="18" charset="0"/>
                <a:cs typeface="Times New Roman" panose="02020603050405020304" pitchFamily="18" charset="0"/>
              </a:rPr>
              <a:t> play a crucial role in CFTR misfolding, degradation, and defective trafficking, particularly in the </a:t>
            </a:r>
            <a:r>
              <a:rPr lang="en-US" b="1" dirty="0">
                <a:latin typeface="Times New Roman" panose="02020603050405020304" pitchFamily="18" charset="0"/>
                <a:cs typeface="Times New Roman" panose="02020603050405020304" pitchFamily="18" charset="0"/>
              </a:rPr>
              <a:t>F508del mutation </a:t>
            </a:r>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US" b="1" dirty="0" err="1">
                <a:solidFill>
                  <a:schemeClr val="accent1">
                    <a:lumMod val="75000"/>
                  </a:schemeClr>
                </a:solidFill>
                <a:latin typeface="Times New Roman" panose="02020603050405020304" pitchFamily="18" charset="0"/>
                <a:cs typeface="Times New Roman" panose="02020603050405020304" pitchFamily="18" charset="0"/>
              </a:rPr>
              <a:t>Sirvani</a:t>
            </a:r>
            <a:r>
              <a:rPr lang="en-US" b="1" dirty="0">
                <a:solidFill>
                  <a:schemeClr val="accent1">
                    <a:lumMod val="75000"/>
                  </a:schemeClr>
                </a:solidFill>
                <a:latin typeface="Times New Roman" panose="02020603050405020304" pitchFamily="18" charset="0"/>
                <a:cs typeface="Times New Roman" panose="02020603050405020304" pitchFamily="18" charset="0"/>
              </a:rPr>
              <a:t> </a:t>
            </a:r>
            <a:r>
              <a:rPr lang="en-US" b="1" i="1" dirty="0">
                <a:solidFill>
                  <a:schemeClr val="accent1">
                    <a:lumMod val="75000"/>
                  </a:schemeClr>
                </a:solidFill>
                <a:latin typeface="Times New Roman" panose="02020603050405020304" pitchFamily="18" charset="0"/>
                <a:cs typeface="Times New Roman" panose="02020603050405020304" pitchFamily="18" charset="0"/>
              </a:rPr>
              <a:t>et al., </a:t>
            </a:r>
            <a:r>
              <a:rPr lang="en-US" b="1" dirty="0">
                <a:solidFill>
                  <a:schemeClr val="accent1">
                    <a:lumMod val="75000"/>
                  </a:schemeClr>
                </a:solidFill>
                <a:latin typeface="Times New Roman" panose="02020603050405020304" pitchFamily="18" charset="0"/>
                <a:cs typeface="Times New Roman" panose="02020603050405020304" pitchFamily="18" charset="0"/>
              </a:rPr>
              <a:t>2015).</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F508del mutation  - </a:t>
            </a:r>
            <a:r>
              <a:rPr lang="en-US" dirty="0">
                <a:latin typeface="Times New Roman" panose="02020603050405020304" pitchFamily="18" charset="0"/>
                <a:cs typeface="Times New Roman" panose="02020603050405020304" pitchFamily="18" charset="0"/>
              </a:rPr>
              <a:t>Inappropriate modifications after translation are thought to be the cause of a protein's inability to be bound to the proper cellular site. </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Existing treatments like </a:t>
            </a:r>
            <a:r>
              <a:rPr lang="en-US" b="1" dirty="0">
                <a:latin typeface="Times New Roman" panose="02020603050405020304" pitchFamily="18" charset="0"/>
                <a:cs typeface="Times New Roman" panose="02020603050405020304" pitchFamily="18" charset="0"/>
              </a:rPr>
              <a:t>Lumacaftor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Ivacaftor</a:t>
            </a:r>
            <a:r>
              <a:rPr lang="en-US" dirty="0">
                <a:latin typeface="Times New Roman" panose="02020603050405020304" pitchFamily="18" charset="0"/>
                <a:cs typeface="Times New Roman" panose="02020603050405020304" pitchFamily="18" charset="0"/>
              </a:rPr>
              <a:t> have limited efficiency, high cost, and variable patient response, highlighting the need for new therapeutics.</a:t>
            </a:r>
          </a:p>
          <a:p>
            <a:pPr algn="just"/>
            <a:r>
              <a:rPr lang="en-IN" dirty="0">
                <a:latin typeface="Times New Roman" panose="02020603050405020304" pitchFamily="18" charset="0"/>
                <a:cs typeface="Times New Roman" panose="02020603050405020304" pitchFamily="18" charset="0"/>
              </a:rPr>
              <a:t>Enzymes, ion channels, and receptors are the most common proteins for target-based drug discovery </a:t>
            </a:r>
            <a:r>
              <a:rPr lang="en-IN" b="1" dirty="0">
                <a:solidFill>
                  <a:schemeClr val="accent1">
                    <a:lumMod val="75000"/>
                  </a:schemeClr>
                </a:solidFill>
                <a:latin typeface="Times New Roman" panose="02020603050405020304" pitchFamily="18" charset="0"/>
                <a:cs typeface="Times New Roman" panose="02020603050405020304" pitchFamily="18" charset="0"/>
              </a:rPr>
              <a:t>(Santos </a:t>
            </a:r>
            <a:r>
              <a:rPr lang="en-IN" b="1" i="1" dirty="0" err="1">
                <a:solidFill>
                  <a:schemeClr val="accent1">
                    <a:lumMod val="75000"/>
                  </a:schemeClr>
                </a:solidFill>
                <a:latin typeface="Times New Roman" panose="02020603050405020304" pitchFamily="18" charset="0"/>
                <a:cs typeface="Times New Roman" panose="02020603050405020304" pitchFamily="18" charset="0"/>
              </a:rPr>
              <a:t>etal</a:t>
            </a:r>
            <a:r>
              <a:rPr lang="en-IN" b="1" dirty="0">
                <a:solidFill>
                  <a:schemeClr val="accent1">
                    <a:lumMod val="75000"/>
                  </a:schemeClr>
                </a:solidFill>
                <a:latin typeface="Times New Roman" panose="02020603050405020304" pitchFamily="18" charset="0"/>
                <a:cs typeface="Times New Roman" panose="02020603050405020304" pitchFamily="18" charset="0"/>
              </a:rPr>
              <a:t>, 2017).</a:t>
            </a:r>
            <a:r>
              <a:rPr lang="en-IN" dirty="0">
                <a:latin typeface="Times New Roman" panose="02020603050405020304" pitchFamily="18" charset="0"/>
                <a:cs typeface="Times New Roman" panose="02020603050405020304" pitchFamily="18" charset="0"/>
              </a:rPr>
              <a:t> </a:t>
            </a:r>
          </a:p>
          <a:p>
            <a:pPr algn="just"/>
            <a:r>
              <a:rPr lang="en-IN" dirty="0">
                <a:latin typeface="Times New Roman" panose="02020603050405020304" pitchFamily="18" charset="0"/>
                <a:cs typeface="Times New Roman" panose="02020603050405020304" pitchFamily="18" charset="0"/>
              </a:rPr>
              <a:t>Proteins are part of </a:t>
            </a:r>
            <a:r>
              <a:rPr lang="en-IN" dirty="0" err="1">
                <a:latin typeface="Times New Roman" panose="02020603050405020304" pitchFamily="18" charset="0"/>
                <a:cs typeface="Times New Roman" panose="02020603050405020304" pitchFamily="18" charset="0"/>
              </a:rPr>
              <a:t>signaling</a:t>
            </a:r>
            <a:r>
              <a:rPr lang="en-IN" dirty="0">
                <a:latin typeface="Times New Roman" panose="02020603050405020304" pitchFamily="18" charset="0"/>
                <a:cs typeface="Times New Roman" panose="02020603050405020304" pitchFamily="18" charset="0"/>
              </a:rPr>
              <a:t> pathways and </a:t>
            </a:r>
            <a:r>
              <a:rPr lang="en-IN" dirty="0" err="1">
                <a:latin typeface="Times New Roman" panose="02020603050405020304" pitchFamily="18" charset="0"/>
                <a:cs typeface="Times New Roman" panose="02020603050405020304" pitchFamily="18" charset="0"/>
              </a:rPr>
              <a:t>multisubunit</a:t>
            </a:r>
            <a:r>
              <a:rPr lang="en-IN" dirty="0">
                <a:latin typeface="Times New Roman" panose="02020603050405020304" pitchFamily="18" charset="0"/>
                <a:cs typeface="Times New Roman" panose="02020603050405020304" pitchFamily="18" charset="0"/>
              </a:rPr>
              <a:t> complexes </a:t>
            </a:r>
            <a:r>
              <a:rPr lang="en-IN" b="1" dirty="0">
                <a:solidFill>
                  <a:schemeClr val="accent1">
                    <a:lumMod val="75000"/>
                  </a:schemeClr>
                </a:solidFill>
                <a:latin typeface="Times New Roman" panose="02020603050405020304" pitchFamily="18" charset="0"/>
                <a:cs typeface="Times New Roman" panose="02020603050405020304" pitchFamily="18" charset="0"/>
              </a:rPr>
              <a:t>(Vidal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a:t>
            </a:r>
            <a:r>
              <a:rPr lang="en-IN" b="1" dirty="0">
                <a:solidFill>
                  <a:schemeClr val="accent1">
                    <a:lumMod val="75000"/>
                  </a:schemeClr>
                </a:solidFill>
                <a:latin typeface="Times New Roman" panose="02020603050405020304" pitchFamily="18" charset="0"/>
                <a:cs typeface="Times New Roman" panose="02020603050405020304" pitchFamily="18" charset="0"/>
              </a:rPr>
              <a:t>, 2011). </a:t>
            </a:r>
            <a:r>
              <a:rPr lang="en-IN" dirty="0">
                <a:latin typeface="Times New Roman" panose="02020603050405020304" pitchFamily="18" charset="0"/>
                <a:cs typeface="Times New Roman" panose="02020603050405020304" pitchFamily="18" charset="0"/>
              </a:rPr>
              <a:t>Their macromolecular interactions such as protein–DNA and protein–protein interactions (PPIs) are key targets to expand the druggable proteome </a:t>
            </a:r>
            <a:r>
              <a:rPr lang="en-IN" b="1" dirty="0">
                <a:solidFill>
                  <a:schemeClr val="accent1">
                    <a:lumMod val="75000"/>
                  </a:schemeClr>
                </a:solidFill>
                <a:latin typeface="Times New Roman" panose="02020603050405020304" pitchFamily="18" charset="0"/>
                <a:cs typeface="Times New Roman" panose="02020603050405020304" pitchFamily="18" charset="0"/>
              </a:rPr>
              <a:t>(Lu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a:t>
            </a:r>
            <a:r>
              <a:rPr lang="en-IN" b="1" dirty="0">
                <a:solidFill>
                  <a:schemeClr val="accent1">
                    <a:lumMod val="75000"/>
                  </a:schemeClr>
                </a:solidFill>
                <a:latin typeface="Times New Roman" panose="02020603050405020304" pitchFamily="18" charset="0"/>
                <a:cs typeface="Times New Roman" panose="02020603050405020304" pitchFamily="18" charset="0"/>
              </a:rPr>
              <a:t>, 2020).</a:t>
            </a:r>
          </a:p>
          <a:p>
            <a:pPr algn="just"/>
            <a:r>
              <a:rPr lang="en-US" dirty="0">
                <a:latin typeface="Times New Roman" panose="02020603050405020304" pitchFamily="18" charset="0"/>
                <a:cs typeface="Times New Roman" panose="02020603050405020304" pitchFamily="18" charset="0"/>
              </a:rPr>
              <a:t>Protein–protein interactions (PPIs) offer great opportunities to expand the druggable proteome and therapeutically tackle various diseases </a:t>
            </a:r>
            <a:r>
              <a:rPr lang="en-US" b="1" dirty="0">
                <a:solidFill>
                  <a:schemeClr val="accent1">
                    <a:lumMod val="75000"/>
                  </a:schemeClr>
                </a:solidFill>
                <a:latin typeface="Times New Roman" panose="02020603050405020304" pitchFamily="18" charset="0"/>
                <a:cs typeface="Times New Roman" panose="02020603050405020304" pitchFamily="18" charset="0"/>
              </a:rPr>
              <a:t>(</a:t>
            </a:r>
            <a:r>
              <a:rPr lang="en-IN" b="1" dirty="0">
                <a:solidFill>
                  <a:schemeClr val="accent1">
                    <a:lumMod val="75000"/>
                  </a:schemeClr>
                </a:solidFill>
                <a:latin typeface="Times New Roman" panose="02020603050405020304" pitchFamily="18" charset="0"/>
                <a:cs typeface="Times New Roman" panose="02020603050405020304" pitchFamily="18" charset="0"/>
              </a:rPr>
              <a:t>Philipp </a:t>
            </a:r>
            <a:r>
              <a:rPr lang="en-IN" b="1" i="1" dirty="0">
                <a:solidFill>
                  <a:schemeClr val="accent1">
                    <a:lumMod val="75000"/>
                  </a:schemeClr>
                </a:solidFill>
                <a:latin typeface="Times New Roman" panose="02020603050405020304" pitchFamily="18" charset="0"/>
                <a:cs typeface="Times New Roman" panose="02020603050405020304" pitchFamily="18" charset="0"/>
              </a:rPr>
              <a:t>et al., </a:t>
            </a:r>
            <a:r>
              <a:rPr lang="en-IN" b="1" dirty="0">
                <a:solidFill>
                  <a:schemeClr val="accent1">
                    <a:lumMod val="75000"/>
                  </a:schemeClr>
                </a:solidFill>
                <a:latin typeface="Times New Roman" panose="02020603050405020304" pitchFamily="18" charset="0"/>
                <a:cs typeface="Times New Roman" panose="02020603050405020304" pitchFamily="18" charset="0"/>
              </a:rPr>
              <a:t>2024)</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PPI-targeting drugs provides advantages over other types of drugs such as vaccines or antivirals circumventing mutations in the pathogens/genomes that can result in immune evasive properties.</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127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ACE3AA-6443-6F8F-D130-AB2B70B0995B}"/>
              </a:ext>
            </a:extLst>
          </p:cNvPr>
          <p:cNvPicPr>
            <a:picLocks noChangeAspect="1"/>
          </p:cNvPicPr>
          <p:nvPr/>
        </p:nvPicPr>
        <p:blipFill>
          <a:blip r:embed="rId2"/>
          <a:stretch>
            <a:fillRect/>
          </a:stretch>
        </p:blipFill>
        <p:spPr>
          <a:xfrm>
            <a:off x="677041" y="914336"/>
            <a:ext cx="5279885" cy="2928290"/>
          </a:xfrm>
          <a:prstGeom prst="rect">
            <a:avLst/>
          </a:prstGeom>
        </p:spPr>
      </p:pic>
      <p:pic>
        <p:nvPicPr>
          <p:cNvPr id="4" name="Picture 3">
            <a:extLst>
              <a:ext uri="{FF2B5EF4-FFF2-40B4-BE49-F238E27FC236}">
                <a16:creationId xmlns:a16="http://schemas.microsoft.com/office/drawing/2014/main" id="{A9423B20-E017-7701-967F-29D071BB7874}"/>
              </a:ext>
            </a:extLst>
          </p:cNvPr>
          <p:cNvPicPr>
            <a:picLocks noChangeAspect="1"/>
          </p:cNvPicPr>
          <p:nvPr/>
        </p:nvPicPr>
        <p:blipFill>
          <a:blip r:embed="rId3"/>
          <a:stretch>
            <a:fillRect/>
          </a:stretch>
        </p:blipFill>
        <p:spPr>
          <a:xfrm>
            <a:off x="6399581" y="3076195"/>
            <a:ext cx="5115378" cy="2844864"/>
          </a:xfrm>
          <a:prstGeom prst="rect">
            <a:avLst/>
          </a:prstGeom>
        </p:spPr>
      </p:pic>
      <p:sp>
        <p:nvSpPr>
          <p:cNvPr id="8" name="TextBox 7">
            <a:extLst>
              <a:ext uri="{FF2B5EF4-FFF2-40B4-BE49-F238E27FC236}">
                <a16:creationId xmlns:a16="http://schemas.microsoft.com/office/drawing/2014/main" id="{B0A04BD3-DD50-13EE-E8CF-E5E35E8B0DE5}"/>
              </a:ext>
            </a:extLst>
          </p:cNvPr>
          <p:cNvSpPr txBox="1"/>
          <p:nvPr/>
        </p:nvSpPr>
        <p:spPr>
          <a:xfrm>
            <a:off x="796768" y="3913852"/>
            <a:ext cx="5279885" cy="584775"/>
          </a:xfrm>
          <a:prstGeom prst="rect">
            <a:avLst/>
          </a:prstGeom>
          <a:noFill/>
        </p:spPr>
        <p:txBody>
          <a:bodyPr wrap="square">
            <a:spAutoFit/>
          </a:bodyPr>
          <a:lstStyle/>
          <a:p>
            <a:pPr algn="l"/>
            <a:r>
              <a:rPr lang="en-IN" sz="1600" b="0" i="0" u="none" strike="noStrike" baseline="0" dirty="0">
                <a:latin typeface="Times New Roman" panose="02020603050405020304" pitchFamily="18" charset="0"/>
                <a:cs typeface="Times New Roman" panose="02020603050405020304" pitchFamily="18" charset="0"/>
              </a:rPr>
              <a:t>Actions of cystic fibrosis transmembrane conductance regulator (</a:t>
            </a:r>
            <a:r>
              <a:rPr lang="en-IN" sz="1600" b="0" i="1" u="none" strike="noStrike" baseline="0" dirty="0">
                <a:latin typeface="Times New Roman" panose="02020603050405020304" pitchFamily="18" charset="0"/>
                <a:cs typeface="Times New Roman" panose="02020603050405020304" pitchFamily="18" charset="0"/>
              </a:rPr>
              <a:t>CFTR</a:t>
            </a:r>
            <a:r>
              <a:rPr lang="en-IN" sz="1600" b="0" i="0" u="none" strike="noStrike" baseline="0" dirty="0">
                <a:latin typeface="Times New Roman" panose="02020603050405020304" pitchFamily="18" charset="0"/>
                <a:cs typeface="Times New Roman" panose="02020603050405020304" pitchFamily="18" charset="0"/>
              </a:rPr>
              <a:t>) modulators as </a:t>
            </a:r>
            <a:r>
              <a:rPr lang="en-IN" sz="1600" b="0" i="1" u="none" strike="noStrike" baseline="0" dirty="0">
                <a:latin typeface="Times New Roman" panose="02020603050405020304" pitchFamily="18" charset="0"/>
                <a:cs typeface="Times New Roman" panose="02020603050405020304" pitchFamily="18" charset="0"/>
              </a:rPr>
              <a:t>correctors </a:t>
            </a:r>
            <a:r>
              <a:rPr lang="en-IN" sz="1600" b="0" i="0" u="none" strike="noStrike" baseline="0" dirty="0">
                <a:latin typeface="Times New Roman" panose="02020603050405020304" pitchFamily="18" charset="0"/>
                <a:cs typeface="Times New Roman" panose="02020603050405020304" pitchFamily="18" charset="0"/>
              </a:rPr>
              <a:t>and </a:t>
            </a:r>
            <a:r>
              <a:rPr lang="en-IN" sz="1600" b="0" i="1" u="none" strike="noStrike" baseline="0" dirty="0">
                <a:latin typeface="Times New Roman" panose="02020603050405020304" pitchFamily="18" charset="0"/>
                <a:cs typeface="Times New Roman" panose="02020603050405020304" pitchFamily="18" charset="0"/>
              </a:rPr>
              <a:t>potentiators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54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D9A3A7-FD99-CDD1-28BB-70FC6AEF5C8A}"/>
              </a:ext>
            </a:extLst>
          </p:cNvPr>
          <p:cNvPicPr>
            <a:picLocks noChangeAspect="1"/>
          </p:cNvPicPr>
          <p:nvPr/>
        </p:nvPicPr>
        <p:blipFill>
          <a:blip r:embed="rId2"/>
          <a:srcRect l="9830"/>
          <a:stretch/>
        </p:blipFill>
        <p:spPr>
          <a:xfrm>
            <a:off x="6291072" y="553678"/>
            <a:ext cx="5582324" cy="5280193"/>
          </a:xfrm>
          <a:prstGeom prst="rect">
            <a:avLst/>
          </a:prstGeom>
        </p:spPr>
      </p:pic>
      <p:sp>
        <p:nvSpPr>
          <p:cNvPr id="7" name="TextBox 6">
            <a:extLst>
              <a:ext uri="{FF2B5EF4-FFF2-40B4-BE49-F238E27FC236}">
                <a16:creationId xmlns:a16="http://schemas.microsoft.com/office/drawing/2014/main" id="{F3AE3328-5FDC-F1A5-31E4-2372F6F5DAB2}"/>
              </a:ext>
            </a:extLst>
          </p:cNvPr>
          <p:cNvSpPr txBox="1"/>
          <p:nvPr/>
        </p:nvSpPr>
        <p:spPr>
          <a:xfrm>
            <a:off x="8127492" y="5891625"/>
            <a:ext cx="3403092" cy="276999"/>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Fig. (2). The usefulness of AI in CF. </a:t>
            </a:r>
          </a:p>
        </p:txBody>
      </p:sp>
      <p:sp>
        <p:nvSpPr>
          <p:cNvPr id="11" name="TextBox 10">
            <a:extLst>
              <a:ext uri="{FF2B5EF4-FFF2-40B4-BE49-F238E27FC236}">
                <a16:creationId xmlns:a16="http://schemas.microsoft.com/office/drawing/2014/main" id="{DCB550B1-C6A6-1FA5-8F71-82C34628E543}"/>
              </a:ext>
            </a:extLst>
          </p:cNvPr>
          <p:cNvSpPr txBox="1"/>
          <p:nvPr/>
        </p:nvSpPr>
        <p:spPr>
          <a:xfrm>
            <a:off x="518160" y="1443841"/>
            <a:ext cx="5187696" cy="3970318"/>
          </a:xfrm>
          <a:prstGeom prst="rect">
            <a:avLst/>
          </a:prstGeom>
          <a:noFill/>
        </p:spPr>
        <p:txBody>
          <a:bodyPr wrap="square">
            <a:spAutoFit/>
          </a:bodyPr>
          <a:lstStyle/>
          <a:p>
            <a:pPr>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 (ML)</a:t>
            </a:r>
            <a:r>
              <a:rPr lang="en-US" dirty="0">
                <a:latin typeface="Times New Roman" panose="02020603050405020304" pitchFamily="18" charset="0"/>
                <a:cs typeface="Times New Roman" panose="02020603050405020304" pitchFamily="18" charset="0"/>
              </a:rPr>
              <a:t> have emerged as powerful tools in virtual screening and drug discovery but are under utilized in identifying </a:t>
            </a:r>
            <a:r>
              <a:rPr lang="en-US" b="1" dirty="0">
                <a:latin typeface="Times New Roman" panose="02020603050405020304" pitchFamily="18" charset="0"/>
                <a:cs typeface="Times New Roman" panose="02020603050405020304" pitchFamily="18" charset="0"/>
              </a:rPr>
              <a:t>PPI inhibitors for CF</a:t>
            </a:r>
            <a:r>
              <a:rPr lang="en-US"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proposes developing an </a:t>
            </a:r>
            <a:r>
              <a:rPr lang="en-US" b="1" dirty="0">
                <a:latin typeface="Times New Roman" panose="02020603050405020304" pitchFamily="18" charset="0"/>
                <a:cs typeface="Times New Roman" panose="02020603050405020304" pitchFamily="18" charset="0"/>
              </a:rPr>
              <a:t>ML-driven platform</a:t>
            </a:r>
            <a:r>
              <a:rPr lang="en-US" dirty="0">
                <a:latin typeface="Times New Roman" panose="02020603050405020304" pitchFamily="18" charset="0"/>
                <a:cs typeface="Times New Roman" panose="02020603050405020304" pitchFamily="18" charset="0"/>
              </a:rPr>
              <a:t> for predicting, screening, and validating novel PPI inhibitors for cystic fibrosis treatment. </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ML based algorithms are revolutionizing CF diagnosis by utilizing huge genetic, clinical, and imaging databases.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84D314CF-3B0C-6629-D8F8-EF7D1EF1001D}"/>
              </a:ext>
            </a:extLst>
          </p:cNvPr>
          <p:cNvSpPr>
            <a:spLocks noGrp="1"/>
          </p:cNvSpPr>
          <p:nvPr>
            <p:ph type="title"/>
          </p:nvPr>
        </p:nvSpPr>
        <p:spPr>
          <a:xfrm>
            <a:off x="643129" y="553678"/>
            <a:ext cx="5257800" cy="592841"/>
          </a:xfrm>
        </p:spPr>
        <p:txBody>
          <a:bodyPr>
            <a:noAutofit/>
          </a:bodyPr>
          <a:lstStyle/>
          <a:p>
            <a:r>
              <a:rPr lang="en-IN" sz="2400" b="1" dirty="0">
                <a:solidFill>
                  <a:srgbClr val="002060"/>
                </a:solidFill>
                <a:latin typeface="Times New Roman" panose="02020603050405020304" pitchFamily="18" charset="0"/>
                <a:cs typeface="Times New Roman" panose="02020603050405020304" pitchFamily="18" charset="0"/>
              </a:rPr>
              <a:t>Importance of ML in Cystic Fibrosis</a:t>
            </a:r>
          </a:p>
        </p:txBody>
      </p:sp>
      <p:sp>
        <p:nvSpPr>
          <p:cNvPr id="2" name="Footer Placeholder 1">
            <a:extLst>
              <a:ext uri="{FF2B5EF4-FFF2-40B4-BE49-F238E27FC236}">
                <a16:creationId xmlns:a16="http://schemas.microsoft.com/office/drawing/2014/main" id="{86F2900F-F182-003C-D0AE-ED6B6E4DCBA8}"/>
              </a:ext>
            </a:extLst>
          </p:cNvPr>
          <p:cNvSpPr>
            <a:spLocks noGrp="1"/>
          </p:cNvSpPr>
          <p:nvPr>
            <p:ph type="ftr" sz="quarter" idx="11"/>
          </p:nvPr>
        </p:nvSpPr>
        <p:spPr>
          <a:xfrm>
            <a:off x="1508760" y="6164963"/>
            <a:ext cx="8805672" cy="417029"/>
          </a:xfrm>
        </p:spPr>
        <p:txBody>
          <a:bodyPr/>
          <a:lstStyle/>
          <a:p>
            <a:pPr algn="l"/>
            <a:r>
              <a:rPr lang="en-US" dirty="0"/>
              <a:t>Biswajit </a:t>
            </a:r>
            <a:r>
              <a:rPr lang="en-US" dirty="0" err="1"/>
              <a:t>etal</a:t>
            </a:r>
            <a:r>
              <a:rPr lang="en-US" dirty="0"/>
              <a:t> 2024., The Future of Cystic Fibrosis Care: Exploring AI's Impact on Detection and Therapy, Current Respiratory Medicine Reviews, 2024, 20, 302-321</a:t>
            </a:r>
            <a:endParaRPr lang="en-IN" dirty="0"/>
          </a:p>
        </p:txBody>
      </p:sp>
    </p:spTree>
    <p:extLst>
      <p:ext uri="{BB962C8B-B14F-4D97-AF65-F5344CB8AC3E}">
        <p14:creationId xmlns:p14="http://schemas.microsoft.com/office/powerpoint/2010/main" val="466562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2534</TotalTime>
  <Words>3756</Words>
  <Application>Microsoft Office PowerPoint</Application>
  <PresentationFormat>Widescreen</PresentationFormat>
  <Paragraphs>421</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Calibri</vt:lpstr>
      <vt:lpstr>Century Gothic</vt:lpstr>
      <vt:lpstr>Garamond</vt:lpstr>
      <vt:lpstr>Symbol</vt:lpstr>
      <vt:lpstr>Times New Roman</vt:lpstr>
      <vt:lpstr>Savon</vt:lpstr>
      <vt:lpstr>PowerPoint Presentation</vt:lpstr>
      <vt:lpstr>Research Profile</vt:lpstr>
      <vt:lpstr>PowerPoint Presentation</vt:lpstr>
      <vt:lpstr>Introduction and Background    </vt:lpstr>
      <vt:lpstr>PowerPoint Presentation</vt:lpstr>
      <vt:lpstr>PowerPoint Presentation</vt:lpstr>
      <vt:lpstr>Protein–protein interactions (PPIs)</vt:lpstr>
      <vt:lpstr>PowerPoint Presentation</vt:lpstr>
      <vt:lpstr>Importance of ML in Cystic Fibrosis</vt:lpstr>
      <vt:lpstr>CFTR-Interacting Proteins for Targeting PPI Inhibitor </vt:lpstr>
      <vt:lpstr>PowerPoint Presentation</vt:lpstr>
      <vt:lpstr>PowerPoint Presentation</vt:lpstr>
      <vt:lpstr>PowerPoint Presentation</vt:lpstr>
      <vt:lpstr>Objectives</vt:lpstr>
      <vt:lpstr>PowerPoint Presentation</vt:lpstr>
      <vt:lpstr>PowerPoint Presentation</vt:lpstr>
      <vt:lpstr>PowerPoint Presentation</vt:lpstr>
      <vt:lpstr>PowerPoint Presentation</vt:lpstr>
      <vt:lpstr>Present work</vt:lpstr>
      <vt:lpstr> Completed Course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Dhivya Gunasekaran</dc:creator>
  <cp:lastModifiedBy>Dhivya Gunasekaran</cp:lastModifiedBy>
  <cp:revision>2</cp:revision>
  <dcterms:created xsi:type="dcterms:W3CDTF">2025-04-13T17:26:51Z</dcterms:created>
  <dcterms:modified xsi:type="dcterms:W3CDTF">2025-06-02T10:49:47Z</dcterms:modified>
</cp:coreProperties>
</file>