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3"/>
  </p:notesMasterIdLst>
  <p:handoutMasterIdLst>
    <p:handoutMasterId r:id="rId34"/>
  </p:handoutMasterIdLst>
  <p:sldIdLst>
    <p:sldId id="324" r:id="rId2"/>
    <p:sldId id="258" r:id="rId3"/>
    <p:sldId id="261" r:id="rId4"/>
    <p:sldId id="323" r:id="rId5"/>
    <p:sldId id="278" r:id="rId6"/>
    <p:sldId id="283" r:id="rId7"/>
    <p:sldId id="325" r:id="rId8"/>
    <p:sldId id="277" r:id="rId9"/>
    <p:sldId id="307" r:id="rId10"/>
    <p:sldId id="312" r:id="rId11"/>
    <p:sldId id="260" r:id="rId12"/>
    <p:sldId id="349" r:id="rId13"/>
    <p:sldId id="360" r:id="rId14"/>
    <p:sldId id="344" r:id="rId15"/>
    <p:sldId id="331" r:id="rId16"/>
    <p:sldId id="335" r:id="rId17"/>
    <p:sldId id="345" r:id="rId18"/>
    <p:sldId id="338" r:id="rId19"/>
    <p:sldId id="346" r:id="rId20"/>
    <p:sldId id="353" r:id="rId21"/>
    <p:sldId id="358" r:id="rId22"/>
    <p:sldId id="354" r:id="rId23"/>
    <p:sldId id="355" r:id="rId24"/>
    <p:sldId id="357" r:id="rId25"/>
    <p:sldId id="356" r:id="rId26"/>
    <p:sldId id="265" r:id="rId27"/>
    <p:sldId id="328" r:id="rId28"/>
    <p:sldId id="329" r:id="rId29"/>
    <p:sldId id="319" r:id="rId30"/>
    <p:sldId id="35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AB8AD-646B-497A-8325-EBF76EAF4699}">
          <p14:sldIdLst>
            <p14:sldId id="324"/>
            <p14:sldId id="258"/>
            <p14:sldId id="261"/>
            <p14:sldId id="323"/>
            <p14:sldId id="278"/>
            <p14:sldId id="283"/>
            <p14:sldId id="325"/>
            <p14:sldId id="277"/>
            <p14:sldId id="307"/>
            <p14:sldId id="312"/>
            <p14:sldId id="260"/>
          </p14:sldIdLst>
        </p14:section>
        <p14:section name="Objective 1" id="{EBF7D0A0-6CF4-4586-A4A4-33662ED6E8FE}">
          <p14:sldIdLst>
            <p14:sldId id="349"/>
            <p14:sldId id="360"/>
          </p14:sldIdLst>
        </p14:section>
        <p14:section name="Objective 2" id="{0069CD07-A70D-4D91-B0CC-8F5D8657465C}">
          <p14:sldIdLst>
            <p14:sldId id="344"/>
            <p14:sldId id="331"/>
            <p14:sldId id="335"/>
          </p14:sldIdLst>
        </p14:section>
        <p14:section name="Objective 3" id="{5C04F53A-4F36-46CD-8735-FDD8C5CAAE47}">
          <p14:sldIdLst>
            <p14:sldId id="345"/>
            <p14:sldId id="338"/>
            <p14:sldId id="346"/>
          </p14:sldIdLst>
        </p14:section>
        <p14:section name="Objective 4" id="{F5DA85F5-50B3-4012-8C1B-1969649E1F33}">
          <p14:sldIdLst>
            <p14:sldId id="353"/>
            <p14:sldId id="358"/>
            <p14:sldId id="354"/>
          </p14:sldIdLst>
        </p14:section>
        <p14:section name="Objective 5" id="{92FE13BD-1911-4E1E-ABB5-231D4363E2A5}">
          <p14:sldIdLst>
            <p14:sldId id="355"/>
            <p14:sldId id="357"/>
            <p14:sldId id="356"/>
            <p14:sldId id="265"/>
            <p14:sldId id="328"/>
            <p14:sldId id="329"/>
            <p14:sldId id="319"/>
            <p14:sldId id="3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22"/>
    <a:srgbClr val="FF7C80"/>
    <a:srgbClr val="FF99CC"/>
    <a:srgbClr val="FF5050"/>
    <a:srgbClr val="FFFFCC"/>
    <a:srgbClr val="CDF3D5"/>
    <a:srgbClr val="FFCCCC"/>
    <a:srgbClr val="99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BF4DB-867D-4E47-BE21-DA9A91A3AC58}" v="1046" dt="2025-06-24T10:20:30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6" autoAdjust="0"/>
  </p:normalViewPr>
  <p:slideViewPr>
    <p:cSldViewPr snapToGrid="0">
      <p:cViewPr varScale="1">
        <p:scale>
          <a:sx n="58" d="100"/>
          <a:sy n="5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-55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vya Gunasekaran" userId="fc8afc26d28186fc" providerId="LiveId" clId="{4DBBF4DB-867D-4E47-BE21-DA9A91A3AC58}"/>
    <pc:docChg chg="undo redo custSel addSld delSld modSld sldOrd modMainMaster addSection modSection modNotesMaster">
      <pc:chgData name="Dhivya Gunasekaran" userId="fc8afc26d28186fc" providerId="LiveId" clId="{4DBBF4DB-867D-4E47-BE21-DA9A91A3AC58}" dt="2025-06-24T10:20:31.564" v="16556" actId="20577"/>
      <pc:docMkLst>
        <pc:docMk/>
      </pc:docMkLst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438231029" sldId="258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438231029" sldId="258"/>
            <ac:spMk id="2" creationId="{9429D3D8-629F-53A7-5CBE-DB75C392A7FA}"/>
          </ac:spMkLst>
        </pc:spChg>
        <pc:spChg chg="mod">
          <ac:chgData name="Dhivya Gunasekaran" userId="fc8afc26d28186fc" providerId="LiveId" clId="{4DBBF4DB-867D-4E47-BE21-DA9A91A3AC58}" dt="2025-06-06T04:33:41.152" v="2708" actId="1038"/>
          <ac:spMkLst>
            <pc:docMk/>
            <pc:sldMk cId="2438231029" sldId="258"/>
            <ac:spMk id="3" creationId="{C83AACC9-A139-D8B8-D340-1B632F53E7A0}"/>
          </ac:spMkLst>
        </pc:spChg>
        <pc:spChg chg="mod">
          <ac:chgData name="Dhivya Gunasekaran" userId="fc8afc26d28186fc" providerId="LiveId" clId="{4DBBF4DB-867D-4E47-BE21-DA9A91A3AC58}" dt="2025-06-23T07:38:18.164" v="16122" actId="5793"/>
          <ac:spMkLst>
            <pc:docMk/>
            <pc:sldMk cId="2438231029" sldId="258"/>
            <ac:spMk id="5" creationId="{6243D2B5-43DF-2D80-4143-2D8C5CB643B1}"/>
          </ac:spMkLst>
        </pc:spChg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3531392061" sldId="260"/>
        </pc:sldMkLst>
      </pc:sldChg>
      <pc:sldChg chg="addSp delSp modSp add mod ord modTransition">
        <pc:chgData name="Dhivya Gunasekaran" userId="fc8afc26d28186fc" providerId="LiveId" clId="{4DBBF4DB-867D-4E47-BE21-DA9A91A3AC58}" dt="2025-06-24T06:58:53.095" v="16198" actId="20578"/>
        <pc:sldMkLst>
          <pc:docMk/>
          <pc:sldMk cId="3753088324" sldId="260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753088324" sldId="260"/>
            <ac:spMk id="3" creationId="{62201015-DBA9-F3D9-CCC0-4A92722C86B4}"/>
          </ac:spMkLst>
        </pc:spChg>
        <pc:spChg chg="mod">
          <ac:chgData name="Dhivya Gunasekaran" userId="fc8afc26d28186fc" providerId="LiveId" clId="{4DBBF4DB-867D-4E47-BE21-DA9A91A3AC58}" dt="2025-06-21T06:02:53.314" v="10467" actId="20577"/>
          <ac:spMkLst>
            <pc:docMk/>
            <pc:sldMk cId="3753088324" sldId="260"/>
            <ac:spMk id="4" creationId="{0442A992-8D42-81A9-C4F4-C955A79FCA21}"/>
          </ac:spMkLst>
        </pc:spChg>
        <pc:spChg chg="mod">
          <ac:chgData name="Dhivya Gunasekaran" userId="fc8afc26d28186fc" providerId="LiveId" clId="{4DBBF4DB-867D-4E47-BE21-DA9A91A3AC58}" dt="2025-06-18T04:22:44.795" v="8101" actId="20577"/>
          <ac:spMkLst>
            <pc:docMk/>
            <pc:sldMk cId="3753088324" sldId="260"/>
            <ac:spMk id="5" creationId="{8975E95B-FEFC-5038-1235-D8953DE33E91}"/>
          </ac:spMkLst>
        </pc:spChg>
      </pc:sldChg>
      <pc:sldChg chg="addSp delSp modSp mod modTransition">
        <pc:chgData name="Dhivya Gunasekaran" userId="fc8afc26d28186fc" providerId="LiveId" clId="{4DBBF4DB-867D-4E47-BE21-DA9A91A3AC58}" dt="2025-06-24T10:18:11.499" v="16508" actId="20577"/>
        <pc:sldMkLst>
          <pc:docMk/>
          <pc:sldMk cId="2216641144" sldId="261"/>
        </pc:sldMkLst>
        <pc:spChg chg="mod">
          <ac:chgData name="Dhivya Gunasekaran" userId="fc8afc26d28186fc" providerId="LiveId" clId="{4DBBF4DB-867D-4E47-BE21-DA9A91A3AC58}" dt="2025-06-20T06:57:23.181" v="8567" actId="207"/>
          <ac:spMkLst>
            <pc:docMk/>
            <pc:sldMk cId="2216641144" sldId="261"/>
            <ac:spMk id="2" creationId="{6DDB07CE-3D71-6A43-30FB-C04EFD285AA9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216641144" sldId="261"/>
            <ac:spMk id="3" creationId="{235F4745-EB3A-6558-C425-0E1B61E872B5}"/>
          </ac:spMkLst>
        </pc:spChg>
        <pc:spChg chg="mod">
          <ac:chgData name="Dhivya Gunasekaran" userId="fc8afc26d28186fc" providerId="LiveId" clId="{4DBBF4DB-867D-4E47-BE21-DA9A91A3AC58}" dt="2025-06-24T07:05:02.415" v="16232" actId="1038"/>
          <ac:spMkLst>
            <pc:docMk/>
            <pc:sldMk cId="2216641144" sldId="261"/>
            <ac:spMk id="4" creationId="{6E4CE27E-691D-9EA4-2F1F-3BD79DAAD835}"/>
          </ac:spMkLst>
        </pc:spChg>
        <pc:spChg chg="add mod">
          <ac:chgData name="Dhivya Gunasekaran" userId="fc8afc26d28186fc" providerId="LiveId" clId="{4DBBF4DB-867D-4E47-BE21-DA9A91A3AC58}" dt="2025-06-21T16:12:38.825" v="13266" actId="20577"/>
          <ac:spMkLst>
            <pc:docMk/>
            <pc:sldMk cId="2216641144" sldId="261"/>
            <ac:spMk id="6" creationId="{693DF5A7-13ED-F245-AC03-C6837E5611A7}"/>
          </ac:spMkLst>
        </pc:spChg>
        <pc:spChg chg="add mod">
          <ac:chgData name="Dhivya Gunasekaran" userId="fc8afc26d28186fc" providerId="LiveId" clId="{4DBBF4DB-867D-4E47-BE21-DA9A91A3AC58}" dt="2025-06-24T10:18:11.499" v="16508" actId="20577"/>
          <ac:spMkLst>
            <pc:docMk/>
            <pc:sldMk cId="2216641144" sldId="261"/>
            <ac:spMk id="7" creationId="{7F89162D-9C63-EC5D-2F11-43070A4E95AD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9:36:54.031" v="16149" actId="1076"/>
        <pc:sldMkLst>
          <pc:docMk/>
          <pc:sldMk cId="3917671163" sldId="265"/>
        </pc:sldMkLst>
        <pc:spChg chg="mod">
          <ac:chgData name="Dhivya Gunasekaran" userId="fc8afc26d28186fc" providerId="LiveId" clId="{4DBBF4DB-867D-4E47-BE21-DA9A91A3AC58}" dt="2025-06-21T07:07:29.340" v="11384" actId="14100"/>
          <ac:spMkLst>
            <pc:docMk/>
            <pc:sldMk cId="3917671163" sldId="265"/>
            <ac:spMk id="2" creationId="{0D8889A6-2424-81C8-3A4F-7393B597B8B1}"/>
          </ac:spMkLst>
        </pc:spChg>
        <pc:spChg chg="mod">
          <ac:chgData name="Dhivya Gunasekaran" userId="fc8afc26d28186fc" providerId="LiveId" clId="{4DBBF4DB-867D-4E47-BE21-DA9A91A3AC58}" dt="2025-06-23T09:36:41.878" v="16148" actId="1076"/>
          <ac:spMkLst>
            <pc:docMk/>
            <pc:sldMk cId="3917671163" sldId="265"/>
            <ac:spMk id="3" creationId="{D8BC45A3-1DB8-31EC-4FD6-999293B53918}"/>
          </ac:spMkLst>
        </pc:spChg>
        <pc:spChg chg="add mod">
          <ac:chgData name="Dhivya Gunasekaran" userId="fc8afc26d28186fc" providerId="LiveId" clId="{4DBBF4DB-867D-4E47-BE21-DA9A91A3AC58}" dt="2025-06-05T10:44:30.008" v="2088" actId="1076"/>
          <ac:spMkLst>
            <pc:docMk/>
            <pc:sldMk cId="3917671163" sldId="265"/>
            <ac:spMk id="4" creationId="{2C4E4071-95DE-E6E7-BC40-2DFDCE4653F3}"/>
          </ac:spMkLst>
        </pc:spChg>
        <pc:spChg chg="add mod">
          <ac:chgData name="Dhivya Gunasekaran" userId="fc8afc26d28186fc" providerId="LiveId" clId="{4DBBF4DB-867D-4E47-BE21-DA9A91A3AC58}" dt="2025-06-23T09:36:54.031" v="16149" actId="1076"/>
          <ac:spMkLst>
            <pc:docMk/>
            <pc:sldMk cId="3917671163" sldId="265"/>
            <ac:spMk id="5" creationId="{1E3F7D5C-9962-0102-9BD7-30FA6A8533FB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917671163" sldId="265"/>
            <ac:spMk id="6" creationId="{A330C95B-B793-14AB-E527-971293C7CC62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748623460" sldId="270"/>
        </pc:sldMkLst>
        <pc:spChg chg="mod">
          <ac:chgData name="Dhivya Gunasekaran" userId="fc8afc26d28186fc" providerId="LiveId" clId="{4DBBF4DB-867D-4E47-BE21-DA9A91A3AC58}" dt="2025-06-21T17:57:00.831" v="13824" actId="1076"/>
          <ac:spMkLst>
            <pc:docMk/>
            <pc:sldMk cId="2748623460" sldId="270"/>
            <ac:spMk id="2" creationId="{B306CB3A-83D1-F3AF-5B64-6A62640E88E6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748623460" sldId="270"/>
            <ac:spMk id="3" creationId="{B3641D66-9D59-50BC-F14C-E92AE9D1E913}"/>
          </ac:spMkLst>
        </pc:spChg>
        <pc:spChg chg="add mod">
          <ac:chgData name="Dhivya Gunasekaran" userId="fc8afc26d28186fc" providerId="LiveId" clId="{4DBBF4DB-867D-4E47-BE21-DA9A91A3AC58}" dt="2025-06-21T18:00:41.606" v="13864" actId="207"/>
          <ac:spMkLst>
            <pc:docMk/>
            <pc:sldMk cId="2748623460" sldId="270"/>
            <ac:spMk id="4" creationId="{8E9A0F25-CE9F-FF5B-508C-3CCF1273DD2C}"/>
          </ac:spMkLst>
        </pc:spChg>
        <pc:picChg chg="mod">
          <ac:chgData name="Dhivya Gunasekaran" userId="fc8afc26d28186fc" providerId="LiveId" clId="{4DBBF4DB-867D-4E47-BE21-DA9A91A3AC58}" dt="2025-06-21T17:58:24.017" v="13857" actId="14100"/>
          <ac:picMkLst>
            <pc:docMk/>
            <pc:sldMk cId="2748623460" sldId="270"/>
            <ac:picMk id="1026" creationId="{B3966E6D-E4B0-011E-3D2C-318349A117FC}"/>
          </ac:picMkLst>
        </pc:picChg>
      </pc:sldChg>
      <pc:sldChg chg="addSp delSp modSp del mod">
        <pc:chgData name="Dhivya Gunasekaran" userId="fc8afc26d28186fc" providerId="LiveId" clId="{4DBBF4DB-867D-4E47-BE21-DA9A91A3AC58}" dt="2025-06-15T07:05:41.024" v="4858" actId="2696"/>
        <pc:sldMkLst>
          <pc:docMk/>
          <pc:sldMk cId="2607456226" sldId="272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3888421906" sldId="273"/>
        </pc:sldMkLst>
      </pc:sldChg>
      <pc:sldChg chg="addSp delSp modSp del mod">
        <pc:chgData name="Dhivya Gunasekaran" userId="fc8afc26d28186fc" providerId="LiveId" clId="{4DBBF4DB-867D-4E47-BE21-DA9A91A3AC58}" dt="2025-06-15T07:05:50.448" v="4859" actId="2696"/>
        <pc:sldMkLst>
          <pc:docMk/>
          <pc:sldMk cId="1735281965" sldId="274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4246430637" sldId="275"/>
        </pc:sldMkLst>
      </pc:sldChg>
      <pc:sldChg chg="addSp delSp modSp del mod">
        <pc:chgData name="Dhivya Gunasekaran" userId="fc8afc26d28186fc" providerId="LiveId" clId="{4DBBF4DB-867D-4E47-BE21-DA9A91A3AC58}" dt="2025-06-22T15:32:36.612" v="15707" actId="2696"/>
        <pc:sldMkLst>
          <pc:docMk/>
          <pc:sldMk cId="466562829" sldId="277"/>
        </pc:sldMkLst>
      </pc:sldChg>
      <pc:sldChg chg="modSp add mod modTransition">
        <pc:chgData name="Dhivya Gunasekaran" userId="fc8afc26d28186fc" providerId="LiveId" clId="{4DBBF4DB-867D-4E47-BE21-DA9A91A3AC58}" dt="2025-06-24T10:20:15.867" v="16550" actId="20577"/>
        <pc:sldMkLst>
          <pc:docMk/>
          <pc:sldMk cId="3168917699" sldId="277"/>
        </pc:sldMkLst>
        <pc:spChg chg="mod">
          <ac:chgData name="Dhivya Gunasekaran" userId="fc8afc26d28186fc" providerId="LiveId" clId="{4DBBF4DB-867D-4E47-BE21-DA9A91A3AC58}" dt="2025-06-24T10:20:15.867" v="16550" actId="20577"/>
          <ac:spMkLst>
            <pc:docMk/>
            <pc:sldMk cId="3168917699" sldId="277"/>
            <ac:spMk id="4" creationId="{4176A774-5F8B-B580-D4D2-0D6BD72DFCEE}"/>
          </ac:spMkLst>
        </pc:spChg>
      </pc:sldChg>
      <pc:sldChg chg="addSp delSp modSp mod modTransition modNotes">
        <pc:chgData name="Dhivya Gunasekaran" userId="fc8afc26d28186fc" providerId="LiveId" clId="{4DBBF4DB-867D-4E47-BE21-DA9A91A3AC58}" dt="2025-06-24T10:12:35.138" v="16382" actId="207"/>
        <pc:sldMkLst>
          <pc:docMk/>
          <pc:sldMk cId="4124174603" sldId="278"/>
        </pc:sldMkLst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2" creationId="{DFB6EB0C-824D-2A80-05DA-8D22A32B3731}"/>
          </ac:spMkLst>
        </pc:spChg>
        <pc:spChg chg="add mod">
          <ac:chgData name="Dhivya Gunasekaran" userId="fc8afc26d28186fc" providerId="LiveId" clId="{4DBBF4DB-867D-4E47-BE21-DA9A91A3AC58}" dt="2025-06-20T07:16:39.054" v="8689" actId="1076"/>
          <ac:spMkLst>
            <pc:docMk/>
            <pc:sldMk cId="4124174603" sldId="278"/>
            <ac:spMk id="4" creationId="{D1334578-9F3B-E84A-47B3-E00F5C062D3B}"/>
          </ac:spMkLst>
        </pc:spChg>
        <pc:spChg chg="mod">
          <ac:chgData name="Dhivya Gunasekaran" userId="fc8afc26d28186fc" providerId="LiveId" clId="{4DBBF4DB-867D-4E47-BE21-DA9A91A3AC58}" dt="2025-06-23T05:14:54.516" v="15905" actId="947"/>
          <ac:spMkLst>
            <pc:docMk/>
            <pc:sldMk cId="4124174603" sldId="278"/>
            <ac:spMk id="5" creationId="{0A154313-2EA5-07C0-BB40-E971EA564B4B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6" creationId="{39DFC3F8-D76F-DE1A-C6DA-AB4D846C8E87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7" creationId="{7B85EE6B-CAA9-BAAF-A8AD-CE73A5ABB401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8" creationId="{F2EF8DC1-C568-4B3C-4C71-9D696946AAB3}"/>
          </ac:spMkLst>
        </pc:spChg>
        <pc:spChg chg="mod">
          <ac:chgData name="Dhivya Gunasekaran" userId="fc8afc26d28186fc" providerId="LiveId" clId="{4DBBF4DB-867D-4E47-BE21-DA9A91A3AC58}" dt="2025-06-23T05:18:38.214" v="15920" actId="1076"/>
          <ac:spMkLst>
            <pc:docMk/>
            <pc:sldMk cId="4124174603" sldId="278"/>
            <ac:spMk id="9" creationId="{13F02D52-1006-84FB-81AC-73157F37909E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0" creationId="{4791ACE1-A9C0-8808-6A7D-CF592C71FAD8}"/>
          </ac:spMkLst>
        </pc:spChg>
        <pc:spChg chg="mod">
          <ac:chgData name="Dhivya Gunasekaran" userId="fc8afc26d28186fc" providerId="LiveId" clId="{4DBBF4DB-867D-4E47-BE21-DA9A91A3AC58}" dt="2025-06-15T12:41:29.316" v="5950" actId="20577"/>
          <ac:spMkLst>
            <pc:docMk/>
            <pc:sldMk cId="4124174603" sldId="278"/>
            <ac:spMk id="11" creationId="{3E2496EB-9A8F-506A-E525-620BDAD60F1A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2" creationId="{7C4C06AB-53BC-9AFB-28DF-13F71B94E6AC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3" creationId="{29753C96-75BF-1A7D-73A4-AE8D2D7BFCD1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4" creationId="{D6394698-0961-6614-C0B2-9398A8B84863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5" creationId="{37553EE8-44F9-AAE2-AF82-B05762C1B91E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124174603" sldId="278"/>
            <ac:spMk id="26" creationId="{00314486-186B-E60E-9804-53899DC5140D}"/>
          </ac:spMkLst>
        </pc:spChg>
        <pc:spChg chg="add mod">
          <ac:chgData name="Dhivya Gunasekaran" userId="fc8afc26d28186fc" providerId="LiveId" clId="{4DBBF4DB-867D-4E47-BE21-DA9A91A3AC58}" dt="2025-06-24T10:12:35.138" v="16382" actId="207"/>
          <ac:spMkLst>
            <pc:docMk/>
            <pc:sldMk cId="4124174603" sldId="278"/>
            <ac:spMk id="28" creationId="{D114FC66-2509-DC6E-2C07-AA6181131AC9}"/>
          </ac:spMkLst>
        </pc:spChg>
        <pc:grpChg chg="add mod">
          <ac:chgData name="Dhivya Gunasekaran" userId="fc8afc26d28186fc" providerId="LiveId" clId="{4DBBF4DB-867D-4E47-BE21-DA9A91A3AC58}" dt="2025-06-23T05:15:28.648" v="15908" actId="1076"/>
          <ac:grpSpMkLst>
            <pc:docMk/>
            <pc:sldMk cId="4124174603" sldId="278"/>
            <ac:grpSpMk id="16" creationId="{6C921A00-17D8-7793-A831-AE1E1592AD19}"/>
          </ac:grpSpMkLst>
        </pc:grpChg>
        <pc:grpChg chg="mod">
          <ac:chgData name="Dhivya Gunasekaran" userId="fc8afc26d28186fc" providerId="LiveId" clId="{4DBBF4DB-867D-4E47-BE21-DA9A91A3AC58}" dt="2025-06-23T05:15:23.137" v="15906" actId="164"/>
          <ac:grpSpMkLst>
            <pc:docMk/>
            <pc:sldMk cId="4124174603" sldId="278"/>
            <ac:grpSpMk id="30" creationId="{9FF540F2-2098-337D-13F3-E146B7EC8BA9}"/>
          </ac:grpSpMkLst>
        </pc:grpChg>
        <pc:grpChg chg="add mod">
          <ac:chgData name="Dhivya Gunasekaran" userId="fc8afc26d28186fc" providerId="LiveId" clId="{4DBBF4DB-867D-4E47-BE21-DA9A91A3AC58}" dt="2025-06-23T05:18:47.299" v="15921" actId="1076"/>
          <ac:grpSpMkLst>
            <pc:docMk/>
            <pc:sldMk cId="4124174603" sldId="278"/>
            <ac:grpSpMk id="33" creationId="{BAAEB237-B0CE-4044-653F-BF518F723862}"/>
          </ac:grpSpMkLst>
        </pc:grpChg>
        <pc:picChg chg="mod">
          <ac:chgData name="Dhivya Gunasekaran" userId="fc8afc26d28186fc" providerId="LiveId" clId="{4DBBF4DB-867D-4E47-BE21-DA9A91A3AC58}" dt="2025-06-23T05:17:47.536" v="15915" actId="164"/>
          <ac:picMkLst>
            <pc:docMk/>
            <pc:sldMk cId="4124174603" sldId="278"/>
            <ac:picMk id="3" creationId="{9401CFF4-FBA0-6F5E-DBE2-E2B2BC0D2EB0}"/>
          </ac:picMkLst>
        </pc:picChg>
        <pc:inkChg chg="add del">
          <ac:chgData name="Dhivya Gunasekaran" userId="fc8afc26d28186fc" providerId="LiveId" clId="{4DBBF4DB-867D-4E47-BE21-DA9A91A3AC58}" dt="2025-06-23T05:16:38.158" v="15910" actId="9405"/>
          <ac:inkMkLst>
            <pc:docMk/>
            <pc:sldMk cId="4124174603" sldId="278"/>
            <ac:inkMk id="29" creationId="{F6F634BD-3C31-7A54-77DB-BB2E70BB7A2D}"/>
          </ac:inkMkLst>
        </pc:inkChg>
        <pc:inkChg chg="add del">
          <ac:chgData name="Dhivya Gunasekaran" userId="fc8afc26d28186fc" providerId="LiveId" clId="{4DBBF4DB-867D-4E47-BE21-DA9A91A3AC58}" dt="2025-06-23T05:17:10.033" v="15912" actId="9405"/>
          <ac:inkMkLst>
            <pc:docMk/>
            <pc:sldMk cId="4124174603" sldId="278"/>
            <ac:inkMk id="31" creationId="{A6E8220C-BA77-59DA-E43B-3995B3669810}"/>
          </ac:inkMkLst>
        </pc:inkChg>
        <pc:inkChg chg="add mod">
          <ac:chgData name="Dhivya Gunasekaran" userId="fc8afc26d28186fc" providerId="LiveId" clId="{4DBBF4DB-867D-4E47-BE21-DA9A91A3AC58}" dt="2025-06-23T05:17:47.536" v="15915" actId="164"/>
          <ac:inkMkLst>
            <pc:docMk/>
            <pc:sldMk cId="4124174603" sldId="278"/>
            <ac:inkMk id="32" creationId="{CA788047-FB47-5893-0CC2-40E92B88350B}"/>
          </ac:inkMkLst>
        </pc:ink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7" creationId="{4B8E6B8D-DF8F-2F8D-CBAE-7F69EE2C41EE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8" creationId="{719F8C79-1732-5A23-4A25-183E719874AA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9" creationId="{E0572C7A-84D3-7F17-4327-8484155CCFCB}"/>
          </ac:cxnSpMkLst>
        </pc:cxnChg>
        <pc:cxnChg chg="mod">
          <ac:chgData name="Dhivya Gunasekaran" userId="fc8afc26d28186fc" providerId="LiveId" clId="{4DBBF4DB-867D-4E47-BE21-DA9A91A3AC58}" dt="2025-06-22T13:11:23.435" v="15152" actId="164"/>
          <ac:cxnSpMkLst>
            <pc:docMk/>
            <pc:sldMk cId="4124174603" sldId="278"/>
            <ac:cxnSpMk id="20" creationId="{3792BC2A-F03F-AABB-D631-CB119BEB6FEB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1" creationId="{BBA8F913-8177-52B4-FDA1-4C317DD54283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2" creationId="{E8107D99-6B04-9386-CB6B-E01E1BF31F19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3" creationId="{55486C89-D0B2-AC12-A28F-6BBF37C7DE1F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4" creationId="{A78A5AC0-25A6-29C3-4E37-CF51710A6197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5" creationId="{0FA66FE9-012B-9C4A-0BF6-CB9EB5D5722A}"/>
          </ac:cxnSpMkLst>
        </pc:cxnChg>
      </pc:sldChg>
      <pc:sldChg chg="addSp delSp modSp mod ord modTransition">
        <pc:chgData name="Dhivya Gunasekaran" userId="fc8afc26d28186fc" providerId="LiveId" clId="{4DBBF4DB-867D-4E47-BE21-DA9A91A3AC58}" dt="2025-06-24T10:19:07.164" v="16529" actId="20577"/>
        <pc:sldMkLst>
          <pc:docMk/>
          <pc:sldMk cId="4051278411" sldId="283"/>
        </pc:sldMkLst>
        <pc:spChg chg="mod">
          <ac:chgData name="Dhivya Gunasekaran" userId="fc8afc26d28186fc" providerId="LiveId" clId="{4DBBF4DB-867D-4E47-BE21-DA9A91A3AC58}" dt="2025-06-23T05:24:00.527" v="15938" actId="20577"/>
          <ac:spMkLst>
            <pc:docMk/>
            <pc:sldMk cId="4051278411" sldId="283"/>
            <ac:spMk id="2" creationId="{02F0CC1B-18DC-3257-8E6C-7E01D3E20740}"/>
          </ac:spMkLst>
        </pc:spChg>
        <pc:spChg chg="mod">
          <ac:chgData name="Dhivya Gunasekaran" userId="fc8afc26d28186fc" providerId="LiveId" clId="{4DBBF4DB-867D-4E47-BE21-DA9A91A3AC58}" dt="2025-06-23T05:21:53.881" v="15936" actId="20577"/>
          <ac:spMkLst>
            <pc:docMk/>
            <pc:sldMk cId="4051278411" sldId="283"/>
            <ac:spMk id="3" creationId="{C0AF960E-15CE-82BA-5250-F64ACDA318DE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051278411" sldId="283"/>
            <ac:spMk id="5" creationId="{A5728E5B-EA3F-F12B-BD8B-57A59FB4E935}"/>
          </ac:spMkLst>
        </pc:spChg>
        <pc:spChg chg="add mod">
          <ac:chgData name="Dhivya Gunasekaran" userId="fc8afc26d28186fc" providerId="LiveId" clId="{4DBBF4DB-867D-4E47-BE21-DA9A91A3AC58}" dt="2025-06-24T10:19:07.164" v="16529" actId="20577"/>
          <ac:spMkLst>
            <pc:docMk/>
            <pc:sldMk cId="4051278411" sldId="283"/>
            <ac:spMk id="6" creationId="{A7314175-3C35-8329-55DC-256909AAA4FA}"/>
          </ac:spMkLst>
        </pc:spChg>
        <pc:spChg chg="add mod">
          <ac:chgData name="Dhivya Gunasekaran" userId="fc8afc26d28186fc" providerId="LiveId" clId="{4DBBF4DB-867D-4E47-BE21-DA9A91A3AC58}" dt="2025-06-20T09:14:12.560" v="9067" actId="1076"/>
          <ac:spMkLst>
            <pc:docMk/>
            <pc:sldMk cId="4051278411" sldId="283"/>
            <ac:spMk id="9" creationId="{AD0D6AC9-D3BF-5DB6-ADCF-DA0B31A647F3}"/>
          </ac:spMkLst>
        </pc:spChg>
        <pc:spChg chg="add mod">
          <ac:chgData name="Dhivya Gunasekaran" userId="fc8afc26d28186fc" providerId="LiveId" clId="{4DBBF4DB-867D-4E47-BE21-DA9A91A3AC58}" dt="2025-06-21T17:26:19.106" v="13817" actId="1076"/>
          <ac:spMkLst>
            <pc:docMk/>
            <pc:sldMk cId="4051278411" sldId="283"/>
            <ac:spMk id="11" creationId="{504DAB5B-292A-B40A-5E88-F14013DC8C7D}"/>
          </ac:spMkLst>
        </pc:spChg>
        <pc:picChg chg="add mod modCrop">
          <ac:chgData name="Dhivya Gunasekaran" userId="fc8afc26d28186fc" providerId="LiveId" clId="{4DBBF4DB-867D-4E47-BE21-DA9A91A3AC58}" dt="2025-06-20T09:13:47.541" v="9063" actId="1076"/>
          <ac:picMkLst>
            <pc:docMk/>
            <pc:sldMk cId="4051278411" sldId="283"/>
            <ac:picMk id="7" creationId="{39EAEA49-D687-88D8-4A34-580AC22A919A}"/>
          </ac:picMkLst>
        </pc:picChg>
      </pc:sldChg>
      <pc:sldChg chg="addSp delSp modSp del mod">
        <pc:chgData name="Dhivya Gunasekaran" userId="fc8afc26d28186fc" providerId="LiveId" clId="{4DBBF4DB-867D-4E47-BE21-DA9A91A3AC58}" dt="2025-06-21T17:32:00.023" v="13818" actId="2696"/>
        <pc:sldMkLst>
          <pc:docMk/>
          <pc:sldMk cId="3015740245" sldId="285"/>
        </pc:sldMkLst>
      </pc:sldChg>
      <pc:sldChg chg="modSp del mod">
        <pc:chgData name="Dhivya Gunasekaran" userId="fc8afc26d28186fc" providerId="LiveId" clId="{4DBBF4DB-867D-4E47-BE21-DA9A91A3AC58}" dt="2025-06-19T07:00:04.030" v="8394" actId="2696"/>
        <pc:sldMkLst>
          <pc:docMk/>
          <pc:sldMk cId="3605868393" sldId="288"/>
        </pc:sldMkLst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921528451" sldId="307"/>
        </pc:sldMkLst>
      </pc:sldChg>
      <pc:sldChg chg="add del">
        <pc:chgData name="Dhivya Gunasekaran" userId="fc8afc26d28186fc" providerId="LiveId" clId="{4DBBF4DB-867D-4E47-BE21-DA9A91A3AC58}" dt="2025-06-20T10:45:44.441" v="9448" actId="2696"/>
        <pc:sldMkLst>
          <pc:docMk/>
          <pc:sldMk cId="1392814485" sldId="307"/>
        </pc:sldMkLst>
      </pc:sldChg>
      <pc:sldChg chg="addSp delSp modSp add del mod">
        <pc:chgData name="Dhivya Gunasekaran" userId="fc8afc26d28186fc" providerId="LiveId" clId="{4DBBF4DB-867D-4E47-BE21-DA9A91A3AC58}" dt="2025-06-20T10:43:31.880" v="9422" actId="2696"/>
        <pc:sldMkLst>
          <pc:docMk/>
          <pc:sldMk cId="1523718421" sldId="307"/>
        </pc:sldMkLst>
      </pc:sldChg>
      <pc:sldChg chg="modSp add mod modTransition">
        <pc:chgData name="Dhivya Gunasekaran" userId="fc8afc26d28186fc" providerId="LiveId" clId="{4DBBF4DB-867D-4E47-BE21-DA9A91A3AC58}" dt="2025-06-23T07:41:24.901" v="16144"/>
        <pc:sldMkLst>
          <pc:docMk/>
          <pc:sldMk cId="1679372613" sldId="307"/>
        </pc:sldMkLst>
        <pc:spChg chg="mod">
          <ac:chgData name="Dhivya Gunasekaran" userId="fc8afc26d28186fc" providerId="LiveId" clId="{4DBBF4DB-867D-4E47-BE21-DA9A91A3AC58}" dt="2025-06-21T05:32:13.182" v="9983" actId="1076"/>
          <ac:spMkLst>
            <pc:docMk/>
            <pc:sldMk cId="1679372613" sldId="307"/>
            <ac:spMk id="2" creationId="{5FC2B449-8089-F879-D590-BEF080D860CF}"/>
          </ac:spMkLst>
        </pc:spChg>
        <pc:spChg chg="mod">
          <ac:chgData name="Dhivya Gunasekaran" userId="fc8afc26d28186fc" providerId="LiveId" clId="{4DBBF4DB-867D-4E47-BE21-DA9A91A3AC58}" dt="2025-06-22T15:53:36.220" v="15888" actId="20577"/>
          <ac:spMkLst>
            <pc:docMk/>
            <pc:sldMk cId="1679372613" sldId="307"/>
            <ac:spMk id="3" creationId="{6CE994DB-C88D-A913-1C3D-BE5F2868A837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679372613" sldId="307"/>
            <ac:spMk id="4" creationId="{FCF3D5F0-2592-5E4D-1DF6-1B2BC35857FC}"/>
          </ac:spMkLst>
        </pc:spChg>
      </pc:sldChg>
      <pc:sldChg chg="modSp del mod modNotes">
        <pc:chgData name="Dhivya Gunasekaran" userId="fc8afc26d28186fc" providerId="LiveId" clId="{4DBBF4DB-867D-4E47-BE21-DA9A91A3AC58}" dt="2025-06-16T03:57:57.996" v="6442" actId="2696"/>
        <pc:sldMkLst>
          <pc:docMk/>
          <pc:sldMk cId="3979971885" sldId="308"/>
        </pc:sldMkLst>
      </pc:sldChg>
      <pc:sldChg chg="modSp add del mod">
        <pc:chgData name="Dhivya Gunasekaran" userId="fc8afc26d28186fc" providerId="LiveId" clId="{4DBBF4DB-867D-4E47-BE21-DA9A91A3AC58}" dt="2025-06-18T10:18:17.158" v="8271" actId="2696"/>
        <pc:sldMkLst>
          <pc:docMk/>
          <pc:sldMk cId="4056657879" sldId="308"/>
        </pc:sldMkLst>
      </pc:sldChg>
      <pc:sldChg chg="addSp delSp modSp mod modTransition">
        <pc:chgData name="Dhivya Gunasekaran" userId="fc8afc26d28186fc" providerId="LiveId" clId="{4DBBF4DB-867D-4E47-BE21-DA9A91A3AC58}" dt="2025-06-24T10:20:31.564" v="16556" actId="20577"/>
        <pc:sldMkLst>
          <pc:docMk/>
          <pc:sldMk cId="3182770606" sldId="312"/>
        </pc:sldMkLst>
        <pc:spChg chg="mod">
          <ac:chgData name="Dhivya Gunasekaran" userId="fc8afc26d28186fc" providerId="LiveId" clId="{4DBBF4DB-867D-4E47-BE21-DA9A91A3AC58}" dt="2025-06-15T12:47:55.129" v="6015" actId="20577"/>
          <ac:spMkLst>
            <pc:docMk/>
            <pc:sldMk cId="3182770606" sldId="312"/>
            <ac:spMk id="2" creationId="{67AC395B-555C-7915-CEAA-31D8E5449911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182770606" sldId="312"/>
            <ac:spMk id="4" creationId="{D8BF8F6C-A92C-32B8-989F-46386E1FCF6B}"/>
          </ac:spMkLst>
        </pc:spChg>
        <pc:spChg chg="add mod">
          <ac:chgData name="Dhivya Gunasekaran" userId="fc8afc26d28186fc" providerId="LiveId" clId="{4DBBF4DB-867D-4E47-BE21-DA9A91A3AC58}" dt="2025-06-24T10:20:31.564" v="16556" actId="20577"/>
          <ac:spMkLst>
            <pc:docMk/>
            <pc:sldMk cId="3182770606" sldId="312"/>
            <ac:spMk id="6" creationId="{4DD0AD76-54D1-8BFF-2C5B-872367F3D05A}"/>
          </ac:spMkLst>
        </pc:spChg>
        <pc:graphicFrameChg chg="mod modGraphic">
          <ac:chgData name="Dhivya Gunasekaran" userId="fc8afc26d28186fc" providerId="LiveId" clId="{4DBBF4DB-867D-4E47-BE21-DA9A91A3AC58}" dt="2025-06-23T05:26:35.422" v="15939" actId="20577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addSp delSp modSp del mod modClrScheme chgLayout">
        <pc:chgData name="Dhivya Gunasekaran" userId="fc8afc26d28186fc" providerId="LiveId" clId="{4DBBF4DB-867D-4E47-BE21-DA9A91A3AC58}" dt="2025-06-04T16:00:16.051" v="1113" actId="2696"/>
        <pc:sldMkLst>
          <pc:docMk/>
          <pc:sldMk cId="4074608715" sldId="314"/>
        </pc:sldMkLst>
      </pc:sldChg>
      <pc:sldChg chg="modSp del">
        <pc:chgData name="Dhivya Gunasekaran" userId="fc8afc26d28186fc" providerId="LiveId" clId="{4DBBF4DB-867D-4E47-BE21-DA9A91A3AC58}" dt="2025-06-04T10:59:25.794" v="1089" actId="2696"/>
        <pc:sldMkLst>
          <pc:docMk/>
          <pc:sldMk cId="2292959898" sldId="316"/>
        </pc:sldMkLst>
      </pc:sldChg>
      <pc:sldChg chg="modSp del mod">
        <pc:chgData name="Dhivya Gunasekaran" userId="fc8afc26d28186fc" providerId="LiveId" clId="{4DBBF4DB-867D-4E47-BE21-DA9A91A3AC58}" dt="2025-06-05T10:49:14.405" v="2144" actId="2696"/>
        <pc:sldMkLst>
          <pc:docMk/>
          <pc:sldMk cId="1312972677" sldId="317"/>
        </pc:sldMkLst>
      </pc:sldChg>
      <pc:sldChg chg="add del">
        <pc:chgData name="Dhivya Gunasekaran" userId="fc8afc26d28186fc" providerId="LiveId" clId="{4DBBF4DB-867D-4E47-BE21-DA9A91A3AC58}" dt="2025-06-05T10:49:36.213" v="2148"/>
        <pc:sldMkLst>
          <pc:docMk/>
          <pc:sldMk cId="1821511876" sldId="317"/>
        </pc:sldMkLst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4283122560" sldId="319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83122560" sldId="319"/>
            <ac:spMk id="2" creationId="{53B63258-9C32-FE9A-504D-1873F05C3D61}"/>
          </ac:spMkLst>
        </pc:spChg>
        <pc:spChg chg="mod">
          <ac:chgData name="Dhivya Gunasekaran" userId="fc8afc26d28186fc" providerId="LiveId" clId="{4DBBF4DB-867D-4E47-BE21-DA9A91A3AC58}" dt="2025-06-23T04:14:24.197" v="15903" actId="20577"/>
          <ac:spMkLst>
            <pc:docMk/>
            <pc:sldMk cId="4283122560" sldId="319"/>
            <ac:spMk id="3" creationId="{D330527B-9D93-865E-3E6E-8835962BDC8D}"/>
          </ac:spMkLst>
        </pc:spChg>
        <pc:spChg chg="add mod">
          <ac:chgData name="Dhivya Gunasekaran" userId="fc8afc26d28186fc" providerId="LiveId" clId="{4DBBF4DB-867D-4E47-BE21-DA9A91A3AC58}" dt="2025-06-23T05:29:45.199" v="15958" actId="20577"/>
          <ac:spMkLst>
            <pc:docMk/>
            <pc:sldMk cId="4283122560" sldId="319"/>
            <ac:spMk id="5" creationId="{674DB8AB-350E-6523-8A46-B26BDF044DDB}"/>
          </ac:spMkLst>
        </pc:spChg>
        <pc:spChg chg="add mod">
          <ac:chgData name="Dhivya Gunasekaran" userId="fc8afc26d28186fc" providerId="LiveId" clId="{4DBBF4DB-867D-4E47-BE21-DA9A91A3AC58}" dt="2025-06-05T06:57:39.031" v="1667" actId="1076"/>
          <ac:spMkLst>
            <pc:docMk/>
            <pc:sldMk cId="4283122560" sldId="319"/>
            <ac:spMk id="7" creationId="{71AB17AE-63C1-6747-2A2D-E5603D7A453F}"/>
          </ac:spMkLst>
        </pc:spChg>
        <pc:spChg chg="add mod">
          <ac:chgData name="Dhivya Gunasekaran" userId="fc8afc26d28186fc" providerId="LiveId" clId="{4DBBF4DB-867D-4E47-BE21-DA9A91A3AC58}" dt="2025-06-21T08:00:00.529" v="11606" actId="20577"/>
          <ac:spMkLst>
            <pc:docMk/>
            <pc:sldMk cId="4283122560" sldId="319"/>
            <ac:spMk id="8" creationId="{19F5F082-C2AA-8A82-126D-4F1031ACAC11}"/>
          </ac:spMkLst>
        </pc:spChg>
      </pc:sldChg>
      <pc:sldChg chg="addSp delSp modSp del mod modNotes">
        <pc:chgData name="Dhivya Gunasekaran" userId="fc8afc26d28186fc" providerId="LiveId" clId="{4DBBF4DB-867D-4E47-BE21-DA9A91A3AC58}" dt="2025-06-21T17:32:00.023" v="13818" actId="2696"/>
        <pc:sldMkLst>
          <pc:docMk/>
          <pc:sldMk cId="2762055112" sldId="321"/>
        </pc:sldMkLst>
      </pc:sldChg>
      <pc:sldChg chg="addSp modSp del mod">
        <pc:chgData name="Dhivya Gunasekaran" userId="fc8afc26d28186fc" providerId="LiveId" clId="{4DBBF4DB-867D-4E47-BE21-DA9A91A3AC58}" dt="2025-06-14T15:56:30.552" v="4204" actId="2696"/>
        <pc:sldMkLst>
          <pc:docMk/>
          <pc:sldMk cId="3072828379" sldId="322"/>
        </pc:sldMkLst>
      </pc:sldChg>
      <pc:sldChg chg="addSp delSp modSp mod modTransition">
        <pc:chgData name="Dhivya Gunasekaran" userId="fc8afc26d28186fc" providerId="LiveId" clId="{4DBBF4DB-867D-4E47-BE21-DA9A91A3AC58}" dt="2025-06-24T10:18:46.767" v="16516" actId="20577"/>
        <pc:sldMkLst>
          <pc:docMk/>
          <pc:sldMk cId="562518623" sldId="323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562518623" sldId="323"/>
            <ac:spMk id="2" creationId="{83B8E420-AE20-3134-B8D2-21304B62541E}"/>
          </ac:spMkLst>
        </pc:spChg>
        <pc:spChg chg="mod">
          <ac:chgData name="Dhivya Gunasekaran" userId="fc8afc26d28186fc" providerId="LiveId" clId="{4DBBF4DB-867D-4E47-BE21-DA9A91A3AC58}" dt="2025-06-04T10:07:00.204" v="710" actId="255"/>
          <ac:spMkLst>
            <pc:docMk/>
            <pc:sldMk cId="562518623" sldId="323"/>
            <ac:spMk id="5" creationId="{6BB61DED-8D84-0D4A-6CAD-348A9643B8C1}"/>
          </ac:spMkLst>
        </pc:spChg>
        <pc:spChg chg="add mod">
          <ac:chgData name="Dhivya Gunasekaran" userId="fc8afc26d28186fc" providerId="LiveId" clId="{4DBBF4DB-867D-4E47-BE21-DA9A91A3AC58}" dt="2025-06-24T10:18:46.767" v="16516" actId="20577"/>
          <ac:spMkLst>
            <pc:docMk/>
            <pc:sldMk cId="562518623" sldId="323"/>
            <ac:spMk id="6" creationId="{6D119C54-AFD9-780B-4FA3-02F89D15F76B}"/>
          </ac:spMkLst>
        </pc:spChg>
        <pc:spChg chg="add mod">
          <ac:chgData name="Dhivya Gunasekaran" userId="fc8afc26d28186fc" providerId="LiveId" clId="{4DBBF4DB-867D-4E47-BE21-DA9A91A3AC58}" dt="2025-06-20T07:18:03.652" v="8753" actId="20577"/>
          <ac:spMkLst>
            <pc:docMk/>
            <pc:sldMk cId="562518623" sldId="323"/>
            <ac:spMk id="7" creationId="{EA537AB1-6DF5-D063-9B9B-ACB0DE280B60}"/>
          </ac:spMkLst>
        </pc:spChg>
        <pc:spChg chg="mod">
          <ac:chgData name="Dhivya Gunasekaran" userId="fc8afc26d28186fc" providerId="LiveId" clId="{4DBBF4DB-867D-4E47-BE21-DA9A91A3AC58}" dt="2025-06-04T10:07:34.926" v="716" actId="1076"/>
          <ac:spMkLst>
            <pc:docMk/>
            <pc:sldMk cId="562518623" sldId="323"/>
            <ac:spMk id="10" creationId="{7B2A9482-10B7-2ABB-0995-8C8344BF3754}"/>
          </ac:spMkLst>
        </pc:spChg>
        <pc:picChg chg="mod">
          <ac:chgData name="Dhivya Gunasekaran" userId="fc8afc26d28186fc" providerId="LiveId" clId="{4DBBF4DB-867D-4E47-BE21-DA9A91A3AC58}" dt="2025-06-20T07:09:25.743" v="8684" actId="1076"/>
          <ac:picMkLst>
            <pc:docMk/>
            <pc:sldMk cId="562518623" sldId="323"/>
            <ac:picMk id="3" creationId="{CA14D9DF-C08B-C65F-3867-78688E651F2B}"/>
          </ac:picMkLst>
        </pc:picChg>
        <pc:picChg chg="mod">
          <ac:chgData name="Dhivya Gunasekaran" userId="fc8afc26d28186fc" providerId="LiveId" clId="{4DBBF4DB-867D-4E47-BE21-DA9A91A3AC58}" dt="2025-06-20T07:09:28.761" v="8685" actId="1076"/>
          <ac:picMkLst>
            <pc:docMk/>
            <pc:sldMk cId="562518623" sldId="323"/>
            <ac:picMk id="8" creationId="{9BEA2525-B581-AB8A-B4E3-0E9821645176}"/>
          </ac:picMkLst>
        </pc:picChg>
        <pc:picChg chg="add mod">
          <ac:chgData name="Dhivya Gunasekaran" userId="fc8afc26d28186fc" providerId="LiveId" clId="{4DBBF4DB-867D-4E47-BE21-DA9A91A3AC58}" dt="2025-06-20T15:48:14.179" v="9816" actId="1076"/>
          <ac:picMkLst>
            <pc:docMk/>
            <pc:sldMk cId="562518623" sldId="323"/>
            <ac:picMk id="1026" creationId="{3D8CC36A-1990-93F9-CC46-E920A9B643A4}"/>
          </ac:picMkLst>
        </pc:picChg>
      </pc:sldChg>
      <pc:sldChg chg="addSp delSp modSp mod modTransition">
        <pc:chgData name="Dhivya Gunasekaran" userId="fc8afc26d28186fc" providerId="LiveId" clId="{4DBBF4DB-867D-4E47-BE21-DA9A91A3AC58}" dt="2025-06-24T10:16:04.992" v="16395" actId="255"/>
        <pc:sldMkLst>
          <pc:docMk/>
          <pc:sldMk cId="1479782456" sldId="324"/>
        </pc:sldMkLst>
        <pc:spChg chg="mod">
          <ac:chgData name="Dhivya Gunasekaran" userId="fc8afc26d28186fc" providerId="LiveId" clId="{4DBBF4DB-867D-4E47-BE21-DA9A91A3AC58}" dt="2025-06-24T10:16:04.992" v="16395" actId="255"/>
          <ac:spMkLst>
            <pc:docMk/>
            <pc:sldMk cId="1479782456" sldId="324"/>
            <ac:spMk id="2" creationId="{EAC6E25F-FD9F-CEE4-F441-2AA2968AFCE0}"/>
          </ac:spMkLst>
        </pc:spChg>
        <pc:spChg chg="add mod">
          <ac:chgData name="Dhivya Gunasekaran" userId="fc8afc26d28186fc" providerId="LiveId" clId="{4DBBF4DB-867D-4E47-BE21-DA9A91A3AC58}" dt="2025-06-23T06:42:25.268" v="15961"/>
          <ac:spMkLst>
            <pc:docMk/>
            <pc:sldMk cId="1479782456" sldId="324"/>
            <ac:spMk id="3" creationId="{33480253-DD86-C4FB-2771-435015AD600E}"/>
          </ac:spMkLst>
        </pc:spChg>
        <pc:spChg chg="add mod">
          <ac:chgData name="Dhivya Gunasekaran" userId="fc8afc26d28186fc" providerId="LiveId" clId="{4DBBF4DB-867D-4E47-BE21-DA9A91A3AC58}" dt="2025-06-23T07:31:40.253" v="16080" actId="33987"/>
          <ac:spMkLst>
            <pc:docMk/>
            <pc:sldMk cId="1479782456" sldId="324"/>
            <ac:spMk id="3" creationId="{83B87AFA-7466-37A5-BD0F-6D68BF22868D}"/>
          </ac:spMkLst>
        </pc:spChg>
        <pc:spChg chg="add del mod">
          <ac:chgData name="Dhivya Gunasekaran" userId="fc8afc26d28186fc" providerId="LiveId" clId="{4DBBF4DB-867D-4E47-BE21-DA9A91A3AC58}" dt="2025-06-24T06:24:29.977" v="16156" actId="1076"/>
          <ac:spMkLst>
            <pc:docMk/>
            <pc:sldMk cId="1479782456" sldId="324"/>
            <ac:spMk id="6" creationId="{33480253-DD86-C4FB-2771-435015AD600E}"/>
          </ac:spMkLst>
        </pc:spChg>
        <pc:spChg chg="mod">
          <ac:chgData name="Dhivya Gunasekaran" userId="fc8afc26d28186fc" providerId="LiveId" clId="{4DBBF4DB-867D-4E47-BE21-DA9A91A3AC58}" dt="2025-06-23T09:31:10.038" v="16145" actId="20577"/>
          <ac:spMkLst>
            <pc:docMk/>
            <pc:sldMk cId="1479782456" sldId="324"/>
            <ac:spMk id="7" creationId="{CD7105F9-6667-7D18-29D9-67068C8F8490}"/>
          </ac:spMkLst>
        </pc:spChg>
        <pc:spChg chg="mod">
          <ac:chgData name="Dhivya Gunasekaran" userId="fc8afc26d28186fc" providerId="LiveId" clId="{4DBBF4DB-867D-4E47-BE21-DA9A91A3AC58}" dt="2025-06-24T10:11:00.898" v="16365" actId="20577"/>
          <ac:spMkLst>
            <pc:docMk/>
            <pc:sldMk cId="1479782456" sldId="324"/>
            <ac:spMk id="8" creationId="{D42D4ED7-FD6B-A850-2EA8-BCF38905DADB}"/>
          </ac:spMkLst>
        </pc:spChg>
        <pc:spChg chg="mod">
          <ac:chgData name="Dhivya Gunasekaran" userId="fc8afc26d28186fc" providerId="LiveId" clId="{4DBBF4DB-867D-4E47-BE21-DA9A91A3AC58}" dt="2025-06-24T10:11:04.962" v="16375" actId="20577"/>
          <ac:spMkLst>
            <pc:docMk/>
            <pc:sldMk cId="1479782456" sldId="324"/>
            <ac:spMk id="9" creationId="{C002AC97-3D75-DA04-35D6-7D609D5505F8}"/>
          </ac:spMkLst>
        </pc:spChg>
        <pc:graphicFrameChg chg="add del mod modGraphic">
          <ac:chgData name="Dhivya Gunasekaran" userId="fc8afc26d28186fc" providerId="LiveId" clId="{4DBBF4DB-867D-4E47-BE21-DA9A91A3AC58}" dt="2025-06-24T07:18:03.151" v="16329" actId="478"/>
          <ac:graphicFrameMkLst>
            <pc:docMk/>
            <pc:sldMk cId="1479782456" sldId="324"/>
            <ac:graphicFrameMk id="5" creationId="{7E8F0B91-29D3-C7EC-76CC-F9D5975CCC24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04.293" v="16330" actId="478"/>
          <ac:graphicFrameMkLst>
            <pc:docMk/>
            <pc:sldMk cId="1479782456" sldId="324"/>
            <ac:graphicFrameMk id="11" creationId="{267D8801-9399-F2B7-D98B-17EC1C0A8417}"/>
          </ac:graphicFrameMkLst>
        </pc:graphicFrameChg>
        <pc:picChg chg="mod">
          <ac:chgData name="Dhivya Gunasekaran" userId="fc8afc26d28186fc" providerId="LiveId" clId="{4DBBF4DB-867D-4E47-BE21-DA9A91A3AC58}" dt="2025-06-06T04:31:09.462" v="2639" actId="1076"/>
          <ac:picMkLst>
            <pc:docMk/>
            <pc:sldMk cId="1479782456" sldId="324"/>
            <ac:picMk id="4" creationId="{BD43AC49-F072-062B-634B-91C966C78F99}"/>
          </ac:picMkLst>
        </pc:picChg>
      </pc:sldChg>
      <pc:sldChg chg="addSp delSp modSp mod modTransition modNotes">
        <pc:chgData name="Dhivya Gunasekaran" userId="fc8afc26d28186fc" providerId="LiveId" clId="{4DBBF4DB-867D-4E47-BE21-DA9A91A3AC58}" dt="2025-06-24T10:19:37.787" v="16538" actId="20577"/>
        <pc:sldMkLst>
          <pc:docMk/>
          <pc:sldMk cId="1774540646" sldId="32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774540646" sldId="325"/>
            <ac:spMk id="2" creationId="{0F07356B-1B9F-6FFE-C9A6-F8DE6DE290A2}"/>
          </ac:spMkLst>
        </pc:spChg>
        <pc:spChg chg="add mod">
          <ac:chgData name="Dhivya Gunasekaran" userId="fc8afc26d28186fc" providerId="LiveId" clId="{4DBBF4DB-867D-4E47-BE21-DA9A91A3AC58}" dt="2025-06-22T07:56:54.268" v="15131" actId="12"/>
          <ac:spMkLst>
            <pc:docMk/>
            <pc:sldMk cId="1774540646" sldId="325"/>
            <ac:spMk id="3" creationId="{F211B0D4-FBB1-DAF9-A659-B370DE260F57}"/>
          </ac:spMkLst>
        </pc:spChg>
        <pc:spChg chg="add mod">
          <ac:chgData name="Dhivya Gunasekaran" userId="fc8afc26d28186fc" providerId="LiveId" clId="{4DBBF4DB-867D-4E47-BE21-DA9A91A3AC58}" dt="2025-06-21T16:51:30.547" v="13500" actId="20577"/>
          <ac:spMkLst>
            <pc:docMk/>
            <pc:sldMk cId="1774540646" sldId="325"/>
            <ac:spMk id="5" creationId="{DF304221-CC59-DD34-4667-90597CFCC879}"/>
          </ac:spMkLst>
        </pc:spChg>
        <pc:spChg chg="add mod">
          <ac:chgData name="Dhivya Gunasekaran" userId="fc8afc26d28186fc" providerId="LiveId" clId="{4DBBF4DB-867D-4E47-BE21-DA9A91A3AC58}" dt="2025-06-21T17:14:06.030" v="13799" actId="123"/>
          <ac:spMkLst>
            <pc:docMk/>
            <pc:sldMk cId="1774540646" sldId="325"/>
            <ac:spMk id="7" creationId="{30430500-03C2-654A-0CE4-030810D7A29D}"/>
          </ac:spMkLst>
        </pc:spChg>
        <pc:spChg chg="add mod">
          <ac:chgData name="Dhivya Gunasekaran" userId="fc8afc26d28186fc" providerId="LiveId" clId="{4DBBF4DB-867D-4E47-BE21-DA9A91A3AC58}" dt="2025-06-24T10:19:37.787" v="16538" actId="20577"/>
          <ac:spMkLst>
            <pc:docMk/>
            <pc:sldMk cId="1774540646" sldId="325"/>
            <ac:spMk id="8" creationId="{AE0FD919-3CA3-A6C1-F817-DCB3C3253DF1}"/>
          </ac:spMkLst>
        </pc:spChg>
        <pc:picChg chg="add mod">
          <ac:chgData name="Dhivya Gunasekaran" userId="fc8afc26d28186fc" providerId="LiveId" clId="{4DBBF4DB-867D-4E47-BE21-DA9A91A3AC58}" dt="2025-06-22T07:57:01.706" v="15132" actId="1076"/>
          <ac:picMkLst>
            <pc:docMk/>
            <pc:sldMk cId="1774540646" sldId="325"/>
            <ac:picMk id="4" creationId="{554A891F-30EA-4FEE-38A1-D363A90604B6}"/>
          </ac:picMkLst>
        </pc:picChg>
      </pc:sldChg>
      <pc:sldChg chg="addSp delSp modSp del mod">
        <pc:chgData name="Dhivya Gunasekaran" userId="fc8afc26d28186fc" providerId="LiveId" clId="{4DBBF4DB-867D-4E47-BE21-DA9A91A3AC58}" dt="2025-06-16T04:32:18.857" v="6512" actId="2696"/>
        <pc:sldMkLst>
          <pc:docMk/>
          <pc:sldMk cId="208293747" sldId="327"/>
        </pc:sldMkLst>
      </pc:sldChg>
      <pc:sldChg chg="addSp delSp modSp mod modTransition modNotes">
        <pc:chgData name="Dhivya Gunasekaran" userId="fc8afc26d28186fc" providerId="LiveId" clId="{4DBBF4DB-867D-4E47-BE21-DA9A91A3AC58}" dt="2025-06-24T06:57:21.489" v="16197"/>
        <pc:sldMkLst>
          <pc:docMk/>
          <pc:sldMk cId="1797168848" sldId="328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797168848" sldId="328"/>
            <ac:spMk id="2" creationId="{FBAC970F-7D14-8ADD-8EA2-2A7FC186C207}"/>
          </ac:spMkLst>
        </pc:spChg>
        <pc:spChg chg="add del mod">
          <ac:chgData name="Dhivya Gunasekaran" userId="fc8afc26d28186fc" providerId="LiveId" clId="{4DBBF4DB-867D-4E47-BE21-DA9A91A3AC58}" dt="2025-06-23T05:29:00.871" v="15952" actId="14100"/>
          <ac:spMkLst>
            <pc:docMk/>
            <pc:sldMk cId="1797168848" sldId="328"/>
            <ac:spMk id="3" creationId="{7303BC21-5799-08C9-A70E-21D81E9C53BB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3998462616" sldId="329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998462616" sldId="329"/>
            <ac:spMk id="2" creationId="{57EFF86F-7237-D6D5-D7DE-9E9EAE8ACAE3}"/>
          </ac:spMkLst>
        </pc:spChg>
        <pc:spChg chg="mod">
          <ac:chgData name="Dhivya Gunasekaran" userId="fc8afc26d28186fc" providerId="LiveId" clId="{4DBBF4DB-867D-4E47-BE21-DA9A91A3AC58}" dt="2025-06-21T07:59:51.730" v="11603" actId="20577"/>
          <ac:spMkLst>
            <pc:docMk/>
            <pc:sldMk cId="3998462616" sldId="329"/>
            <ac:spMk id="3" creationId="{B9BD1825-1FA7-9D40-A4FC-9696D0D49513}"/>
          </ac:spMkLst>
        </pc:spChg>
      </pc:sldChg>
      <pc:sldChg chg="modSp del mod">
        <pc:chgData name="Dhivya Gunasekaran" userId="fc8afc26d28186fc" providerId="LiveId" clId="{4DBBF4DB-867D-4E47-BE21-DA9A91A3AC58}" dt="2025-06-05T10:55:20.375" v="2169" actId="2696"/>
        <pc:sldMkLst>
          <pc:docMk/>
          <pc:sldMk cId="1716864047" sldId="330"/>
        </pc:sldMkLst>
      </pc:sldChg>
      <pc:sldChg chg="addSp delSp modSp new mod modTransition">
        <pc:chgData name="Dhivya Gunasekaran" userId="fc8afc26d28186fc" providerId="LiveId" clId="{4DBBF4DB-867D-4E47-BE21-DA9A91A3AC58}" dt="2025-06-24T07:09:52.187" v="16282" actId="20577"/>
        <pc:sldMkLst>
          <pc:docMk/>
          <pc:sldMk cId="3343018425" sldId="331"/>
        </pc:sldMkLst>
        <pc:spChg chg="add mod">
          <ac:chgData name="Dhivya Gunasekaran" userId="fc8afc26d28186fc" providerId="LiveId" clId="{4DBBF4DB-867D-4E47-BE21-DA9A91A3AC58}" dt="2025-06-16T06:53:07.472" v="6828"/>
          <ac:spMkLst>
            <pc:docMk/>
            <pc:sldMk cId="3343018425" sldId="331"/>
            <ac:spMk id="3" creationId="{3153B58F-2897-22C7-8D3B-E6CE1F7EDD45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343018425" sldId="331"/>
            <ac:spMk id="4" creationId="{E5C0EAFA-6BA3-C870-9A48-2BDABA53052D}"/>
          </ac:spMkLst>
        </pc:spChg>
        <pc:spChg chg="add mod">
          <ac:chgData name="Dhivya Gunasekaran" userId="fc8afc26d28186fc" providerId="LiveId" clId="{4DBBF4DB-867D-4E47-BE21-DA9A91A3AC58}" dt="2025-06-24T07:09:52.187" v="16282" actId="20577"/>
          <ac:spMkLst>
            <pc:docMk/>
            <pc:sldMk cId="3343018425" sldId="331"/>
            <ac:spMk id="5" creationId="{3C4E64D8-5E8B-6FF9-D4FD-93F5C9C2643F}"/>
          </ac:spMkLst>
        </pc:spChg>
        <pc:graphicFrameChg chg="add mod modGraphic">
          <ac:chgData name="Dhivya Gunasekaran" userId="fc8afc26d28186fc" providerId="LiveId" clId="{4DBBF4DB-867D-4E47-BE21-DA9A91A3AC58}" dt="2025-06-22T15:40:12.950" v="15750" actId="21"/>
          <ac:graphicFrameMkLst>
            <pc:docMk/>
            <pc:sldMk cId="3343018425" sldId="331"/>
            <ac:graphicFrameMk id="2" creationId="{1AD30313-7F88-67EA-4381-B14368B2DD42}"/>
          </ac:graphicFrameMkLst>
        </pc:graphicFrameChg>
      </pc:sldChg>
      <pc:sldChg chg="addSp delSp modSp new del mod">
        <pc:chgData name="Dhivya Gunasekaran" userId="fc8afc26d28186fc" providerId="LiveId" clId="{4DBBF4DB-867D-4E47-BE21-DA9A91A3AC58}" dt="2025-06-05T10:44:43.671" v="2089" actId="2696"/>
        <pc:sldMkLst>
          <pc:docMk/>
          <pc:sldMk cId="992217436" sldId="332"/>
        </pc:sldMkLst>
      </pc:sldChg>
      <pc:sldChg chg="addSp delSp new del mod">
        <pc:chgData name="Dhivya Gunasekaran" userId="fc8afc26d28186fc" providerId="LiveId" clId="{4DBBF4DB-867D-4E47-BE21-DA9A91A3AC58}" dt="2025-06-12T16:59:40.762" v="4184" actId="2696"/>
        <pc:sldMkLst>
          <pc:docMk/>
          <pc:sldMk cId="1260889064" sldId="332"/>
        </pc:sldMkLst>
      </pc:sldChg>
      <pc:sldChg chg="add del">
        <pc:chgData name="Dhivya Gunasekaran" userId="fc8afc26d28186fc" providerId="LiveId" clId="{4DBBF4DB-867D-4E47-BE21-DA9A91A3AC58}" dt="2025-06-05T10:49:35.434" v="2147"/>
        <pc:sldMkLst>
          <pc:docMk/>
          <pc:sldMk cId="1329670746" sldId="332"/>
        </pc:sldMkLst>
      </pc:sldChg>
      <pc:sldChg chg="addSp modSp new del">
        <pc:chgData name="Dhivya Gunasekaran" userId="fc8afc26d28186fc" providerId="LiveId" clId="{4DBBF4DB-867D-4E47-BE21-DA9A91A3AC58}" dt="2025-06-08T12:26:42.713" v="3503" actId="2696"/>
        <pc:sldMkLst>
          <pc:docMk/>
          <pc:sldMk cId="2108362351" sldId="332"/>
        </pc:sldMkLst>
      </pc:sldChg>
      <pc:sldChg chg="new del">
        <pc:chgData name="Dhivya Gunasekaran" userId="fc8afc26d28186fc" providerId="LiveId" clId="{4DBBF4DB-867D-4E47-BE21-DA9A91A3AC58}" dt="2025-06-14T16:15:40.014" v="4298" actId="2696"/>
        <pc:sldMkLst>
          <pc:docMk/>
          <pc:sldMk cId="2702138862" sldId="332"/>
        </pc:sldMkLst>
      </pc:sldChg>
      <pc:sldChg chg="new del">
        <pc:chgData name="Dhivya Gunasekaran" userId="fc8afc26d28186fc" providerId="LiveId" clId="{4DBBF4DB-867D-4E47-BE21-DA9A91A3AC58}" dt="2025-06-14T16:16:11.654" v="4305" actId="2696"/>
        <pc:sldMkLst>
          <pc:docMk/>
          <pc:sldMk cId="3897347319" sldId="333"/>
        </pc:sldMkLst>
      </pc:sldChg>
      <pc:sldChg chg="new del">
        <pc:chgData name="Dhivya Gunasekaran" userId="fc8afc26d28186fc" providerId="LiveId" clId="{4DBBF4DB-867D-4E47-BE21-DA9A91A3AC58}" dt="2025-06-15T06:57:28.911" v="4732" actId="2696"/>
        <pc:sldMkLst>
          <pc:docMk/>
          <pc:sldMk cId="1226232295" sldId="334"/>
        </pc:sldMkLst>
      </pc:sldChg>
      <pc:sldChg chg="addSp delSp modSp add mod modTransition">
        <pc:chgData name="Dhivya Gunasekaran" userId="fc8afc26d28186fc" providerId="LiveId" clId="{4DBBF4DB-867D-4E47-BE21-DA9A91A3AC58}" dt="2025-06-24T07:10:05.018" v="16284" actId="20577"/>
        <pc:sldMkLst>
          <pc:docMk/>
          <pc:sldMk cId="713286848" sldId="33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713286848" sldId="335"/>
            <ac:spMk id="3" creationId="{55DA85C4-121A-B63C-6D0E-9A749686473F}"/>
          </ac:spMkLst>
        </pc:spChg>
        <pc:spChg chg="add mod">
          <ac:chgData name="Dhivya Gunasekaran" userId="fc8afc26d28186fc" providerId="LiveId" clId="{4DBBF4DB-867D-4E47-BE21-DA9A91A3AC58}" dt="2025-06-15T13:17:20.319" v="6194" actId="1076"/>
          <ac:spMkLst>
            <pc:docMk/>
            <pc:sldMk cId="713286848" sldId="335"/>
            <ac:spMk id="4" creationId="{099C5B55-3E2D-6BA8-9375-A2915B85D028}"/>
          </ac:spMkLst>
        </pc:spChg>
        <pc:spChg chg="add del">
          <ac:chgData name="Dhivya Gunasekaran" userId="fc8afc26d28186fc" providerId="LiveId" clId="{4DBBF4DB-867D-4E47-BE21-DA9A91A3AC58}" dt="2025-06-23T06:50:11.787" v="15968" actId="11529"/>
          <ac:spMkLst>
            <pc:docMk/>
            <pc:sldMk cId="713286848" sldId="335"/>
            <ac:spMk id="5" creationId="{613C8F4B-2B24-3E61-DFD1-0F4694712EE2}"/>
          </ac:spMkLst>
        </pc:spChg>
        <pc:spChg chg="add mod">
          <ac:chgData name="Dhivya Gunasekaran" userId="fc8afc26d28186fc" providerId="LiveId" clId="{4DBBF4DB-867D-4E47-BE21-DA9A91A3AC58}" dt="2025-06-24T07:10:05.018" v="16284" actId="20577"/>
          <ac:spMkLst>
            <pc:docMk/>
            <pc:sldMk cId="713286848" sldId="335"/>
            <ac:spMk id="5" creationId="{DC138707-3836-717B-3850-34264EBB166D}"/>
          </ac:spMkLst>
        </pc:spChg>
        <pc:spChg chg="add mod topLvl">
          <ac:chgData name="Dhivya Gunasekaran" userId="fc8afc26d28186fc" providerId="LiveId" clId="{4DBBF4DB-867D-4E47-BE21-DA9A91A3AC58}" dt="2025-06-23T06:52:41.414" v="16068" actId="14861"/>
          <ac:spMkLst>
            <pc:docMk/>
            <pc:sldMk cId="713286848" sldId="335"/>
            <ac:spMk id="6" creationId="{FA5A92C0-3DC0-2E56-CD19-218FC12DA332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8" creationId="{CD800CCB-DBEF-A872-EB88-4357AE5F08E4}"/>
          </ac:spMkLst>
        </pc:spChg>
        <pc:spChg chg="add del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0" creationId="{6AD05D73-9A27-1239-40E4-F5D4909B1DCD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2" creationId="{FDD447C6-6DF3-2394-B210-7DD36FF7E6BB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4" creationId="{A93CF145-27FD-D762-72DA-41B0742BA35A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6" creationId="{5720A14D-7FC8-66D3-0B73-59722BCC4B1C}"/>
          </ac:spMkLst>
        </pc:spChg>
        <pc:spChg chg="add del">
          <ac:chgData name="Dhivya Gunasekaran" userId="fc8afc26d28186fc" providerId="LiveId" clId="{4DBBF4DB-867D-4E47-BE21-DA9A91A3AC58}" dt="2025-06-23T06:51:02.469" v="15977" actId="11529"/>
          <ac:spMkLst>
            <pc:docMk/>
            <pc:sldMk cId="713286848" sldId="335"/>
            <ac:spMk id="17" creationId="{7FC6ACD5-C2B9-547F-2AE9-CBE1F6F754F7}"/>
          </ac:spMkLst>
        </pc:spChg>
        <pc:spChg chg="add mod">
          <ac:chgData name="Dhivya Gunasekaran" userId="fc8afc26d28186fc" providerId="LiveId" clId="{4DBBF4DB-867D-4E47-BE21-DA9A91A3AC58}" dt="2025-06-24T07:08:48.401" v="16269"/>
          <ac:spMkLst>
            <pc:docMk/>
            <pc:sldMk cId="713286848" sldId="335"/>
            <ac:spMk id="17" creationId="{A4DEBA40-78C3-1EC2-E0C9-F49215205ADB}"/>
          </ac:spMkLst>
        </pc:spChg>
        <pc:grpChg chg="add mod">
          <ac:chgData name="Dhivya Gunasekaran" userId="fc8afc26d28186fc" providerId="LiveId" clId="{4DBBF4DB-867D-4E47-BE21-DA9A91A3AC58}" dt="2025-06-23T06:50:33.932" v="15974" actId="206"/>
          <ac:grpSpMkLst>
            <pc:docMk/>
            <pc:sldMk cId="713286848" sldId="335"/>
            <ac:grpSpMk id="13" creationId="{732C1AB1-E5AE-91A2-4783-68B348019487}"/>
          </ac:grpSpMkLst>
        </pc:grpChg>
        <pc:cxnChg chg="add mod">
          <ac:chgData name="Dhivya Gunasekaran" userId="fc8afc26d28186fc" providerId="LiveId" clId="{4DBBF4DB-867D-4E47-BE21-DA9A91A3AC58}" dt="2025-06-22T07:51:37.895" v="15069" actId="164"/>
          <ac:cxnSpMkLst>
            <pc:docMk/>
            <pc:sldMk cId="713286848" sldId="335"/>
            <ac:cxnSpMk id="2" creationId="{A30996EB-7EE3-ED5D-F9C4-C3E5C7AA888E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7" creationId="{377D45A6-3791-4CFD-53CA-02F35EA32860}"/>
          </ac:cxnSpMkLst>
        </pc:cxnChg>
        <pc:cxnChg chg="add mod">
          <ac:chgData name="Dhivya Gunasekaran" userId="fc8afc26d28186fc" providerId="LiveId" clId="{4DBBF4DB-867D-4E47-BE21-DA9A91A3AC58}" dt="2025-06-22T07:39:33.182" v="14866" actId="1035"/>
          <ac:cxnSpMkLst>
            <pc:docMk/>
            <pc:sldMk cId="713286848" sldId="335"/>
            <ac:cxnSpMk id="9" creationId="{A63B2AA0-D399-53BE-71A8-80274D01D729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11" creationId="{4B142CEB-5F9C-C8EF-2E00-D6DCB964A652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15" creationId="{B4C3F141-281F-EF71-5B7B-174AF81EB267}"/>
          </ac:cxnSpMkLst>
        </pc:cxnChg>
      </pc:sldChg>
      <pc:sldChg chg="new del">
        <pc:chgData name="Dhivya Gunasekaran" userId="fc8afc26d28186fc" providerId="LiveId" clId="{4DBBF4DB-867D-4E47-BE21-DA9A91A3AC58}" dt="2025-06-14T16:16:09.690" v="4304" actId="2696"/>
        <pc:sldMkLst>
          <pc:docMk/>
          <pc:sldMk cId="2827453478" sldId="336"/>
        </pc:sldMkLst>
      </pc:sldChg>
      <pc:sldChg chg="delSp modSp add del mod">
        <pc:chgData name="Dhivya Gunasekaran" userId="fc8afc26d28186fc" providerId="LiveId" clId="{4DBBF4DB-867D-4E47-BE21-DA9A91A3AC58}" dt="2025-06-15T06:56:21.308" v="4705" actId="2696"/>
        <pc:sldMkLst>
          <pc:docMk/>
          <pc:sldMk cId="3054021236" sldId="337"/>
        </pc:sldMkLst>
      </pc:sldChg>
      <pc:sldChg chg="addSp delSp modSp add mod ord modTransition">
        <pc:chgData name="Dhivya Gunasekaran" userId="fc8afc26d28186fc" providerId="LiveId" clId="{4DBBF4DB-867D-4E47-BE21-DA9A91A3AC58}" dt="2025-06-24T07:10:22.923" v="16288" actId="20577"/>
        <pc:sldMkLst>
          <pc:docMk/>
          <pc:sldMk cId="783730326" sldId="338"/>
        </pc:sldMkLst>
        <pc:spChg chg="mod">
          <ac:chgData name="Dhivya Gunasekaran" userId="fc8afc26d28186fc" providerId="LiveId" clId="{4DBBF4DB-867D-4E47-BE21-DA9A91A3AC58}" dt="2025-06-16T06:53:23.194" v="6831"/>
          <ac:spMkLst>
            <pc:docMk/>
            <pc:sldMk cId="783730326" sldId="338"/>
            <ac:spMk id="3" creationId="{12370E47-9684-651D-17D9-2B4B1BB21DA1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783730326" sldId="338"/>
            <ac:spMk id="4" creationId="{CDE170C6-162B-2988-9A35-7E9BF28D209C}"/>
          </ac:spMkLst>
        </pc:spChg>
        <pc:spChg chg="add mod">
          <ac:chgData name="Dhivya Gunasekaran" userId="fc8afc26d28186fc" providerId="LiveId" clId="{4DBBF4DB-867D-4E47-BE21-DA9A91A3AC58}" dt="2025-06-24T07:10:22.923" v="16288" actId="20577"/>
          <ac:spMkLst>
            <pc:docMk/>
            <pc:sldMk cId="783730326" sldId="338"/>
            <ac:spMk id="5" creationId="{E2249E49-DCC0-FF5B-BD49-6E69DD3ACA71}"/>
          </ac:spMkLst>
        </pc:spChg>
        <pc:graphicFrameChg chg="mod modGraphic">
          <ac:chgData name="Dhivya Gunasekaran" userId="fc8afc26d28186fc" providerId="LiveId" clId="{4DBBF4DB-867D-4E47-BE21-DA9A91A3AC58}" dt="2025-06-22T15:45:43.244" v="15804" actId="113"/>
          <ac:graphicFrameMkLst>
            <pc:docMk/>
            <pc:sldMk cId="783730326" sldId="338"/>
            <ac:graphicFrameMk id="2" creationId="{588AC1A2-152A-57FE-8EFB-BA29ED29B148}"/>
          </ac:graphicFrameMkLst>
        </pc:graphicFrameChg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3791125645" sldId="339"/>
        </pc:sldMkLst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1646741144" sldId="340"/>
        </pc:sldMkLst>
      </pc:sldChg>
      <pc:sldChg chg="new del">
        <pc:chgData name="Dhivya Gunasekaran" userId="fc8afc26d28186fc" providerId="LiveId" clId="{4DBBF4DB-867D-4E47-BE21-DA9A91A3AC58}" dt="2025-06-15T07:05:57.990" v="4860" actId="2696"/>
        <pc:sldMkLst>
          <pc:docMk/>
          <pc:sldMk cId="3475746158" sldId="341"/>
        </pc:sldMkLst>
      </pc:sldChg>
      <pc:sldChg chg="new del">
        <pc:chgData name="Dhivya Gunasekaran" userId="fc8afc26d28186fc" providerId="LiveId" clId="{4DBBF4DB-867D-4E47-BE21-DA9A91A3AC58}" dt="2025-06-15T07:06:09.899" v="4862" actId="2696"/>
        <pc:sldMkLst>
          <pc:docMk/>
          <pc:sldMk cId="3351753113" sldId="342"/>
        </pc:sldMkLst>
      </pc:sldChg>
      <pc:sldChg chg="modSp add del mod">
        <pc:chgData name="Dhivya Gunasekaran" userId="fc8afc26d28186fc" providerId="LiveId" clId="{4DBBF4DB-867D-4E47-BE21-DA9A91A3AC58}" dt="2025-06-15T07:06:06.594" v="4861" actId="2696"/>
        <pc:sldMkLst>
          <pc:docMk/>
          <pc:sldMk cId="2909481667" sldId="343"/>
        </pc:sldMkLst>
      </pc:sldChg>
      <pc:sldChg chg="addSp delSp modSp new mod modTransition modNotes">
        <pc:chgData name="Dhivya Gunasekaran" userId="fc8afc26d28186fc" providerId="LiveId" clId="{4DBBF4DB-867D-4E47-BE21-DA9A91A3AC58}" dt="2025-06-24T07:09:44.906" v="16280" actId="20577"/>
        <pc:sldMkLst>
          <pc:docMk/>
          <pc:sldMk cId="2263416252" sldId="344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263416252" sldId="344"/>
            <ac:spMk id="2" creationId="{78F6FE5C-B176-102E-E449-0F5C71F45152}"/>
          </ac:spMkLst>
        </pc:spChg>
        <pc:spChg chg="add mod">
          <ac:chgData name="Dhivya Gunasekaran" userId="fc8afc26d28186fc" providerId="LiveId" clId="{4DBBF4DB-867D-4E47-BE21-DA9A91A3AC58}" dt="2025-06-24T07:08:33.814" v="16265" actId="1076"/>
          <ac:spMkLst>
            <pc:docMk/>
            <pc:sldMk cId="2263416252" sldId="344"/>
            <ac:spMk id="3" creationId="{4B0BCAF0-3BE8-94E5-24CC-9C675C0CA1FC}"/>
          </ac:spMkLst>
        </pc:spChg>
        <pc:spChg chg="add mod">
          <ac:chgData name="Dhivya Gunasekaran" userId="fc8afc26d28186fc" providerId="LiveId" clId="{4DBBF4DB-867D-4E47-BE21-DA9A91A3AC58}" dt="2025-06-24T07:08:30.363" v="16264" actId="1076"/>
          <ac:spMkLst>
            <pc:docMk/>
            <pc:sldMk cId="2263416252" sldId="344"/>
            <ac:spMk id="4" creationId="{0D669D48-5534-F923-0CA0-B69E58887104}"/>
          </ac:spMkLst>
        </pc:spChg>
        <pc:spChg chg="add mod">
          <ac:chgData name="Dhivya Gunasekaran" userId="fc8afc26d28186fc" providerId="LiveId" clId="{4DBBF4DB-867D-4E47-BE21-DA9A91A3AC58}" dt="2025-06-24T07:09:44.906" v="16280" actId="20577"/>
          <ac:spMkLst>
            <pc:docMk/>
            <pc:sldMk cId="2263416252" sldId="344"/>
            <ac:spMk id="6" creationId="{71005BC6-52B6-5EBB-5975-CBA272C2F2BA}"/>
          </ac:spMkLst>
        </pc:spChg>
        <pc:graphicFrameChg chg="add mod modGraphic">
          <ac:chgData name="Dhivya Gunasekaran" userId="fc8afc26d28186fc" providerId="LiveId" clId="{4DBBF4DB-867D-4E47-BE21-DA9A91A3AC58}" dt="2025-06-24T07:08:22.332" v="16263" actId="1076"/>
          <ac:graphicFrameMkLst>
            <pc:docMk/>
            <pc:sldMk cId="2263416252" sldId="344"/>
            <ac:graphicFrameMk id="5" creationId="{BF501DE9-A16B-27B6-C71B-D3351A910205}"/>
          </ac:graphicFrameMkLst>
        </pc:graphicFrameChg>
      </pc:sldChg>
      <pc:sldChg chg="addSp delSp modSp new mod ord modTransition">
        <pc:chgData name="Dhivya Gunasekaran" userId="fc8afc26d28186fc" providerId="LiveId" clId="{4DBBF4DB-867D-4E47-BE21-DA9A91A3AC58}" dt="2025-06-24T07:10:15.492" v="16286" actId="20577"/>
        <pc:sldMkLst>
          <pc:docMk/>
          <pc:sldMk cId="1344074535" sldId="34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344074535" sldId="345"/>
            <ac:spMk id="2" creationId="{B7AEC306-6F90-A0F8-8FC2-A806EE57C0B2}"/>
          </ac:spMkLst>
        </pc:spChg>
        <pc:spChg chg="add mod">
          <ac:chgData name="Dhivya Gunasekaran" userId="fc8afc26d28186fc" providerId="LiveId" clId="{4DBBF4DB-867D-4E47-BE21-DA9A91A3AC58}" dt="2025-06-21T06:02:45.193" v="10463" actId="20577"/>
          <ac:spMkLst>
            <pc:docMk/>
            <pc:sldMk cId="1344074535" sldId="345"/>
            <ac:spMk id="3" creationId="{BD1478A5-90C5-B7CC-058D-9BA0C48BA962}"/>
          </ac:spMkLst>
        </pc:spChg>
        <pc:spChg chg="add mod">
          <ac:chgData name="Dhivya Gunasekaran" userId="fc8afc26d28186fc" providerId="LiveId" clId="{4DBBF4DB-867D-4E47-BE21-DA9A91A3AC58}" dt="2025-06-16T06:53:18.406" v="6830"/>
          <ac:spMkLst>
            <pc:docMk/>
            <pc:sldMk cId="1344074535" sldId="345"/>
            <ac:spMk id="4" creationId="{18480E04-289D-A616-C4D5-F9815C9E4724}"/>
          </ac:spMkLst>
        </pc:spChg>
        <pc:spChg chg="add mod">
          <ac:chgData name="Dhivya Gunasekaran" userId="fc8afc26d28186fc" providerId="LiveId" clId="{4DBBF4DB-867D-4E47-BE21-DA9A91A3AC58}" dt="2025-06-24T07:10:15.492" v="16286" actId="20577"/>
          <ac:spMkLst>
            <pc:docMk/>
            <pc:sldMk cId="1344074535" sldId="345"/>
            <ac:spMk id="6" creationId="{EBEA6B81-2AFA-4937-6412-F9C1C12D021A}"/>
          </ac:spMkLst>
        </pc:spChg>
        <pc:graphicFrameChg chg="add mod modGraphic">
          <ac:chgData name="Dhivya Gunasekaran" userId="fc8afc26d28186fc" providerId="LiveId" clId="{4DBBF4DB-867D-4E47-BE21-DA9A91A3AC58}" dt="2025-06-22T15:43:34.781" v="15788" actId="1076"/>
          <ac:graphicFrameMkLst>
            <pc:docMk/>
            <pc:sldMk cId="1344074535" sldId="345"/>
            <ac:graphicFrameMk id="5" creationId="{F7EB0C3F-CEF7-79D7-0777-C16D93F54BB4}"/>
          </ac:graphicFrameMkLst>
        </pc:graphicFrameChg>
      </pc:sldChg>
      <pc:sldChg chg="new del">
        <pc:chgData name="Dhivya Gunasekaran" userId="fc8afc26d28186fc" providerId="LiveId" clId="{4DBBF4DB-867D-4E47-BE21-DA9A91A3AC58}" dt="2025-06-15T06:48:03.930" v="4560" actId="2696"/>
        <pc:sldMkLst>
          <pc:docMk/>
          <pc:sldMk cId="1451398671" sldId="345"/>
        </pc:sldMkLst>
      </pc:sldChg>
      <pc:sldChg chg="addSp delSp modSp add mod modTransition">
        <pc:chgData name="Dhivya Gunasekaran" userId="fc8afc26d28186fc" providerId="LiveId" clId="{4DBBF4DB-867D-4E47-BE21-DA9A91A3AC58}" dt="2025-06-24T07:10:29.737" v="16290" actId="20577"/>
        <pc:sldMkLst>
          <pc:docMk/>
          <pc:sldMk cId="1766169299" sldId="346"/>
        </pc:sldMkLst>
        <pc:spChg chg="add mod">
          <ac:chgData name="Dhivya Gunasekaran" userId="fc8afc26d28186fc" providerId="LiveId" clId="{4DBBF4DB-867D-4E47-BE21-DA9A91A3AC58}" dt="2025-06-24T07:10:29.737" v="16290" actId="20577"/>
          <ac:spMkLst>
            <pc:docMk/>
            <pc:sldMk cId="1766169299" sldId="346"/>
            <ac:spMk id="2" creationId="{FAB8B2E4-083D-2694-AFBF-F478CE1864FB}"/>
          </ac:spMkLst>
        </pc:spChg>
        <pc:spChg chg="mod">
          <ac:chgData name="Dhivya Gunasekaran" userId="fc8afc26d28186fc" providerId="LiveId" clId="{4DBBF4DB-867D-4E47-BE21-DA9A91A3AC58}" dt="2025-06-22T13:55:32.945" v="15524" actId="12788"/>
          <ac:spMkLst>
            <pc:docMk/>
            <pc:sldMk cId="1766169299" sldId="346"/>
            <ac:spMk id="3" creationId="{A43089CE-47CD-02C5-564B-514A25361ECD}"/>
          </ac:spMkLst>
        </pc:spChg>
        <pc:spChg chg="mod">
          <ac:chgData name="Dhivya Gunasekaran" userId="fc8afc26d28186fc" providerId="LiveId" clId="{4DBBF4DB-867D-4E47-BE21-DA9A91A3AC58}" dt="2025-06-17T10:31:44.172" v="7937" actId="2711"/>
          <ac:spMkLst>
            <pc:docMk/>
            <pc:sldMk cId="1766169299" sldId="346"/>
            <ac:spMk id="4" creationId="{01B86ED5-1A89-6B2D-7A3C-4C835991E185}"/>
          </ac:spMkLst>
        </pc:spChg>
        <pc:spChg chg="add del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7" creationId="{6C4152F3-6256-6BF6-BF45-CD3C5CD210EC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8" creationId="{F5E92743-5FA7-CC05-40F8-1D637B056029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9" creationId="{AB15E684-1D07-5C13-79F9-41CFBD2FFF0F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2" creationId="{62C625B9-5215-54A9-7A61-8670854D301A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3" creationId="{7BFBFF23-C6DD-37F4-D3AA-21C252B8DE1B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5" creationId="{9090E774-CAF5-9846-BDE3-29B783648B37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21" creationId="{6A190AC7-7AC1-CD31-B209-EF0FFF7C79A1}"/>
          </ac:spMkLst>
        </pc:spChg>
        <pc:grpChg chg="add mod">
          <ac:chgData name="Dhivya Gunasekaran" userId="fc8afc26d28186fc" providerId="LiveId" clId="{4DBBF4DB-867D-4E47-BE21-DA9A91A3AC58}" dt="2025-06-22T14:13:41.774" v="15705" actId="164"/>
          <ac:grpSpMkLst>
            <pc:docMk/>
            <pc:sldMk cId="1766169299" sldId="346"/>
            <ac:grpSpMk id="52" creationId="{FCBF509A-7BB3-0B35-3C71-28CBC3766CB5}"/>
          </ac:grpSpMkLst>
        </pc:grpChg>
        <pc:cxnChg chg="add mod">
          <ac:chgData name="Dhivya Gunasekaran" userId="fc8afc26d28186fc" providerId="LiveId" clId="{4DBBF4DB-867D-4E47-BE21-DA9A91A3AC58}" dt="2025-06-22T13:52:55.854" v="15502" actId="1076"/>
          <ac:cxnSpMkLst>
            <pc:docMk/>
            <pc:sldMk cId="1766169299" sldId="346"/>
            <ac:cxnSpMk id="16" creationId="{64E8A648-3A66-7A68-4DB6-AC8E448348FB}"/>
          </ac:cxnSpMkLst>
        </pc:cxnChg>
        <pc:cxnChg chg="add mod topLvl">
          <ac:chgData name="Dhivya Gunasekaran" userId="fc8afc26d28186fc" providerId="LiveId" clId="{4DBBF4DB-867D-4E47-BE21-DA9A91A3AC58}" dt="2025-06-22T14:13:41.774" v="15705" actId="164"/>
          <ac:cxnSpMkLst>
            <pc:docMk/>
            <pc:sldMk cId="1766169299" sldId="346"/>
            <ac:cxnSpMk id="24" creationId="{830CAF57-48FE-737A-357E-4E0BA5D7555C}"/>
          </ac:cxnSpMkLst>
        </pc:cxnChg>
        <pc:cxnChg chg="add mod">
          <ac:chgData name="Dhivya Gunasekaran" userId="fc8afc26d28186fc" providerId="LiveId" clId="{4DBBF4DB-867D-4E47-BE21-DA9A91A3AC58}" dt="2025-06-22T13:53:12.075" v="15508" actId="1076"/>
          <ac:cxnSpMkLst>
            <pc:docMk/>
            <pc:sldMk cId="1766169299" sldId="346"/>
            <ac:cxnSpMk id="25" creationId="{C7F23A15-1130-BA4A-20F8-2C87A96D9315}"/>
          </ac:cxnSpMkLst>
        </pc:cxnChg>
        <pc:cxnChg chg="add mod topLvl">
          <ac:chgData name="Dhivya Gunasekaran" userId="fc8afc26d28186fc" providerId="LiveId" clId="{4DBBF4DB-867D-4E47-BE21-DA9A91A3AC58}" dt="2025-06-22T14:13:41.774" v="15705" actId="164"/>
          <ac:cxnSpMkLst>
            <pc:docMk/>
            <pc:sldMk cId="1766169299" sldId="346"/>
            <ac:cxnSpMk id="26" creationId="{9E0208A1-6BAD-71B3-8775-CA6DF2D11456}"/>
          </ac:cxnSpMkLst>
        </pc:cxnChg>
        <pc:cxnChg chg="add mod topLvl">
          <ac:chgData name="Dhivya Gunasekaran" userId="fc8afc26d28186fc" providerId="LiveId" clId="{4DBBF4DB-867D-4E47-BE21-DA9A91A3AC58}" dt="2025-06-22T13:59:17.469" v="15551" actId="1037"/>
          <ac:cxnSpMkLst>
            <pc:docMk/>
            <pc:sldMk cId="1766169299" sldId="346"/>
            <ac:cxnSpMk id="27" creationId="{9B2EDE9C-52A4-BE1F-80E2-71C456926B3C}"/>
          </ac:cxnSpMkLst>
        </pc:cxnChg>
        <pc:cxnChg chg="add mod">
          <ac:chgData name="Dhivya Gunasekaran" userId="fc8afc26d28186fc" providerId="LiveId" clId="{4DBBF4DB-867D-4E47-BE21-DA9A91A3AC58}" dt="2025-06-22T13:59:19.391" v="15553" actId="1076"/>
          <ac:cxnSpMkLst>
            <pc:docMk/>
            <pc:sldMk cId="1766169299" sldId="346"/>
            <ac:cxnSpMk id="28" creationId="{E330304B-0553-15AF-B2BE-BCC34B3A17A9}"/>
          </ac:cxnSpMkLst>
        </pc:cxnChg>
      </pc:sldChg>
      <pc:sldChg chg="addSp delSp modSp new del mod">
        <pc:chgData name="Dhivya Gunasekaran" userId="fc8afc26d28186fc" providerId="LiveId" clId="{4DBBF4DB-867D-4E47-BE21-DA9A91A3AC58}" dt="2025-06-15T07:07:06.594" v="4863" actId="2696"/>
        <pc:sldMkLst>
          <pc:docMk/>
          <pc:sldMk cId="578279701" sldId="347"/>
        </pc:sldMkLst>
      </pc:sldChg>
      <pc:sldChg chg="new del">
        <pc:chgData name="Dhivya Gunasekaran" userId="fc8afc26d28186fc" providerId="LiveId" clId="{4DBBF4DB-867D-4E47-BE21-DA9A91A3AC58}" dt="2025-06-15T07:04:55.750" v="4855" actId="2696"/>
        <pc:sldMkLst>
          <pc:docMk/>
          <pc:sldMk cId="608550192" sldId="348"/>
        </pc:sldMkLst>
      </pc:sldChg>
      <pc:sldChg chg="addSp delSp modSp new mod modTransition">
        <pc:chgData name="Dhivya Gunasekaran" userId="fc8afc26d28186fc" providerId="LiveId" clId="{4DBBF4DB-867D-4E47-BE21-DA9A91A3AC58}" dt="2025-06-24T10:14:52.205" v="16390"/>
        <pc:sldMkLst>
          <pc:docMk/>
          <pc:sldMk cId="2919413458" sldId="349"/>
        </pc:sldMkLst>
        <pc:spChg chg="mod">
          <ac:chgData name="Dhivya Gunasekaran" userId="fc8afc26d28186fc" providerId="LiveId" clId="{4DBBF4DB-867D-4E47-BE21-DA9A91A3AC58}" dt="2025-06-24T10:14:52.205" v="16390"/>
          <ac:spMkLst>
            <pc:docMk/>
            <pc:sldMk cId="2919413458" sldId="349"/>
            <ac:spMk id="2" creationId="{08CB13FB-AEFC-C713-5940-282C63CE6659}"/>
          </ac:spMkLst>
        </pc:spChg>
        <pc:spChg chg="add mod">
          <ac:chgData name="Dhivya Gunasekaran" userId="fc8afc26d28186fc" providerId="LiveId" clId="{4DBBF4DB-867D-4E47-BE21-DA9A91A3AC58}" dt="2025-06-24T07:00:09.276" v="16199" actId="767"/>
          <ac:spMkLst>
            <pc:docMk/>
            <pc:sldMk cId="2919413458" sldId="349"/>
            <ac:spMk id="3" creationId="{9D5FD55C-2402-27A6-FBA9-C6E0BC4ADB4E}"/>
          </ac:spMkLst>
        </pc:spChg>
        <pc:spChg chg="add mod">
          <ac:chgData name="Dhivya Gunasekaran" userId="fc8afc26d28186fc" providerId="LiveId" clId="{4DBBF4DB-867D-4E47-BE21-DA9A91A3AC58}" dt="2025-06-24T07:07:40.928" v="16260" actId="1076"/>
          <ac:spMkLst>
            <pc:docMk/>
            <pc:sldMk cId="2919413458" sldId="349"/>
            <ac:spMk id="4" creationId="{EBCBFFB9-EF9C-4291-DA97-209FC2177481}"/>
          </ac:spMkLst>
        </pc:spChg>
        <pc:spChg chg="add mod">
          <ac:chgData name="Dhivya Gunasekaran" userId="fc8afc26d28186fc" providerId="LiveId" clId="{4DBBF4DB-867D-4E47-BE21-DA9A91A3AC58}" dt="2025-06-24T07:07:36.732" v="16259" actId="1076"/>
          <ac:spMkLst>
            <pc:docMk/>
            <pc:sldMk cId="2919413458" sldId="349"/>
            <ac:spMk id="5" creationId="{09B0B9D6-DD42-E5AE-DB5F-DC3D8A880172}"/>
          </ac:spMkLst>
        </pc:spChg>
        <pc:spChg chg="add mod">
          <ac:chgData name="Dhivya Gunasekaran" userId="fc8afc26d28186fc" providerId="LiveId" clId="{4DBBF4DB-867D-4E47-BE21-DA9A91A3AC58}" dt="2025-06-24T07:00:22.655" v="16200" actId="767"/>
          <ac:spMkLst>
            <pc:docMk/>
            <pc:sldMk cId="2919413458" sldId="349"/>
            <ac:spMk id="7" creationId="{75F1A264-65FF-C2B8-F9B0-79B5FB8DD39F}"/>
          </ac:spMkLst>
        </pc:spChg>
        <pc:spChg chg="add mod">
          <ac:chgData name="Dhivya Gunasekaran" userId="fc8afc26d28186fc" providerId="LiveId" clId="{4DBBF4DB-867D-4E47-BE21-DA9A91A3AC58}" dt="2025-06-24T07:07:46.498" v="16261" actId="1076"/>
          <ac:spMkLst>
            <pc:docMk/>
            <pc:sldMk cId="2919413458" sldId="349"/>
            <ac:spMk id="10" creationId="{1407C2A0-C2B0-6EBB-97C7-61F4451C36E9}"/>
          </ac:spMkLst>
        </pc:spChg>
        <pc:graphicFrameChg chg="add mod modGraphic">
          <ac:chgData name="Dhivya Gunasekaran" userId="fc8afc26d28186fc" providerId="LiveId" clId="{4DBBF4DB-867D-4E47-BE21-DA9A91A3AC58}" dt="2025-06-24T07:07:16.779" v="16257" actId="1076"/>
          <ac:graphicFrameMkLst>
            <pc:docMk/>
            <pc:sldMk cId="2919413458" sldId="349"/>
            <ac:graphicFrameMk id="6" creationId="{A08920BA-83FA-8663-E5C6-5B8E86405A06}"/>
          </ac:graphicFrameMkLst>
        </pc:graphicFrameChg>
        <pc:graphicFrameChg chg="add del modGraphic">
          <ac:chgData name="Dhivya Gunasekaran" userId="fc8afc26d28186fc" providerId="LiveId" clId="{4DBBF4DB-867D-4E47-BE21-DA9A91A3AC58}" dt="2025-06-24T07:01:26.073" v="16202" actId="27310"/>
          <ac:graphicFrameMkLst>
            <pc:docMk/>
            <pc:sldMk cId="2919413458" sldId="349"/>
            <ac:graphicFrameMk id="9" creationId="{046D3ADE-DFD4-FB90-AC5A-53D9042ADB01}"/>
          </ac:graphicFrameMkLst>
        </pc:graphicFrameChg>
      </pc:sldChg>
      <pc:sldChg chg="new del">
        <pc:chgData name="Dhivya Gunasekaran" userId="fc8afc26d28186fc" providerId="LiveId" clId="{4DBBF4DB-867D-4E47-BE21-DA9A91A3AC58}" dt="2025-06-15T07:00:23.416" v="4749" actId="2696"/>
        <pc:sldMkLst>
          <pc:docMk/>
          <pc:sldMk cId="2839909818" sldId="350"/>
        </pc:sldMkLst>
      </pc:sldChg>
      <pc:sldChg chg="new del">
        <pc:chgData name="Dhivya Gunasekaran" userId="fc8afc26d28186fc" providerId="LiveId" clId="{4DBBF4DB-867D-4E47-BE21-DA9A91A3AC58}" dt="2025-06-15T07:00:27.698" v="4750" actId="2696"/>
        <pc:sldMkLst>
          <pc:docMk/>
          <pc:sldMk cId="1540163623" sldId="351"/>
        </pc:sldMkLst>
      </pc:sldChg>
      <pc:sldChg chg="addSp delSp modSp add mod modTransition">
        <pc:chgData name="Dhivya Gunasekaran" userId="fc8afc26d28186fc" providerId="LiveId" clId="{4DBBF4DB-867D-4E47-BE21-DA9A91A3AC58}" dt="2025-06-24T07:08:07.435" v="16262"/>
        <pc:sldMkLst>
          <pc:docMk/>
          <pc:sldMk cId="2074175768" sldId="352"/>
        </pc:sldMkLst>
        <pc:spChg chg="mod">
          <ac:chgData name="Dhivya Gunasekaran" userId="fc8afc26d28186fc" providerId="LiveId" clId="{4DBBF4DB-867D-4E47-BE21-DA9A91A3AC58}" dt="2025-06-22T07:36:25.347" v="14715" actId="1036"/>
          <ac:spMkLst>
            <pc:docMk/>
            <pc:sldMk cId="2074175768" sldId="352"/>
            <ac:spMk id="2" creationId="{176A0C5A-9520-0250-8268-15BEF22838EC}"/>
          </ac:spMkLst>
        </pc:spChg>
        <pc:spChg chg="add mod topLvl">
          <ac:chgData name="Dhivya Gunasekaran" userId="fc8afc26d28186fc" providerId="LiveId" clId="{4DBBF4DB-867D-4E47-BE21-DA9A91A3AC58}" dt="2025-06-23T05:27:28.956" v="15942" actId="20577"/>
          <ac:spMkLst>
            <pc:docMk/>
            <pc:sldMk cId="2074175768" sldId="352"/>
            <ac:spMk id="3" creationId="{E413B36D-9887-9337-8300-C1DCD2CA47B6}"/>
          </ac:spMkLst>
        </pc:spChg>
        <pc:spChg chg="mod">
          <ac:chgData name="Dhivya Gunasekaran" userId="fc8afc26d28186fc" providerId="LiveId" clId="{4DBBF4DB-867D-4E47-BE21-DA9A91A3AC58}" dt="2025-06-21T05:55:46.992" v="10212" actId="1076"/>
          <ac:spMkLst>
            <pc:docMk/>
            <pc:sldMk cId="2074175768" sldId="352"/>
            <ac:spMk id="4" creationId="{20795C1E-EC5A-9B7F-E1ED-5DCE29789391}"/>
          </ac:spMkLst>
        </pc:spChg>
        <pc:spChg chg="add mod">
          <ac:chgData name="Dhivya Gunasekaran" userId="fc8afc26d28186fc" providerId="LiveId" clId="{4DBBF4DB-867D-4E47-BE21-DA9A91A3AC58}" dt="2025-06-24T07:08:07.435" v="16262"/>
          <ac:spMkLst>
            <pc:docMk/>
            <pc:sldMk cId="2074175768" sldId="352"/>
            <ac:spMk id="5" creationId="{DA48328B-8428-3F22-87CE-C0712C5371E0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6" creationId="{90D9FDDF-CFBD-2087-436C-B6895456EB91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8" creationId="{3DF3F716-4874-E83C-A74A-D60461019424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0" creationId="{0C1EB9D6-F71F-93E2-52DB-C4A81E1D3B9F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2" creationId="{D991E344-1559-04C3-609D-0D9019371B2C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4" creationId="{D2E26089-680F-2C85-E0A6-E91AFCC937C9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6" creationId="{D60B8C50-0397-54D5-2A98-28DF6013D309}"/>
          </ac:spMkLst>
        </pc:spChg>
        <pc:grpChg chg="add mod">
          <ac:chgData name="Dhivya Gunasekaran" userId="fc8afc26d28186fc" providerId="LiveId" clId="{4DBBF4DB-867D-4E47-BE21-DA9A91A3AC58}" dt="2025-06-22T15:36:43.903" v="15734" actId="164"/>
          <ac:grpSpMkLst>
            <pc:docMk/>
            <pc:sldMk cId="2074175768" sldId="352"/>
            <ac:grpSpMk id="7" creationId="{4A4A21DA-BFF5-A7A8-96D7-3E5D5B4B9E64}"/>
          </ac:grpSpMkLst>
        </pc:grpChg>
        <pc:cxnChg chg="add mod">
          <ac:chgData name="Dhivya Gunasekaran" userId="fc8afc26d28186fc" providerId="LiveId" clId="{4DBBF4DB-867D-4E47-BE21-DA9A91A3AC58}" dt="2025-06-22T07:36:36.347" v="14734" actId="1036"/>
          <ac:cxnSpMkLst>
            <pc:docMk/>
            <pc:sldMk cId="2074175768" sldId="352"/>
            <ac:cxnSpMk id="30" creationId="{1B877ADC-A102-CA87-AA90-1B627079C9D9}"/>
          </ac:cxnSpMkLst>
        </pc:cxnChg>
        <pc:cxnChg chg="add mod">
          <ac:chgData name="Dhivya Gunasekaran" userId="fc8afc26d28186fc" providerId="LiveId" clId="{4DBBF4DB-867D-4E47-BE21-DA9A91A3AC58}" dt="2025-06-22T07:50:53.424" v="15057" actId="164"/>
          <ac:cxnSpMkLst>
            <pc:docMk/>
            <pc:sldMk cId="2074175768" sldId="352"/>
            <ac:cxnSpMk id="31" creationId="{47CCC5C9-1174-831F-9304-56F2F8F92EAF}"/>
          </ac:cxnSpMkLst>
        </pc:cxnChg>
        <pc:cxnChg chg="add mod">
          <ac:chgData name="Dhivya Gunasekaran" userId="fc8afc26d28186fc" providerId="LiveId" clId="{4DBBF4DB-867D-4E47-BE21-DA9A91A3AC58}" dt="2025-06-22T07:38:41.874" v="14832" actId="1035"/>
          <ac:cxnSpMkLst>
            <pc:docMk/>
            <pc:sldMk cId="2074175768" sldId="352"/>
            <ac:cxnSpMk id="32" creationId="{8CBC4135-10F0-9AC2-CDB5-A06A74C83772}"/>
          </ac:cxnSpMkLst>
        </pc:cxnChg>
        <pc:cxnChg chg="add mod">
          <ac:chgData name="Dhivya Gunasekaran" userId="fc8afc26d28186fc" providerId="LiveId" clId="{4DBBF4DB-867D-4E47-BE21-DA9A91A3AC58}" dt="2025-06-22T07:50:41.135" v="15056" actId="12788"/>
          <ac:cxnSpMkLst>
            <pc:docMk/>
            <pc:sldMk cId="2074175768" sldId="352"/>
            <ac:cxnSpMk id="33" creationId="{1BA32966-E90B-1EE8-75CD-D70F9935E001}"/>
          </ac:cxnSpMkLst>
        </pc:cxnChg>
        <pc:cxnChg chg="add mod topLvl">
          <ac:chgData name="Dhivya Gunasekaran" userId="fc8afc26d28186fc" providerId="LiveId" clId="{4DBBF4DB-867D-4E47-BE21-DA9A91A3AC58}" dt="2025-06-22T15:36:43.903" v="15734" actId="164"/>
          <ac:cxnSpMkLst>
            <pc:docMk/>
            <pc:sldMk cId="2074175768" sldId="352"/>
            <ac:cxnSpMk id="34" creationId="{927ECEAF-832D-279D-70DA-6238C4DD574D}"/>
          </ac:cxnSpMkLst>
        </pc:cxnChg>
        <pc:cxnChg chg="add mod topLvl">
          <ac:chgData name="Dhivya Gunasekaran" userId="fc8afc26d28186fc" providerId="LiveId" clId="{4DBBF4DB-867D-4E47-BE21-DA9A91A3AC58}" dt="2025-06-22T15:36:43.903" v="15734" actId="164"/>
          <ac:cxnSpMkLst>
            <pc:docMk/>
            <pc:sldMk cId="2074175768" sldId="352"/>
            <ac:cxnSpMk id="35" creationId="{D2860A47-B140-0F97-3050-4A399F393AF0}"/>
          </ac:cxnSpMkLst>
        </pc:cxnChg>
      </pc:sldChg>
      <pc:sldChg chg="addSp delSp modSp add mod modTransition">
        <pc:chgData name="Dhivya Gunasekaran" userId="fc8afc26d28186fc" providerId="LiveId" clId="{4DBBF4DB-867D-4E47-BE21-DA9A91A3AC58}" dt="2025-06-24T07:10:36.587" v="16292" actId="20577"/>
        <pc:sldMkLst>
          <pc:docMk/>
          <pc:sldMk cId="4278891271" sldId="353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78891271" sldId="353"/>
            <ac:spMk id="2" creationId="{19090BBA-3309-5FB5-F41F-B8B92796833C}"/>
          </ac:spMkLst>
        </pc:spChg>
        <pc:spChg chg="add mod">
          <ac:chgData name="Dhivya Gunasekaran" userId="fc8afc26d28186fc" providerId="LiveId" clId="{4DBBF4DB-867D-4E47-BE21-DA9A91A3AC58}" dt="2025-06-24T07:10:36.587" v="16292" actId="20577"/>
          <ac:spMkLst>
            <pc:docMk/>
            <pc:sldMk cId="4278891271" sldId="353"/>
            <ac:spMk id="3" creationId="{6D348B44-831A-9389-4EEE-4810DBFCF07A}"/>
          </ac:spMkLst>
        </pc:spChg>
        <pc:spChg chg="mod">
          <ac:chgData name="Dhivya Gunasekaran" userId="fc8afc26d28186fc" providerId="LiveId" clId="{4DBBF4DB-867D-4E47-BE21-DA9A91A3AC58}" dt="2025-06-15T13:21:25.240" v="6208" actId="2711"/>
          <ac:spMkLst>
            <pc:docMk/>
            <pc:sldMk cId="4278891271" sldId="353"/>
            <ac:spMk id="4" creationId="{2D7D3E86-F7F2-A525-F9D5-75379D07C340}"/>
          </ac:spMkLst>
        </pc:spChg>
        <pc:spChg chg="mod">
          <ac:chgData name="Dhivya Gunasekaran" userId="fc8afc26d28186fc" providerId="LiveId" clId="{4DBBF4DB-867D-4E47-BE21-DA9A91A3AC58}" dt="2025-06-16T06:53:27.994" v="6832"/>
          <ac:spMkLst>
            <pc:docMk/>
            <pc:sldMk cId="4278891271" sldId="353"/>
            <ac:spMk id="5" creationId="{0B3F4616-6A0C-5A4A-2EC6-C59F380B04B9}"/>
          </ac:spMkLst>
        </pc:spChg>
        <pc:graphicFrameChg chg="mod modGraphic">
          <ac:chgData name="Dhivya Gunasekaran" userId="fc8afc26d28186fc" providerId="LiveId" clId="{4DBBF4DB-867D-4E47-BE21-DA9A91A3AC58}" dt="2025-06-22T15:47:48.913" v="15814" actId="113"/>
          <ac:graphicFrameMkLst>
            <pc:docMk/>
            <pc:sldMk cId="4278891271" sldId="353"/>
            <ac:graphicFrameMk id="6" creationId="{D26491F7-6FEC-9BC5-BEC6-8ED3F2869F68}"/>
          </ac:graphicFrameMkLst>
        </pc:graphicFrameChg>
      </pc:sldChg>
      <pc:sldChg chg="addSp delSp modSp add mod modTransition">
        <pc:chgData name="Dhivya Gunasekaran" userId="fc8afc26d28186fc" providerId="LiveId" clId="{4DBBF4DB-867D-4E47-BE21-DA9A91A3AC58}" dt="2025-06-24T07:12:07.141" v="16306" actId="164"/>
        <pc:sldMkLst>
          <pc:docMk/>
          <pc:sldMk cId="453611674" sldId="354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53611674" sldId="354"/>
            <ac:spMk id="2" creationId="{1B9B7164-0322-AEF3-7FD9-BE07A0E2EF3A}"/>
          </ac:spMkLst>
        </pc:spChg>
        <pc:spChg chg="add mod">
          <ac:chgData name="Dhivya Gunasekaran" userId="fc8afc26d28186fc" providerId="LiveId" clId="{4DBBF4DB-867D-4E47-BE21-DA9A91A3AC58}" dt="2025-06-24T07:10:57.327" v="16296" actId="20577"/>
          <ac:spMkLst>
            <pc:docMk/>
            <pc:sldMk cId="453611674" sldId="354"/>
            <ac:spMk id="3" creationId="{DB93815D-2A68-71E3-E589-8DD0866F9E4E}"/>
          </ac:spMkLst>
        </pc:spChg>
        <pc:spChg chg="mod">
          <ac:chgData name="Dhivya Gunasekaran" userId="fc8afc26d28186fc" providerId="LiveId" clId="{4DBBF4DB-867D-4E47-BE21-DA9A91A3AC58}" dt="2025-06-22T07:53:17.427" v="15074" actId="1076"/>
          <ac:spMkLst>
            <pc:docMk/>
            <pc:sldMk cId="453611674" sldId="354"/>
            <ac:spMk id="4" creationId="{6A91C988-A399-C453-ABA9-079AF7896DC1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5" creationId="{BFB60E46-FB4C-247D-711C-7E9577FCE2DB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8" creationId="{073F9F70-5491-29BD-ECBB-D0C3B6C3516F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0" creationId="{AE8ACDAF-E778-DD62-46BF-D936E27AD176}"/>
          </ac:spMkLst>
        </pc:spChg>
        <pc:spChg chg="add del mod topLvl">
          <ac:chgData name="Dhivya Gunasekaran" userId="fc8afc26d28186fc" providerId="LiveId" clId="{4DBBF4DB-867D-4E47-BE21-DA9A91A3AC58}" dt="2025-06-24T07:11:06.271" v="16298" actId="21"/>
          <ac:spMkLst>
            <pc:docMk/>
            <pc:sldMk cId="453611674" sldId="354"/>
            <ac:spMk id="11" creationId="{1D223A66-0CE2-175B-114C-CB89F848F6B4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2" creationId="{64DF2D2F-E124-AC04-BCE3-70D17129FE70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4" creationId="{22A57B82-33E9-03BD-8F1B-FE3886EA9CD9}"/>
          </ac:spMkLst>
        </pc:spChg>
        <pc:spChg chg="add del mod topLvl">
          <ac:chgData name="Dhivya Gunasekaran" userId="fc8afc26d28186fc" providerId="LiveId" clId="{4DBBF4DB-867D-4E47-BE21-DA9A91A3AC58}" dt="2025-06-24T07:11:12.911" v="16299" actId="478"/>
          <ac:spMkLst>
            <pc:docMk/>
            <pc:sldMk cId="453611674" sldId="354"/>
            <ac:spMk id="15" creationId="{5179927A-0C83-B4EC-3B4E-6411C554BF52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6" creationId="{91DC8514-8398-46BE-86C5-92BE077D0837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30" creationId="{064E05C0-16DC-EB81-2D21-8F633543045B}"/>
          </ac:spMkLst>
        </pc:spChg>
        <pc:grpChg chg="add mod">
          <ac:chgData name="Dhivya Gunasekaran" userId="fc8afc26d28186fc" providerId="LiveId" clId="{4DBBF4DB-867D-4E47-BE21-DA9A91A3AC58}" dt="2025-06-24T07:12:07.141" v="16306" actId="164"/>
          <ac:grpSpMkLst>
            <pc:docMk/>
            <pc:sldMk cId="453611674" sldId="354"/>
            <ac:grpSpMk id="6" creationId="{E2BFCD84-B7CC-D52A-CF06-5E2F77DFB55D}"/>
          </ac:grpSpMkLst>
        </pc:grpChg>
        <pc:grpChg chg="add del mod">
          <ac:chgData name="Dhivya Gunasekaran" userId="fc8afc26d28186fc" providerId="LiveId" clId="{4DBBF4DB-867D-4E47-BE21-DA9A91A3AC58}" dt="2025-06-24T07:11:20.163" v="16300" actId="165"/>
          <ac:grpSpMkLst>
            <pc:docMk/>
            <pc:sldMk cId="453611674" sldId="354"/>
            <ac:grpSpMk id="191" creationId="{8DE7BE17-4615-80EA-3C5F-79B780AB7E0B}"/>
          </ac:grpSpMkLst>
        </pc:grpChg>
        <pc:cxnChg chg="add mod">
          <ac:chgData name="Dhivya Gunasekaran" userId="fc8afc26d28186fc" providerId="LiveId" clId="{4DBBF4DB-867D-4E47-BE21-DA9A91A3AC58}" dt="2025-06-22T14:06:32.394" v="15654" actId="1076"/>
          <ac:cxnSpMkLst>
            <pc:docMk/>
            <pc:sldMk cId="453611674" sldId="354"/>
            <ac:cxnSpMk id="7" creationId="{FD3229B2-BA9A-79D6-8DC9-1AC0FCA838EE}"/>
          </ac:cxnSpMkLst>
        </pc:cxnChg>
        <pc:cxnChg chg="add mod">
          <ac:chgData name="Dhivya Gunasekaran" userId="fc8afc26d28186fc" providerId="LiveId" clId="{4DBBF4DB-867D-4E47-BE21-DA9A91A3AC58}" dt="2025-06-22T14:06:40.589" v="15656" actId="1076"/>
          <ac:cxnSpMkLst>
            <pc:docMk/>
            <pc:sldMk cId="453611674" sldId="354"/>
            <ac:cxnSpMk id="20" creationId="{C68885D3-CB5A-D0A7-D2BE-E34126294A78}"/>
          </ac:cxnSpMkLst>
        </pc:cxnChg>
        <pc:cxnChg chg="add mod topLvl">
          <ac:chgData name="Dhivya Gunasekaran" userId="fc8afc26d28186fc" providerId="LiveId" clId="{4DBBF4DB-867D-4E47-BE21-DA9A91A3AC58}" dt="2025-06-24T07:12:07.141" v="16306" actId="164"/>
          <ac:cxnSpMkLst>
            <pc:docMk/>
            <pc:sldMk cId="453611674" sldId="354"/>
            <ac:cxnSpMk id="21" creationId="{74FB195F-6E4B-C983-766C-0C34EFC8E70E}"/>
          </ac:cxnSpMkLst>
        </pc:cxnChg>
        <pc:cxnChg chg="add mod">
          <ac:chgData name="Dhivya Gunasekaran" userId="fc8afc26d28186fc" providerId="LiveId" clId="{4DBBF4DB-867D-4E47-BE21-DA9A91A3AC58}" dt="2025-06-22T14:07:12.688" v="15661" actId="1076"/>
          <ac:cxnSpMkLst>
            <pc:docMk/>
            <pc:sldMk cId="453611674" sldId="354"/>
            <ac:cxnSpMk id="22" creationId="{EEBFE18E-3CFA-26F0-4816-CA24B3F08F91}"/>
          </ac:cxnSpMkLst>
        </pc:cxnChg>
        <pc:cxnChg chg="add mod">
          <ac:chgData name="Dhivya Gunasekaran" userId="fc8afc26d28186fc" providerId="LiveId" clId="{4DBBF4DB-867D-4E47-BE21-DA9A91A3AC58}" dt="2025-06-24T07:12:03.239" v="16305" actId="12788"/>
          <ac:cxnSpMkLst>
            <pc:docMk/>
            <pc:sldMk cId="453611674" sldId="354"/>
            <ac:cxnSpMk id="23" creationId="{D26213B4-B9C2-C32C-2901-24F906B37AD2}"/>
          </ac:cxnSpMkLst>
        </pc:cxnChg>
        <pc:cxnChg chg="add mod topLvl">
          <ac:chgData name="Dhivya Gunasekaran" userId="fc8afc26d28186fc" providerId="LiveId" clId="{4DBBF4DB-867D-4E47-BE21-DA9A91A3AC58}" dt="2025-06-24T07:12:07.141" v="16306" actId="164"/>
          <ac:cxnSpMkLst>
            <pc:docMk/>
            <pc:sldMk cId="453611674" sldId="354"/>
            <ac:cxnSpMk id="31" creationId="{0C7E8CEA-C962-29B1-F220-131FD059C151}"/>
          </ac:cxnSpMkLst>
        </pc:cxnChg>
      </pc:sldChg>
      <pc:sldChg chg="addSp delSp modSp add mod modTransition">
        <pc:chgData name="Dhivya Gunasekaran" userId="fc8afc26d28186fc" providerId="LiveId" clId="{4DBBF4DB-867D-4E47-BE21-DA9A91A3AC58}" dt="2025-06-24T07:12:14.452" v="16308" actId="20577"/>
        <pc:sldMkLst>
          <pc:docMk/>
          <pc:sldMk cId="837366357" sldId="35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837366357" sldId="355"/>
            <ac:spMk id="2" creationId="{3E0E656E-951D-DC1C-25E2-4C2D40DDCDF6}"/>
          </ac:spMkLst>
        </pc:spChg>
        <pc:spChg chg="add mod">
          <ac:chgData name="Dhivya Gunasekaran" userId="fc8afc26d28186fc" providerId="LiveId" clId="{4DBBF4DB-867D-4E47-BE21-DA9A91A3AC58}" dt="2025-06-24T07:12:14.452" v="16308" actId="20577"/>
          <ac:spMkLst>
            <pc:docMk/>
            <pc:sldMk cId="837366357" sldId="355"/>
            <ac:spMk id="3" creationId="{FBAACFA9-1049-CF40-C3D0-5548E6DF4AD4}"/>
          </ac:spMkLst>
        </pc:spChg>
        <pc:spChg chg="mod">
          <ac:chgData name="Dhivya Gunasekaran" userId="fc8afc26d28186fc" providerId="LiveId" clId="{4DBBF4DB-867D-4E47-BE21-DA9A91A3AC58}" dt="2025-06-21T06:35:26.308" v="10954" actId="1076"/>
          <ac:spMkLst>
            <pc:docMk/>
            <pc:sldMk cId="837366357" sldId="355"/>
            <ac:spMk id="4" creationId="{A492DDCE-1973-D814-2BA0-2156F6936772}"/>
          </ac:spMkLst>
        </pc:spChg>
        <pc:spChg chg="mod">
          <ac:chgData name="Dhivya Gunasekaran" userId="fc8afc26d28186fc" providerId="LiveId" clId="{4DBBF4DB-867D-4E47-BE21-DA9A91A3AC58}" dt="2025-06-16T06:53:36.444" v="6833"/>
          <ac:spMkLst>
            <pc:docMk/>
            <pc:sldMk cId="837366357" sldId="355"/>
            <ac:spMk id="5" creationId="{D5EC5A9F-5F8B-10C8-6B88-F3765BDBD0C6}"/>
          </ac:spMkLst>
        </pc:spChg>
        <pc:graphicFrameChg chg="mod modGraphic">
          <ac:chgData name="Dhivya Gunasekaran" userId="fc8afc26d28186fc" providerId="LiveId" clId="{4DBBF4DB-867D-4E47-BE21-DA9A91A3AC58}" dt="2025-06-22T15:49:16.863" v="15822" actId="113"/>
          <ac:graphicFrameMkLst>
            <pc:docMk/>
            <pc:sldMk cId="837366357" sldId="355"/>
            <ac:graphicFrameMk id="6" creationId="{A071CE82-3418-0539-F7EF-BD29D06BF987}"/>
          </ac:graphicFrameMkLst>
        </pc:graphicFrameChg>
      </pc:sldChg>
      <pc:sldChg chg="addSp delSp modSp add mod modTransition">
        <pc:chgData name="Dhivya Gunasekaran" userId="fc8afc26d28186fc" providerId="LiveId" clId="{4DBBF4DB-867D-4E47-BE21-DA9A91A3AC58}" dt="2025-06-24T07:12:29.442" v="16312" actId="20577"/>
        <pc:sldMkLst>
          <pc:docMk/>
          <pc:sldMk cId="3625994023" sldId="356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625994023" sldId="356"/>
            <ac:spMk id="2" creationId="{8920D295-59E4-7853-248F-7473C8DD98D5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3" creationId="{ABB14FA8-AF12-D7CF-3DF6-9D0B60B6D185}"/>
          </ac:spMkLst>
        </pc:spChg>
        <pc:spChg chg="mod">
          <ac:chgData name="Dhivya Gunasekaran" userId="fc8afc26d28186fc" providerId="LiveId" clId="{4DBBF4DB-867D-4E47-BE21-DA9A91A3AC58}" dt="2025-06-15T13:19:16.746" v="6200" actId="255"/>
          <ac:spMkLst>
            <pc:docMk/>
            <pc:sldMk cId="3625994023" sldId="356"/>
            <ac:spMk id="4" creationId="{DA41192F-3040-FB0A-7CE8-725058FD4A5D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5" creationId="{176E7DA5-EDEA-FEAA-9C22-26887C20509E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6" creationId="{BD81BB2B-49F2-BCFD-C51E-F3B370EC18BC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8" creationId="{7EBD06A1-6714-5B9D-BADD-B8C2B25C581E}"/>
          </ac:spMkLst>
        </pc:spChg>
        <pc:spChg chg="add mod">
          <ac:chgData name="Dhivya Gunasekaran" userId="fc8afc26d28186fc" providerId="LiveId" clId="{4DBBF4DB-867D-4E47-BE21-DA9A91A3AC58}" dt="2025-06-24T07:12:29.442" v="16312" actId="20577"/>
          <ac:spMkLst>
            <pc:docMk/>
            <pc:sldMk cId="3625994023" sldId="356"/>
            <ac:spMk id="9" creationId="{5073A273-4CD7-8D41-E5B9-9826A1A6CD68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10" creationId="{C7D1F2BD-7125-4007-9DD2-5ED7562F3C6B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12" creationId="{8D9E2A2F-A0F9-40A5-0F5E-4D2A7572BBC9}"/>
          </ac:spMkLst>
        </pc:spChg>
        <pc:grpChg chg="add mod">
          <ac:chgData name="Dhivya Gunasekaran" userId="fc8afc26d28186fc" providerId="LiveId" clId="{4DBBF4DB-867D-4E47-BE21-DA9A91A3AC58}" dt="2025-06-22T13:38:31.572" v="15382" actId="164"/>
          <ac:grpSpMkLst>
            <pc:docMk/>
            <pc:sldMk cId="3625994023" sldId="356"/>
            <ac:grpSpMk id="28" creationId="{369CAEBC-CCA0-5641-76CD-BF6F75F1172C}"/>
          </ac:grpSpMkLst>
        </pc:grp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7" creationId="{9C38FBC8-6644-F65B-8BB2-6AC0D0B44075}"/>
          </ac:cxnSpMkLst>
        </pc:cxnChg>
        <pc:cxnChg chg="add mod">
          <ac:chgData name="Dhivya Gunasekaran" userId="fc8afc26d28186fc" providerId="LiveId" clId="{4DBBF4DB-867D-4E47-BE21-DA9A91A3AC58}" dt="2025-06-22T07:54:29.745" v="15077" actId="164"/>
          <ac:cxnSpMkLst>
            <pc:docMk/>
            <pc:sldMk cId="3625994023" sldId="356"/>
            <ac:cxnSpMk id="11" creationId="{30808C04-5613-33A6-ADA1-C1B64A40CDC7}"/>
          </ac:cxnSpMkLst>
        </pc:cxnChg>
        <pc:cxnChg chg="add mod">
          <ac:chgData name="Dhivya Gunasekaran" userId="fc8afc26d28186fc" providerId="LiveId" clId="{4DBBF4DB-867D-4E47-BE21-DA9A91A3AC58}" dt="2025-06-22T07:48:33.256" v="15024" actId="1076"/>
          <ac:cxnSpMkLst>
            <pc:docMk/>
            <pc:sldMk cId="3625994023" sldId="356"/>
            <ac:cxnSpMk id="13" creationId="{EAE5933A-83CC-F0A8-7655-055C5E85CC72}"/>
          </ac:cxnSpMkLst>
        </pc:cxn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15" creationId="{59C05245-723E-8698-2CE9-3274321B964D}"/>
          </ac:cxnSpMkLst>
        </pc:cxn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17" creationId="{D0929E0A-A86D-5047-4D22-BB323C7AD9CE}"/>
          </ac:cxnSpMkLst>
        </pc:cxnChg>
      </pc:sldChg>
      <pc:sldChg chg="addSp delSp modSp new mod modTransition">
        <pc:chgData name="Dhivya Gunasekaran" userId="fc8afc26d28186fc" providerId="LiveId" clId="{4DBBF4DB-867D-4E47-BE21-DA9A91A3AC58}" dt="2025-06-24T07:12:21.361" v="16310" actId="20577"/>
        <pc:sldMkLst>
          <pc:docMk/>
          <pc:sldMk cId="2028879345" sldId="357"/>
        </pc:sldMkLst>
        <pc:spChg chg="add mod">
          <ac:chgData name="Dhivya Gunasekaran" userId="fc8afc26d28186fc" providerId="LiveId" clId="{4DBBF4DB-867D-4E47-BE21-DA9A91A3AC58}" dt="2025-06-16T06:53:51.483" v="6836"/>
          <ac:spMkLst>
            <pc:docMk/>
            <pc:sldMk cId="2028879345" sldId="357"/>
            <ac:spMk id="3" creationId="{BF3F48EA-6974-2548-49CB-98E4A45AD4E5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028879345" sldId="357"/>
            <ac:spMk id="4" creationId="{13B82889-0269-E9A7-2A31-DD310CDCD430}"/>
          </ac:spMkLst>
        </pc:spChg>
        <pc:spChg chg="add mod">
          <ac:chgData name="Dhivya Gunasekaran" userId="fc8afc26d28186fc" providerId="LiveId" clId="{4DBBF4DB-867D-4E47-BE21-DA9A91A3AC58}" dt="2025-06-24T07:12:21.361" v="16310" actId="20577"/>
          <ac:spMkLst>
            <pc:docMk/>
            <pc:sldMk cId="2028879345" sldId="357"/>
            <ac:spMk id="5" creationId="{22154DF9-3FF3-21AC-0EFF-090F2499994D}"/>
          </ac:spMkLst>
        </pc:spChg>
        <pc:graphicFrameChg chg="add mod modGraphic">
          <ac:chgData name="Dhivya Gunasekaran" userId="fc8afc26d28186fc" providerId="LiveId" clId="{4DBBF4DB-867D-4E47-BE21-DA9A91A3AC58}" dt="2025-06-22T15:50:04.287" v="15825" actId="113"/>
          <ac:graphicFrameMkLst>
            <pc:docMk/>
            <pc:sldMk cId="2028879345" sldId="357"/>
            <ac:graphicFrameMk id="2" creationId="{7D7A81FD-CFC9-88A6-C7F6-CCEB37CCE490}"/>
          </ac:graphicFrameMkLst>
        </pc:graphicFrameChg>
      </pc:sldChg>
      <pc:sldChg chg="addSp delSp modSp new del mod ord">
        <pc:chgData name="Dhivya Gunasekaran" userId="fc8afc26d28186fc" providerId="LiveId" clId="{4DBBF4DB-867D-4E47-BE21-DA9A91A3AC58}" dt="2025-06-16T17:13:50.707" v="6967" actId="2696"/>
        <pc:sldMkLst>
          <pc:docMk/>
          <pc:sldMk cId="1155517020" sldId="358"/>
        </pc:sldMkLst>
      </pc:sldChg>
      <pc:sldChg chg="addSp delSp modSp new del mod">
        <pc:chgData name="Dhivya Gunasekaran" userId="fc8afc26d28186fc" providerId="LiveId" clId="{4DBBF4DB-867D-4E47-BE21-DA9A91A3AC58}" dt="2025-06-16T17:53:23.490" v="7529" actId="2696"/>
        <pc:sldMkLst>
          <pc:docMk/>
          <pc:sldMk cId="1260431401" sldId="358"/>
        </pc:sldMkLst>
      </pc:sldChg>
      <pc:sldChg chg="new del">
        <pc:chgData name="Dhivya Gunasekaran" userId="fc8afc26d28186fc" providerId="LiveId" clId="{4DBBF4DB-867D-4E47-BE21-DA9A91A3AC58}" dt="2025-06-16T03:57:34.648" v="6439" actId="2696"/>
        <pc:sldMkLst>
          <pc:docMk/>
          <pc:sldMk cId="1293090006" sldId="358"/>
        </pc:sldMkLst>
      </pc:sldChg>
      <pc:sldChg chg="new del">
        <pc:chgData name="Dhivya Gunasekaran" userId="fc8afc26d28186fc" providerId="LiveId" clId="{4DBBF4DB-867D-4E47-BE21-DA9A91A3AC58}" dt="2025-06-16T04:01:17.311" v="6474" actId="2696"/>
        <pc:sldMkLst>
          <pc:docMk/>
          <pc:sldMk cId="1969522464" sldId="358"/>
        </pc:sldMkLst>
      </pc:sldChg>
      <pc:sldChg chg="new del">
        <pc:chgData name="Dhivya Gunasekaran" userId="fc8afc26d28186fc" providerId="LiveId" clId="{4DBBF4DB-867D-4E47-BE21-DA9A91A3AC58}" dt="2025-06-16T03:58:04.034" v="6444" actId="2696"/>
        <pc:sldMkLst>
          <pc:docMk/>
          <pc:sldMk cId="2870991507" sldId="358"/>
        </pc:sldMkLst>
      </pc:sldChg>
      <pc:sldChg chg="addSp delSp modSp new add del mod modTransition">
        <pc:chgData name="Dhivya Gunasekaran" userId="fc8afc26d28186fc" providerId="LiveId" clId="{4DBBF4DB-867D-4E47-BE21-DA9A91A3AC58}" dt="2025-06-24T07:10:51.321" v="16294" actId="20577"/>
        <pc:sldMkLst>
          <pc:docMk/>
          <pc:sldMk cId="4256857787" sldId="358"/>
        </pc:sldMkLst>
        <pc:spChg chg="add mod">
          <ac:chgData name="Dhivya Gunasekaran" userId="fc8afc26d28186fc" providerId="LiveId" clId="{4DBBF4DB-867D-4E47-BE21-DA9A91A3AC58}" dt="2025-06-17T16:56:39.954" v="8069" actId="1076"/>
          <ac:spMkLst>
            <pc:docMk/>
            <pc:sldMk cId="4256857787" sldId="358"/>
            <ac:spMk id="3" creationId="{CCBD10BA-C06E-15A2-593D-7E4C18E0BFB6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56857787" sldId="358"/>
            <ac:spMk id="4" creationId="{FCE4A349-9DBA-5415-CEBA-B7CAF208022A}"/>
          </ac:spMkLst>
        </pc:spChg>
        <pc:spChg chg="add mod">
          <ac:chgData name="Dhivya Gunasekaran" userId="fc8afc26d28186fc" providerId="LiveId" clId="{4DBBF4DB-867D-4E47-BE21-DA9A91A3AC58}" dt="2025-06-24T07:10:51.321" v="16294" actId="20577"/>
          <ac:spMkLst>
            <pc:docMk/>
            <pc:sldMk cId="4256857787" sldId="358"/>
            <ac:spMk id="5" creationId="{A0E460B6-FB03-670B-642E-B74AD14E91B3}"/>
          </ac:spMkLst>
        </pc:spChg>
        <pc:graphicFrameChg chg="add mod modGraphic">
          <ac:chgData name="Dhivya Gunasekaran" userId="fc8afc26d28186fc" providerId="LiveId" clId="{4DBBF4DB-867D-4E47-BE21-DA9A91A3AC58}" dt="2025-06-22T15:48:11.453" v="15816" actId="113"/>
          <ac:graphicFrameMkLst>
            <pc:docMk/>
            <pc:sldMk cId="4256857787" sldId="358"/>
            <ac:graphicFrameMk id="2" creationId="{5712E7F3-21FE-73D8-CEEA-46E421A23E08}"/>
          </ac:graphicFrameMkLst>
        </pc:graphicFrameChg>
      </pc:sldChg>
      <pc:sldChg chg="new del">
        <pc:chgData name="Dhivya Gunasekaran" userId="fc8afc26d28186fc" providerId="LiveId" clId="{4DBBF4DB-867D-4E47-BE21-DA9A91A3AC58}" dt="2025-06-18T17:14:05.376" v="8337" actId="2696"/>
        <pc:sldMkLst>
          <pc:docMk/>
          <pc:sldMk cId="327040972" sldId="359"/>
        </pc:sldMkLst>
      </pc:sldChg>
      <pc:sldChg chg="addSp delSp modSp new mod modTransition modClrScheme chgLayout">
        <pc:chgData name="Dhivya Gunasekaran" userId="fc8afc26d28186fc" providerId="LiveId" clId="{4DBBF4DB-867D-4E47-BE21-DA9A91A3AC58}" dt="2025-06-23T07:41:24.901" v="16144"/>
        <pc:sldMkLst>
          <pc:docMk/>
          <pc:sldMk cId="1202269881" sldId="359"/>
        </pc:sldMkLst>
        <pc:spChg chg="add mod">
          <ac:chgData name="Dhivya Gunasekaran" userId="fc8afc26d28186fc" providerId="LiveId" clId="{4DBBF4DB-867D-4E47-BE21-DA9A91A3AC58}" dt="2025-06-22T07:15:44.974" v="14594" actId="27636"/>
          <ac:spMkLst>
            <pc:docMk/>
            <pc:sldMk cId="1202269881" sldId="359"/>
            <ac:spMk id="3" creationId="{EACF6017-1356-5E5D-4987-3599B01E6B5E}"/>
          </ac:spMkLst>
        </pc:spChg>
        <pc:spChg chg="add mod">
          <ac:chgData name="Dhivya Gunasekaran" userId="fc8afc26d28186fc" providerId="LiveId" clId="{4DBBF4DB-867D-4E47-BE21-DA9A91A3AC58}" dt="2025-06-22T15:51:41.756" v="15887" actId="20577"/>
          <ac:spMkLst>
            <pc:docMk/>
            <pc:sldMk cId="1202269881" sldId="359"/>
            <ac:spMk id="4" creationId="{BF7B75EC-8690-8C10-3A4A-1B2120758BBB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202269881" sldId="359"/>
            <ac:spMk id="5" creationId="{B918DF8D-F790-BDFC-4A0E-F0D534E7A255}"/>
          </ac:spMkLst>
        </pc:spChg>
      </pc:sldChg>
      <pc:sldChg chg="new del">
        <pc:chgData name="Dhivya Gunasekaran" userId="fc8afc26d28186fc" providerId="LiveId" clId="{4DBBF4DB-867D-4E47-BE21-DA9A91A3AC58}" dt="2025-06-16T04:01:24.501" v="6475" actId="2696"/>
        <pc:sldMkLst>
          <pc:docMk/>
          <pc:sldMk cId="1210243158" sldId="359"/>
        </pc:sldMkLst>
      </pc:sldChg>
      <pc:sldChg chg="modSp add del mod">
        <pc:chgData name="Dhivya Gunasekaran" userId="fc8afc26d28186fc" providerId="LiveId" clId="{4DBBF4DB-867D-4E47-BE21-DA9A91A3AC58}" dt="2025-06-16T03:57:50.814" v="6440" actId="2696"/>
        <pc:sldMkLst>
          <pc:docMk/>
          <pc:sldMk cId="3090042076" sldId="359"/>
        </pc:sldMkLst>
      </pc:sldChg>
      <pc:sldChg chg="new del">
        <pc:chgData name="Dhivya Gunasekaran" userId="fc8afc26d28186fc" providerId="LiveId" clId="{4DBBF4DB-867D-4E47-BE21-DA9A91A3AC58}" dt="2025-06-22T15:33:33.184" v="15711" actId="2696"/>
        <pc:sldMkLst>
          <pc:docMk/>
          <pc:sldMk cId="301876451" sldId="360"/>
        </pc:sldMkLst>
      </pc:sldChg>
      <pc:sldChg chg="addSp delSp modSp add del mod">
        <pc:chgData name="Dhivya Gunasekaran" userId="fc8afc26d28186fc" providerId="LiveId" clId="{4DBBF4DB-867D-4E47-BE21-DA9A91A3AC58}" dt="2025-06-21T17:32:00.023" v="13818" actId="2696"/>
        <pc:sldMkLst>
          <pc:docMk/>
          <pc:sldMk cId="1050631014" sldId="360"/>
        </pc:sldMkLst>
      </pc:sldChg>
      <pc:sldChg chg="new del">
        <pc:chgData name="Dhivya Gunasekaran" userId="fc8afc26d28186fc" providerId="LiveId" clId="{4DBBF4DB-867D-4E47-BE21-DA9A91A3AC58}" dt="2025-06-16T04:01:27.160" v="6476" actId="2696"/>
        <pc:sldMkLst>
          <pc:docMk/>
          <pc:sldMk cId="2170340040" sldId="360"/>
        </pc:sldMkLst>
      </pc:sldChg>
      <pc:sldChg chg="addSp delSp modSp new del mod">
        <pc:chgData name="Dhivya Gunasekaran" userId="fc8afc26d28186fc" providerId="LiveId" clId="{4DBBF4DB-867D-4E47-BE21-DA9A91A3AC58}" dt="2025-06-24T07:18:55.287" v="16344" actId="680"/>
        <pc:sldMkLst>
          <pc:docMk/>
          <pc:sldMk cId="2354481051" sldId="360"/>
        </pc:sldMkLst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4" creationId="{1611D865-433F-81CB-DAB5-B14E226EB9AF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6" creationId="{4056FA92-700A-8215-0F90-C545475577EA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8" creationId="{C548EFD6-6BB2-321B-70A0-8BDD5A9B91E1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10" creationId="{D8287EA0-1BA8-6EFA-641A-C0759C67E417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12" creationId="{2E056B02-8FDD-B1D3-590D-ED8AD11A7581}"/>
          </ac:graphicFrameMkLst>
        </pc:graphicFrameChg>
      </pc:sldChg>
      <pc:sldChg chg="new del">
        <pc:chgData name="Dhivya Gunasekaran" userId="fc8afc26d28186fc" providerId="LiveId" clId="{4DBBF4DB-867D-4E47-BE21-DA9A91A3AC58}" dt="2025-06-22T15:32:41.407" v="15709" actId="2696"/>
        <pc:sldMkLst>
          <pc:docMk/>
          <pc:sldMk cId="2541416105" sldId="360"/>
        </pc:sldMkLst>
      </pc:sldChg>
      <pc:sldChg chg="add del">
        <pc:chgData name="Dhivya Gunasekaran" userId="fc8afc26d28186fc" providerId="LiveId" clId="{4DBBF4DB-867D-4E47-BE21-DA9A91A3AC58}" dt="2025-06-18T17:14:01.839" v="8336"/>
        <pc:sldMkLst>
          <pc:docMk/>
          <pc:sldMk cId="2040572828" sldId="361"/>
        </pc:sldMkLst>
      </pc:sldChg>
      <pc:sldChg chg="new del">
        <pc:chgData name="Dhivya Gunasekaran" userId="fc8afc26d28186fc" providerId="LiveId" clId="{4DBBF4DB-867D-4E47-BE21-DA9A91A3AC58}" dt="2025-06-20T10:43:42.159" v="9424" actId="2696"/>
        <pc:sldMkLst>
          <pc:docMk/>
          <pc:sldMk cId="2975723859" sldId="361"/>
        </pc:sldMkLst>
      </pc:sldChg>
      <pc:sldChg chg="new del">
        <pc:chgData name="Dhivya Gunasekaran" userId="fc8afc26d28186fc" providerId="LiveId" clId="{4DBBF4DB-867D-4E47-BE21-DA9A91A3AC58}" dt="2025-06-20T10:45:53.116" v="9450" actId="2696"/>
        <pc:sldMkLst>
          <pc:docMk/>
          <pc:sldMk cId="3408338879" sldId="361"/>
        </pc:sldMkLst>
      </pc:sldChg>
      <pc:sldMasterChg chg="modSp modSldLayout">
        <pc:chgData name="Dhivya Gunasekaran" userId="fc8afc26d28186fc" providerId="LiveId" clId="{4DBBF4DB-867D-4E47-BE21-DA9A91A3AC58}" dt="2025-06-04T09:47:24.612" v="542"/>
        <pc:sldMasterMkLst>
          <pc:docMk/>
          <pc:sldMasterMk cId="3753660751" sldId="2147483750"/>
        </pc:sldMasterMkLst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547158101" sldId="2147483751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399609350" sldId="2147483753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08388040" sldId="2147483754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46537012" sldId="2147483755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13477889" sldId="2147483758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1524552476" sldId="2147483759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38587323" sldId="2147483761"/>
          </pc:sldLayoutMkLst>
        </pc:sldLayoutChg>
      </pc:sldMasterChg>
    </pc:docChg>
  </pc:docChgLst>
  <pc:docChgLst>
    <pc:chgData name="Dhivya Gunasekaran" userId="fc8afc26d28186fc" providerId="LiveId" clId="{A8E2DED9-1444-4A73-AF09-C990B6BF697B}"/>
    <pc:docChg chg="undo custSel addSld delSld modSld sldOrd modMainMaster">
      <pc:chgData name="Dhivya Gunasekaran" userId="fc8afc26d28186fc" providerId="LiveId" clId="{A8E2DED9-1444-4A73-AF09-C990B6BF697B}" dt="2025-06-02T10:49:46.080" v="18595" actId="20577"/>
      <pc:docMkLst>
        <pc:docMk/>
      </pc:docMkLst>
      <pc:sldChg chg="addSp delSp modSp del mod">
        <pc:chgData name="Dhivya Gunasekaran" userId="fc8afc26d28186fc" providerId="LiveId" clId="{A8E2DED9-1444-4A73-AF09-C990B6BF697B}" dt="2025-06-02T06:30:30.600" v="17640" actId="2696"/>
        <pc:sldMkLst>
          <pc:docMk/>
          <pc:sldMk cId="482447705" sldId="256"/>
        </pc:sldMkLst>
      </pc:sldChg>
      <pc:sldChg chg="modSp del">
        <pc:chgData name="Dhivya Gunasekaran" userId="fc8afc26d28186fc" providerId="LiveId" clId="{A8E2DED9-1444-4A73-AF09-C990B6BF697B}" dt="2025-04-16T05:35:54.528" v="3667" actId="2696"/>
        <pc:sldMkLst>
          <pc:docMk/>
          <pc:sldMk cId="2006623155" sldId="257"/>
        </pc:sldMkLst>
      </pc:sldChg>
      <pc:sldChg chg="addSp delSp modSp mod">
        <pc:chgData name="Dhivya Gunasekaran" userId="fc8afc26d28186fc" providerId="LiveId" clId="{A8E2DED9-1444-4A73-AF09-C990B6BF697B}" dt="2025-04-20T15:03:02.573" v="14891" actId="207"/>
        <pc:sldMkLst>
          <pc:docMk/>
          <pc:sldMk cId="2438231029" sldId="258"/>
        </pc:sldMkLst>
        <pc:spChg chg="add mod">
          <ac:chgData name="Dhivya Gunasekaran" userId="fc8afc26d28186fc" providerId="LiveId" clId="{A8E2DED9-1444-4A73-AF09-C990B6BF697B}" dt="2025-04-20T15:03:02.573" v="14891" actId="207"/>
          <ac:spMkLst>
            <pc:docMk/>
            <pc:sldMk cId="2438231029" sldId="258"/>
            <ac:spMk id="3" creationId="{C83AACC9-A139-D8B8-D340-1B632F53E7A0}"/>
          </ac:spMkLst>
        </pc:spChg>
        <pc:spChg chg="add mod">
          <ac:chgData name="Dhivya Gunasekaran" userId="fc8afc26d28186fc" providerId="LiveId" clId="{A8E2DED9-1444-4A73-AF09-C990B6BF697B}" dt="2025-04-20T15:02:59.525" v="14890" actId="207"/>
          <ac:spMkLst>
            <pc:docMk/>
            <pc:sldMk cId="2438231029" sldId="258"/>
            <ac:spMk id="5" creationId="{6243D2B5-43DF-2D80-4143-2D8C5CB643B1}"/>
          </ac:spMkLst>
        </pc:spChg>
      </pc:sldChg>
      <pc:sldChg chg="modSp del">
        <pc:chgData name="Dhivya Gunasekaran" userId="fc8afc26d28186fc" providerId="LiveId" clId="{A8E2DED9-1444-4A73-AF09-C990B6BF697B}" dt="2025-04-16T05:30:04.982" v="3666" actId="2696"/>
        <pc:sldMkLst>
          <pc:docMk/>
          <pc:sldMk cId="3873599272" sldId="259"/>
        </pc:sldMkLst>
      </pc:sldChg>
      <pc:sldChg chg="addSp modSp mod">
        <pc:chgData name="Dhivya Gunasekaran" userId="fc8afc26d28186fc" providerId="LiveId" clId="{A8E2DED9-1444-4A73-AF09-C990B6BF697B}" dt="2025-05-25T14:36:29.604" v="15431" actId="20577"/>
        <pc:sldMkLst>
          <pc:docMk/>
          <pc:sldMk cId="3531392061" sldId="260"/>
        </pc:sldMkLst>
      </pc:sldChg>
      <pc:sldChg chg="addSp modSp del mod">
        <pc:chgData name="Dhivya Gunasekaran" userId="fc8afc26d28186fc" providerId="LiveId" clId="{A8E2DED9-1444-4A73-AF09-C990B6BF697B}" dt="2025-04-13T18:20:28.316" v="483" actId="2696"/>
        <pc:sldMkLst>
          <pc:docMk/>
          <pc:sldMk cId="124106299" sldId="261"/>
        </pc:sldMkLst>
      </pc:sldChg>
      <pc:sldChg chg="addSp delSp modSp add mod">
        <pc:chgData name="Dhivya Gunasekaran" userId="fc8afc26d28186fc" providerId="LiveId" clId="{A8E2DED9-1444-4A73-AF09-C990B6BF697B}" dt="2025-06-01T06:44:52.642" v="16289" actId="14100"/>
        <pc:sldMkLst>
          <pc:docMk/>
          <pc:sldMk cId="2216641144" sldId="261"/>
        </pc:sldMkLst>
        <pc:spChg chg="mod">
          <ac:chgData name="Dhivya Gunasekaran" userId="fc8afc26d28186fc" providerId="LiveId" clId="{A8E2DED9-1444-4A73-AF09-C990B6BF697B}" dt="2025-06-01T06:41:48.843" v="16257" actId="1076"/>
          <ac:spMkLst>
            <pc:docMk/>
            <pc:sldMk cId="2216641144" sldId="261"/>
            <ac:spMk id="2" creationId="{6DDB07CE-3D71-6A43-30FB-C04EFD285AA9}"/>
          </ac:spMkLst>
        </pc:spChg>
        <pc:spChg chg="mod">
          <ac:chgData name="Dhivya Gunasekaran" userId="fc8afc26d28186fc" providerId="LiveId" clId="{A8E2DED9-1444-4A73-AF09-C990B6BF697B}" dt="2025-06-01T06:44:52.642" v="16289" actId="14100"/>
          <ac:spMkLst>
            <pc:docMk/>
            <pc:sldMk cId="2216641144" sldId="261"/>
            <ac:spMk id="4" creationId="{6E4CE27E-691D-9EA4-2F1F-3BD79DAAD835}"/>
          </ac:spMkLst>
        </pc:spChg>
      </pc:sldChg>
      <pc:sldChg chg="addSp delSp modSp del mod modClrScheme chgLayout">
        <pc:chgData name="Dhivya Gunasekaran" userId="fc8afc26d28186fc" providerId="LiveId" clId="{A8E2DED9-1444-4A73-AF09-C990B6BF697B}" dt="2025-04-14T14:30:17.489" v="1251" actId="2696"/>
        <pc:sldMkLst>
          <pc:docMk/>
          <pc:sldMk cId="3972450769" sldId="262"/>
        </pc:sldMkLst>
      </pc:sldChg>
      <pc:sldChg chg="addSp delSp modSp del mod">
        <pc:chgData name="Dhivya Gunasekaran" userId="fc8afc26d28186fc" providerId="LiveId" clId="{A8E2DED9-1444-4A73-AF09-C990B6BF697B}" dt="2025-04-15T15:14:32.364" v="3352" actId="2696"/>
        <pc:sldMkLst>
          <pc:docMk/>
          <pc:sldMk cId="3243124580" sldId="263"/>
        </pc:sldMkLst>
      </pc:sldChg>
      <pc:sldChg chg="addSp delSp modSp del mod modClrScheme chgLayout">
        <pc:chgData name="Dhivya Gunasekaran" userId="fc8afc26d28186fc" providerId="LiveId" clId="{A8E2DED9-1444-4A73-AF09-C990B6BF697B}" dt="2025-04-20T12:05:06.879" v="12594" actId="2696"/>
        <pc:sldMkLst>
          <pc:docMk/>
          <pc:sldMk cId="1237544592" sldId="264"/>
        </pc:sldMkLst>
      </pc:sldChg>
      <pc:sldChg chg="modSp add del mod">
        <pc:chgData name="Dhivya Gunasekaran" userId="fc8afc26d28186fc" providerId="LiveId" clId="{A8E2DED9-1444-4A73-AF09-C990B6BF697B}" dt="2025-06-02T10:04:43.322" v="18397" actId="2696"/>
        <pc:sldMkLst>
          <pc:docMk/>
          <pc:sldMk cId="1947681295" sldId="264"/>
        </pc:sldMkLst>
      </pc:sldChg>
      <pc:sldChg chg="addSp delSp modSp add mod setBg delDesignElem">
        <pc:chgData name="Dhivya Gunasekaran" userId="fc8afc26d28186fc" providerId="LiveId" clId="{A8E2DED9-1444-4A73-AF09-C990B6BF697B}" dt="2025-06-02T10:12:45.735" v="18461" actId="21"/>
        <pc:sldMkLst>
          <pc:docMk/>
          <pc:sldMk cId="3917671163" sldId="265"/>
        </pc:sldMkLst>
        <pc:spChg chg="mod">
          <ac:chgData name="Dhivya Gunasekaran" userId="fc8afc26d28186fc" providerId="LiveId" clId="{A8E2DED9-1444-4A73-AF09-C990B6BF697B}" dt="2025-06-02T10:12:09.184" v="18456" actId="255"/>
          <ac:spMkLst>
            <pc:docMk/>
            <pc:sldMk cId="3917671163" sldId="265"/>
            <ac:spMk id="2" creationId="{0D8889A6-2424-81C8-3A4F-7393B597B8B1}"/>
          </ac:spMkLst>
        </pc:spChg>
        <pc:spChg chg="mod">
          <ac:chgData name="Dhivya Gunasekaran" userId="fc8afc26d28186fc" providerId="LiveId" clId="{A8E2DED9-1444-4A73-AF09-C990B6BF697B}" dt="2025-06-02T10:12:25.138" v="18458" actId="14100"/>
          <ac:spMkLst>
            <pc:docMk/>
            <pc:sldMk cId="3917671163" sldId="265"/>
            <ac:spMk id="3" creationId="{D8BC45A3-1DB8-31EC-4FD6-999293B53918}"/>
          </ac:spMkLst>
        </pc:spChg>
      </pc:sldChg>
      <pc:sldChg chg="modSp del">
        <pc:chgData name="Dhivya Gunasekaran" userId="fc8afc26d28186fc" providerId="LiveId" clId="{A8E2DED9-1444-4A73-AF09-C990B6BF697B}" dt="2025-04-16T17:09:19.880" v="5793" actId="2696"/>
        <pc:sldMkLst>
          <pc:docMk/>
          <pc:sldMk cId="2572723859" sldId="266"/>
        </pc:sldMkLst>
      </pc:sldChg>
      <pc:sldChg chg="del">
        <pc:chgData name="Dhivya Gunasekaran" userId="fc8afc26d28186fc" providerId="LiveId" clId="{A8E2DED9-1444-4A73-AF09-C990B6BF697B}" dt="2025-04-14T16:11:46.675" v="2186" actId="2696"/>
        <pc:sldMkLst>
          <pc:docMk/>
          <pc:sldMk cId="3524209680" sldId="267"/>
        </pc:sldMkLst>
      </pc:sldChg>
      <pc:sldChg chg="addSp modSp del mod">
        <pc:chgData name="Dhivya Gunasekaran" userId="fc8afc26d28186fc" providerId="LiveId" clId="{A8E2DED9-1444-4A73-AF09-C990B6BF697B}" dt="2025-04-19T16:51:15.376" v="9852" actId="2696"/>
        <pc:sldMkLst>
          <pc:docMk/>
          <pc:sldMk cId="4055342851" sldId="268"/>
        </pc:sldMkLst>
      </pc:sldChg>
      <pc:sldChg chg="modSp del">
        <pc:chgData name="Dhivya Gunasekaran" userId="fc8afc26d28186fc" providerId="LiveId" clId="{A8E2DED9-1444-4A73-AF09-C990B6BF697B}" dt="2025-04-16T16:47:18.324" v="5777" actId="2696"/>
        <pc:sldMkLst>
          <pc:docMk/>
          <pc:sldMk cId="3940507146" sldId="269"/>
        </pc:sldMkLst>
      </pc:sldChg>
      <pc:sldChg chg="addSp delSp modSp mod">
        <pc:chgData name="Dhivya Gunasekaran" userId="fc8afc26d28186fc" providerId="LiveId" clId="{A8E2DED9-1444-4A73-AF09-C990B6BF697B}" dt="2025-04-19T17:17:59.350" v="10295" actId="207"/>
        <pc:sldMkLst>
          <pc:docMk/>
          <pc:sldMk cId="2748623460" sldId="270"/>
        </pc:sldMkLst>
        <pc:spChg chg="add mod">
          <ac:chgData name="Dhivya Gunasekaran" userId="fc8afc26d28186fc" providerId="LiveId" clId="{A8E2DED9-1444-4A73-AF09-C990B6BF697B}" dt="2025-04-19T17:17:59.350" v="10295" actId="207"/>
          <ac:spMkLst>
            <pc:docMk/>
            <pc:sldMk cId="2748623460" sldId="270"/>
            <ac:spMk id="2" creationId="{B306CB3A-83D1-F3AF-5B64-6A62640E88E6}"/>
          </ac:spMkLst>
        </pc:spChg>
        <pc:picChg chg="add mod">
          <ac:chgData name="Dhivya Gunasekaran" userId="fc8afc26d28186fc" providerId="LiveId" clId="{A8E2DED9-1444-4A73-AF09-C990B6BF697B}" dt="2025-04-16T17:26:41.986" v="5863" actId="1076"/>
          <ac:picMkLst>
            <pc:docMk/>
            <pc:sldMk cId="2748623460" sldId="270"/>
            <ac:picMk id="1026" creationId="{B3966E6D-E4B0-011E-3D2C-318349A117FC}"/>
          </ac:picMkLst>
        </pc:picChg>
      </pc:sldChg>
      <pc:sldChg chg="add del">
        <pc:chgData name="Dhivya Gunasekaran" userId="fc8afc26d28186fc" providerId="LiveId" clId="{A8E2DED9-1444-4A73-AF09-C990B6BF697B}" dt="2025-04-13T18:29:33.071" v="558" actId="47"/>
        <pc:sldMkLst>
          <pc:docMk/>
          <pc:sldMk cId="365051654" sldId="271"/>
        </pc:sldMkLst>
      </pc:sldChg>
      <pc:sldChg chg="addSp delSp modSp new del mod">
        <pc:chgData name="Dhivya Gunasekaran" userId="fc8afc26d28186fc" providerId="LiveId" clId="{A8E2DED9-1444-4A73-AF09-C990B6BF697B}" dt="2025-04-13T18:26:43.111" v="510" actId="2696"/>
        <pc:sldMkLst>
          <pc:docMk/>
          <pc:sldMk cId="3760898585" sldId="271"/>
        </pc:sldMkLst>
      </pc:sldChg>
      <pc:sldChg chg="addSp delSp modSp new mod">
        <pc:chgData name="Dhivya Gunasekaran" userId="fc8afc26d28186fc" providerId="LiveId" clId="{A8E2DED9-1444-4A73-AF09-C990B6BF697B}" dt="2025-06-02T09:04:23.026" v="18058" actId="1076"/>
        <pc:sldMkLst>
          <pc:docMk/>
          <pc:sldMk cId="2607456226" sldId="272"/>
        </pc:sldMkLst>
      </pc:sldChg>
      <pc:sldChg chg="addSp delSp modSp new mod ord">
        <pc:chgData name="Dhivya Gunasekaran" userId="fc8afc26d28186fc" providerId="LiveId" clId="{A8E2DED9-1444-4A73-AF09-C990B6BF697B}" dt="2025-06-02T09:07:43.695" v="18075" actId="14100"/>
        <pc:sldMkLst>
          <pc:docMk/>
          <pc:sldMk cId="3888421906" sldId="273"/>
        </pc:sldMkLst>
      </pc:sldChg>
      <pc:sldChg chg="addSp modSp add mod">
        <pc:chgData name="Dhivya Gunasekaran" userId="fc8afc26d28186fc" providerId="LiveId" clId="{A8E2DED9-1444-4A73-AF09-C990B6BF697B}" dt="2025-06-02T09:11:46.948" v="18094" actId="1076"/>
        <pc:sldMkLst>
          <pc:docMk/>
          <pc:sldMk cId="1735281965" sldId="274"/>
        </pc:sldMkLst>
      </pc:sldChg>
      <pc:sldChg chg="addSp delSp modSp new del mod">
        <pc:chgData name="Dhivya Gunasekaran" userId="fc8afc26d28186fc" providerId="LiveId" clId="{A8E2DED9-1444-4A73-AF09-C990B6BF697B}" dt="2025-04-20T07:10:30.587" v="11785" actId="2696"/>
        <pc:sldMkLst>
          <pc:docMk/>
          <pc:sldMk cId="2724169222" sldId="274"/>
        </pc:sldMkLst>
      </pc:sldChg>
      <pc:sldChg chg="addSp delSp modSp new mod">
        <pc:chgData name="Dhivya Gunasekaran" userId="fc8afc26d28186fc" providerId="LiveId" clId="{A8E2DED9-1444-4A73-AF09-C990B6BF697B}" dt="2025-06-02T09:13:01.154" v="18105" actId="5793"/>
        <pc:sldMkLst>
          <pc:docMk/>
          <pc:sldMk cId="4246430637" sldId="275"/>
        </pc:sldMkLst>
      </pc:sldChg>
      <pc:sldChg chg="modSp add del mod">
        <pc:chgData name="Dhivya Gunasekaran" userId="fc8afc26d28186fc" providerId="LiveId" clId="{A8E2DED9-1444-4A73-AF09-C990B6BF697B}" dt="2025-04-18T07:30:31.199" v="7374" actId="2696"/>
        <pc:sldMkLst>
          <pc:docMk/>
          <pc:sldMk cId="239777694" sldId="276"/>
        </pc:sldMkLst>
      </pc:sldChg>
      <pc:sldChg chg="addSp delSp modSp add del mod">
        <pc:chgData name="Dhivya Gunasekaran" userId="fc8afc26d28186fc" providerId="LiveId" clId="{A8E2DED9-1444-4A73-AF09-C990B6BF697B}" dt="2025-05-25T14:22:11.699" v="15321" actId="2696"/>
        <pc:sldMkLst>
          <pc:docMk/>
          <pc:sldMk cId="2200503629" sldId="276"/>
        </pc:sldMkLst>
      </pc:sldChg>
      <pc:sldChg chg="addSp delSp modSp new del mod">
        <pc:chgData name="Dhivya Gunasekaran" userId="fc8afc26d28186fc" providerId="LiveId" clId="{A8E2DED9-1444-4A73-AF09-C990B6BF697B}" dt="2025-04-15T15:08:10.508" v="3179" actId="2696"/>
        <pc:sldMkLst>
          <pc:docMk/>
          <pc:sldMk cId="2978717531" sldId="276"/>
        </pc:sldMkLst>
      </pc:sldChg>
      <pc:sldChg chg="modSp add mod">
        <pc:chgData name="Dhivya Gunasekaran" userId="fc8afc26d28186fc" providerId="LiveId" clId="{A8E2DED9-1444-4A73-AF09-C990B6BF697B}" dt="2025-05-25T14:33:38.458" v="15403" actId="1076"/>
        <pc:sldMkLst>
          <pc:docMk/>
          <pc:sldMk cId="466562829" sldId="277"/>
        </pc:sldMkLst>
      </pc:sldChg>
      <pc:sldChg chg="addSp delSp modSp new del mod">
        <pc:chgData name="Dhivya Gunasekaran" userId="fc8afc26d28186fc" providerId="LiveId" clId="{A8E2DED9-1444-4A73-AF09-C990B6BF697B}" dt="2025-05-25T14:30:49.827" v="15338" actId="2696"/>
        <pc:sldMkLst>
          <pc:docMk/>
          <pc:sldMk cId="3962878499" sldId="277"/>
        </pc:sldMkLst>
      </pc:sldChg>
      <pc:sldChg chg="addSp delSp modSp new del mod modClrScheme chgLayout">
        <pc:chgData name="Dhivya Gunasekaran" userId="fc8afc26d28186fc" providerId="LiveId" clId="{A8E2DED9-1444-4A73-AF09-C990B6BF697B}" dt="2025-04-15T15:09:34.577" v="3188" actId="2696"/>
        <pc:sldMkLst>
          <pc:docMk/>
          <pc:sldMk cId="2556243827" sldId="278"/>
        </pc:sldMkLst>
      </pc:sldChg>
      <pc:sldChg chg="addSp delSp modSp add mod setBg">
        <pc:chgData name="Dhivya Gunasekaran" userId="fc8afc26d28186fc" providerId="LiveId" clId="{A8E2DED9-1444-4A73-AF09-C990B6BF697B}" dt="2025-06-02T07:07:21.950" v="17969" actId="1076"/>
        <pc:sldMkLst>
          <pc:docMk/>
          <pc:sldMk cId="4124174603" sldId="278"/>
        </pc:sldMkLst>
        <pc:spChg chg="add mod topLvl">
          <ac:chgData name="Dhivya Gunasekaran" userId="fc8afc26d28186fc" providerId="LiveId" clId="{A8E2DED9-1444-4A73-AF09-C990B6BF697B}" dt="2025-06-02T07:05:51.683" v="17962" actId="14100"/>
          <ac:spMkLst>
            <pc:docMk/>
            <pc:sldMk cId="4124174603" sldId="278"/>
            <ac:spMk id="2" creationId="{DFB6EB0C-824D-2A80-05DA-8D22A32B3731}"/>
          </ac:spMkLst>
        </pc:spChg>
        <pc:spChg chg="add mod topLvl">
          <ac:chgData name="Dhivya Gunasekaran" userId="fc8afc26d28186fc" providerId="LiveId" clId="{A8E2DED9-1444-4A73-AF09-C990B6BF697B}" dt="2025-06-02T06:47:27.847" v="17935" actId="207"/>
          <ac:spMkLst>
            <pc:docMk/>
            <pc:sldMk cId="4124174603" sldId="278"/>
            <ac:spMk id="5" creationId="{0A154313-2EA5-07C0-BB40-E971EA564B4B}"/>
          </ac:spMkLst>
        </pc:spChg>
        <pc:spChg chg="add mod topLvl">
          <ac:chgData name="Dhivya Gunasekaran" userId="fc8afc26d28186fc" providerId="LiveId" clId="{A8E2DED9-1444-4A73-AF09-C990B6BF697B}" dt="2025-06-02T06:47:53.799" v="17937" actId="207"/>
          <ac:spMkLst>
            <pc:docMk/>
            <pc:sldMk cId="4124174603" sldId="278"/>
            <ac:spMk id="6" creationId="{39DFC3F8-D76F-DE1A-C6DA-AB4D846C8E87}"/>
          </ac:spMkLst>
        </pc:spChg>
        <pc:spChg chg="add mod topLvl">
          <ac:chgData name="Dhivya Gunasekaran" userId="fc8afc26d28186fc" providerId="LiveId" clId="{A8E2DED9-1444-4A73-AF09-C990B6BF697B}" dt="2025-06-02T06:48:06.571" v="17939" actId="207"/>
          <ac:spMkLst>
            <pc:docMk/>
            <pc:sldMk cId="4124174603" sldId="278"/>
            <ac:spMk id="7" creationId="{7B85EE6B-CAA9-BAAF-A8AD-CE73A5ABB401}"/>
          </ac:spMkLst>
        </pc:spChg>
        <pc:spChg chg="add mod topLvl">
          <ac:chgData name="Dhivya Gunasekaran" userId="fc8afc26d28186fc" providerId="LiveId" clId="{A8E2DED9-1444-4A73-AF09-C990B6BF697B}" dt="2025-06-02T06:48:15.351" v="17940" actId="207"/>
          <ac:spMkLst>
            <pc:docMk/>
            <pc:sldMk cId="4124174603" sldId="278"/>
            <ac:spMk id="8" creationId="{F2EF8DC1-C568-4B3C-4C71-9D696946AAB3}"/>
          </ac:spMkLst>
        </pc:spChg>
        <pc:spChg chg="mod">
          <ac:chgData name="Dhivya Gunasekaran" userId="fc8afc26d28186fc" providerId="LiveId" clId="{A8E2DED9-1444-4A73-AF09-C990B6BF697B}" dt="2025-06-01T06:51:50.524" v="16398" actId="1076"/>
          <ac:spMkLst>
            <pc:docMk/>
            <pc:sldMk cId="4124174603" sldId="278"/>
            <ac:spMk id="9" creationId="{13F02D52-1006-84FB-81AC-73157F37909E}"/>
          </ac:spMkLst>
        </pc:spChg>
        <pc:spChg chg="add mod topLvl">
          <ac:chgData name="Dhivya Gunasekaran" userId="fc8afc26d28186fc" providerId="LiveId" clId="{A8E2DED9-1444-4A73-AF09-C990B6BF697B}" dt="2025-06-02T06:48:29.941" v="17941" actId="207"/>
          <ac:spMkLst>
            <pc:docMk/>
            <pc:sldMk cId="4124174603" sldId="278"/>
            <ac:spMk id="10" creationId="{4791ACE1-A9C0-8808-6A7D-CF592C71FAD8}"/>
          </ac:spMkLst>
        </pc:spChg>
        <pc:spChg chg="mod">
          <ac:chgData name="Dhivya Gunasekaran" userId="fc8afc26d28186fc" providerId="LiveId" clId="{A8E2DED9-1444-4A73-AF09-C990B6BF697B}" dt="2025-06-02T07:07:15.171" v="17968" actId="1076"/>
          <ac:spMkLst>
            <pc:docMk/>
            <pc:sldMk cId="4124174603" sldId="278"/>
            <ac:spMk id="11" creationId="{3E2496EB-9A8F-506A-E525-620BDAD60F1A}"/>
          </ac:spMkLst>
        </pc:spChg>
        <pc:spChg chg="add mod topLvl">
          <ac:chgData name="Dhivya Gunasekaran" userId="fc8afc26d28186fc" providerId="LiveId" clId="{A8E2DED9-1444-4A73-AF09-C990B6BF697B}" dt="2025-06-02T06:48:47.200" v="17942" actId="207"/>
          <ac:spMkLst>
            <pc:docMk/>
            <pc:sldMk cId="4124174603" sldId="278"/>
            <ac:spMk id="12" creationId="{7C4C06AB-53BC-9AFB-28DF-13F71B94E6AC}"/>
          </ac:spMkLst>
        </pc:spChg>
        <pc:spChg chg="add mod topLvl">
          <ac:chgData name="Dhivya Gunasekaran" userId="fc8afc26d28186fc" providerId="LiveId" clId="{A8E2DED9-1444-4A73-AF09-C990B6BF697B}" dt="2025-06-02T06:49:01.522" v="17943" actId="207"/>
          <ac:spMkLst>
            <pc:docMk/>
            <pc:sldMk cId="4124174603" sldId="278"/>
            <ac:spMk id="13" creationId="{29753C96-75BF-1A7D-73A4-AE8D2D7BFCD1}"/>
          </ac:spMkLst>
        </pc:spChg>
        <pc:spChg chg="add mod topLvl">
          <ac:chgData name="Dhivya Gunasekaran" userId="fc8afc26d28186fc" providerId="LiveId" clId="{A8E2DED9-1444-4A73-AF09-C990B6BF697B}" dt="2025-06-02T07:04:43.437" v="17954" actId="207"/>
          <ac:spMkLst>
            <pc:docMk/>
            <pc:sldMk cId="4124174603" sldId="278"/>
            <ac:spMk id="14" creationId="{D6394698-0961-6614-C0B2-9398A8B84863}"/>
          </ac:spMkLst>
        </pc:spChg>
        <pc:spChg chg="add mod topLvl">
          <ac:chgData name="Dhivya Gunasekaran" userId="fc8afc26d28186fc" providerId="LiveId" clId="{A8E2DED9-1444-4A73-AF09-C990B6BF697B}" dt="2025-06-02T07:04:54.017" v="17955" actId="207"/>
          <ac:spMkLst>
            <pc:docMk/>
            <pc:sldMk cId="4124174603" sldId="278"/>
            <ac:spMk id="15" creationId="{37553EE8-44F9-AAE2-AF82-B05762C1B91E}"/>
          </ac:spMkLst>
        </pc:spChg>
        <pc:grpChg chg="mod">
          <ac:chgData name="Dhivya Gunasekaran" userId="fc8afc26d28186fc" providerId="LiveId" clId="{A8E2DED9-1444-4A73-AF09-C990B6BF697B}" dt="2025-06-02T07:06:29.748" v="17963" actId="164"/>
          <ac:grpSpMkLst>
            <pc:docMk/>
            <pc:sldMk cId="4124174603" sldId="278"/>
            <ac:grpSpMk id="30" creationId="{9FF540F2-2098-337D-13F3-E146B7EC8BA9}"/>
          </ac:grpSpMkLst>
        </pc:grpChg>
        <pc:picChg chg="add del mod modCrop">
          <ac:chgData name="Dhivya Gunasekaran" userId="fc8afc26d28186fc" providerId="LiveId" clId="{A8E2DED9-1444-4A73-AF09-C990B6BF697B}" dt="2025-06-02T06:53:36.127" v="17947" actId="1076"/>
          <ac:picMkLst>
            <pc:docMk/>
            <pc:sldMk cId="4124174603" sldId="278"/>
            <ac:picMk id="3" creationId="{9401CFF4-FBA0-6F5E-DBE2-E2B2BC0D2EB0}"/>
          </ac:picMkLst>
        </pc:pic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7" creationId="{4B8E6B8D-DF8F-2F8D-CBAE-7F69EE2C41EE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8" creationId="{719F8C79-1732-5A23-4A25-183E719874AA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9" creationId="{E0572C7A-84D3-7F17-4327-8484155CCFCB}"/>
          </ac:cxnSpMkLst>
        </pc:cxnChg>
        <pc:cxnChg chg="add mod">
          <ac:chgData name="Dhivya Gunasekaran" userId="fc8afc26d28186fc" providerId="LiveId" clId="{A8E2DED9-1444-4A73-AF09-C990B6BF697B}" dt="2025-06-01T07:22:12.531" v="17588" actId="1035"/>
          <ac:cxnSpMkLst>
            <pc:docMk/>
            <pc:sldMk cId="4124174603" sldId="278"/>
            <ac:cxnSpMk id="20" creationId="{3792BC2A-F03F-AABB-D631-CB119BEB6FEB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1" creationId="{BBA8F913-8177-52B4-FDA1-4C317DD54283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2" creationId="{E8107D99-6B04-9386-CB6B-E01E1BF31F19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3" creationId="{55486C89-D0B2-AC12-A28F-6BBF37C7DE1F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4" creationId="{A78A5AC0-25A6-29C3-4E37-CF51710A6197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5" creationId="{0FA66FE9-012B-9C4A-0BF6-CB9EB5D5722A}"/>
          </ac:cxnSpMkLst>
        </pc:cxnChg>
      </pc:sldChg>
      <pc:sldChg chg="addSp delSp modSp add del mod">
        <pc:chgData name="Dhivya Gunasekaran" userId="fc8afc26d28186fc" providerId="LiveId" clId="{A8E2DED9-1444-4A73-AF09-C990B6BF697B}" dt="2025-05-25T14:25:20.443" v="15334" actId="2696"/>
        <pc:sldMkLst>
          <pc:docMk/>
          <pc:sldMk cId="1141241921" sldId="279"/>
        </pc:sldMkLst>
      </pc:sldChg>
      <pc:sldChg chg="addSp modSp new del mod">
        <pc:chgData name="Dhivya Gunasekaran" userId="fc8afc26d28186fc" providerId="LiveId" clId="{A8E2DED9-1444-4A73-AF09-C990B6BF697B}" dt="2025-04-15T15:10:05.296" v="3192" actId="2696"/>
        <pc:sldMkLst>
          <pc:docMk/>
          <pc:sldMk cId="1871570978" sldId="27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30:37.874" v="15336" actId="2696"/>
        <pc:sldMkLst>
          <pc:docMk/>
          <pc:sldMk cId="863335419" sldId="280"/>
        </pc:sldMkLst>
      </pc:sldChg>
      <pc:sldChg chg="add del">
        <pc:chgData name="Dhivya Gunasekaran" userId="fc8afc26d28186fc" providerId="LiveId" clId="{A8E2DED9-1444-4A73-AF09-C990B6BF697B}" dt="2025-04-15T10:47:44.594" v="2484" actId="2696"/>
        <pc:sldMkLst>
          <pc:docMk/>
          <pc:sldMk cId="394823403" sldId="281"/>
        </pc:sldMkLst>
      </pc:sldChg>
      <pc:sldChg chg="addSp modSp new del mod">
        <pc:chgData name="Dhivya Gunasekaran" userId="fc8afc26d28186fc" providerId="LiveId" clId="{A8E2DED9-1444-4A73-AF09-C990B6BF697B}" dt="2025-04-15T10:47:18.826" v="2480" actId="2696"/>
        <pc:sldMkLst>
          <pc:docMk/>
          <pc:sldMk cId="1642276565" sldId="281"/>
        </pc:sldMkLst>
      </pc:sldChg>
      <pc:sldChg chg="delSp modSp add del mod">
        <pc:chgData name="Dhivya Gunasekaran" userId="fc8afc26d28186fc" providerId="LiveId" clId="{A8E2DED9-1444-4A73-AF09-C990B6BF697B}" dt="2025-04-15T14:52:27.389" v="2957" actId="2696"/>
        <pc:sldMkLst>
          <pc:docMk/>
          <pc:sldMk cId="2921500958" sldId="281"/>
        </pc:sldMkLst>
      </pc:sldChg>
      <pc:sldChg chg="new del">
        <pc:chgData name="Dhivya Gunasekaran" userId="fc8afc26d28186fc" providerId="LiveId" clId="{A8E2DED9-1444-4A73-AF09-C990B6BF697B}" dt="2025-04-15T14:52:52.769" v="2960" actId="2696"/>
        <pc:sldMkLst>
          <pc:docMk/>
          <pc:sldMk cId="3274900752" sldId="281"/>
        </pc:sldMkLst>
      </pc:sldChg>
      <pc:sldChg chg="new del">
        <pc:chgData name="Dhivya Gunasekaran" userId="fc8afc26d28186fc" providerId="LiveId" clId="{A8E2DED9-1444-4A73-AF09-C990B6BF697B}" dt="2025-04-15T10:47:50.162" v="2486" actId="2696"/>
        <pc:sldMkLst>
          <pc:docMk/>
          <pc:sldMk cId="133013265" sldId="282"/>
        </pc:sldMkLst>
      </pc:sldChg>
      <pc:sldChg chg="new del">
        <pc:chgData name="Dhivya Gunasekaran" userId="fc8afc26d28186fc" providerId="LiveId" clId="{A8E2DED9-1444-4A73-AF09-C990B6BF697B}" dt="2025-04-15T10:47:25.385" v="2482" actId="2696"/>
        <pc:sldMkLst>
          <pc:docMk/>
          <pc:sldMk cId="1061948374" sldId="282"/>
        </pc:sldMkLst>
      </pc:sldChg>
      <pc:sldChg chg="add del">
        <pc:chgData name="Dhivya Gunasekaran" userId="fc8afc26d28186fc" providerId="LiveId" clId="{A8E2DED9-1444-4A73-AF09-C990B6BF697B}" dt="2025-04-15T14:52:55.824" v="2961" actId="2696"/>
        <pc:sldMkLst>
          <pc:docMk/>
          <pc:sldMk cId="1799748679" sldId="282"/>
        </pc:sldMkLst>
      </pc:sldChg>
      <pc:sldChg chg="add del">
        <pc:chgData name="Dhivya Gunasekaran" userId="fc8afc26d28186fc" providerId="LiveId" clId="{A8E2DED9-1444-4A73-AF09-C990B6BF697B}" dt="2025-04-15T14:52:27.389" v="2957" actId="2696"/>
        <pc:sldMkLst>
          <pc:docMk/>
          <pc:sldMk cId="3952508823" sldId="282"/>
        </pc:sldMkLst>
      </pc:sldChg>
      <pc:sldChg chg="addSp delSp modSp add mod">
        <pc:chgData name="Dhivya Gunasekaran" userId="fc8afc26d28186fc" providerId="LiveId" clId="{A8E2DED9-1444-4A73-AF09-C990B6BF697B}" dt="2025-06-02T07:33:05.595" v="18015" actId="1076"/>
        <pc:sldMkLst>
          <pc:docMk/>
          <pc:sldMk cId="4051278411" sldId="283"/>
        </pc:sldMkLst>
        <pc:spChg chg="mod">
          <ac:chgData name="Dhivya Gunasekaran" userId="fc8afc26d28186fc" providerId="LiveId" clId="{A8E2DED9-1444-4A73-AF09-C990B6BF697B}" dt="2025-04-20T14:08:25.750" v="14117" actId="1076"/>
          <ac:spMkLst>
            <pc:docMk/>
            <pc:sldMk cId="4051278411" sldId="283"/>
            <ac:spMk id="2" creationId="{02F0CC1B-18DC-3257-8E6C-7E01D3E20740}"/>
          </ac:spMkLst>
        </pc:spChg>
        <pc:spChg chg="mod">
          <ac:chgData name="Dhivya Gunasekaran" userId="fc8afc26d28186fc" providerId="LiveId" clId="{A8E2DED9-1444-4A73-AF09-C990B6BF697B}" dt="2025-06-02T07:33:05.595" v="18015" actId="1076"/>
          <ac:spMkLst>
            <pc:docMk/>
            <pc:sldMk cId="4051278411" sldId="283"/>
            <ac:spMk id="3" creationId="{C0AF960E-15CE-82BA-5250-F64ACDA318DE}"/>
          </ac:spMkLst>
        </pc:spChg>
      </pc:sldChg>
      <pc:sldChg chg="delSp new del mod modClrScheme chgLayout">
        <pc:chgData name="Dhivya Gunasekaran" userId="fc8afc26d28186fc" providerId="LiveId" clId="{A8E2DED9-1444-4A73-AF09-C990B6BF697B}" dt="2025-04-15T15:08:20.589" v="3181" actId="2696"/>
        <pc:sldMkLst>
          <pc:docMk/>
          <pc:sldMk cId="1139774889" sldId="284"/>
        </pc:sldMkLst>
      </pc:sldChg>
      <pc:sldChg chg="new del">
        <pc:chgData name="Dhivya Gunasekaran" userId="fc8afc26d28186fc" providerId="LiveId" clId="{A8E2DED9-1444-4A73-AF09-C990B6BF697B}" dt="2025-04-15T15:09:41.636" v="3190" actId="2696"/>
        <pc:sldMkLst>
          <pc:docMk/>
          <pc:sldMk cId="1368799909" sldId="284"/>
        </pc:sldMkLst>
      </pc:sldChg>
      <pc:sldChg chg="new del">
        <pc:chgData name="Dhivya Gunasekaran" userId="fc8afc26d28186fc" providerId="LiveId" clId="{A8E2DED9-1444-4A73-AF09-C990B6BF697B}" dt="2025-04-15T15:10:10.231" v="3194" actId="2696"/>
        <pc:sldMkLst>
          <pc:docMk/>
          <pc:sldMk cId="1549712405" sldId="284"/>
        </pc:sldMkLst>
      </pc:sldChg>
      <pc:sldChg chg="addSp delSp modSp new del mod chgLayout">
        <pc:chgData name="Dhivya Gunasekaran" userId="fc8afc26d28186fc" providerId="LiveId" clId="{A8E2DED9-1444-4A73-AF09-C990B6BF697B}" dt="2025-05-14T09:16:05.649" v="15183" actId="2696"/>
        <pc:sldMkLst>
          <pc:docMk/>
          <pc:sldMk cId="2758663791" sldId="284"/>
        </pc:sldMkLst>
      </pc:sldChg>
      <pc:sldChg chg="modSp add del mod">
        <pc:chgData name="Dhivya Gunasekaran" userId="fc8afc26d28186fc" providerId="LiveId" clId="{A8E2DED9-1444-4A73-AF09-C990B6BF697B}" dt="2025-04-20T12:18:49.224" v="12645" actId="2696"/>
        <pc:sldMkLst>
          <pc:docMk/>
          <pc:sldMk cId="2140335963" sldId="285"/>
        </pc:sldMkLst>
      </pc:sldChg>
      <pc:sldChg chg="addSp delSp modSp new del mod modClrScheme chgLayout">
        <pc:chgData name="Dhivya Gunasekaran" userId="fc8afc26d28186fc" providerId="LiveId" clId="{A8E2DED9-1444-4A73-AF09-C990B6BF697B}" dt="2025-04-16T16:47:06.189" v="5775" actId="2696"/>
        <pc:sldMkLst>
          <pc:docMk/>
          <pc:sldMk cId="2930227771" sldId="285"/>
        </pc:sldMkLst>
      </pc:sldChg>
      <pc:sldChg chg="modSp add mod">
        <pc:chgData name="Dhivya Gunasekaran" userId="fc8afc26d28186fc" providerId="LiveId" clId="{A8E2DED9-1444-4A73-AF09-C990B6BF697B}" dt="2025-06-02T10:24:03.530" v="18518" actId="255"/>
        <pc:sldMkLst>
          <pc:docMk/>
          <pc:sldMk cId="3015740245" sldId="285"/>
        </pc:sldMkLst>
      </pc:sldChg>
      <pc:sldChg chg="new del">
        <pc:chgData name="Dhivya Gunasekaran" userId="fc8afc26d28186fc" providerId="LiveId" clId="{A8E2DED9-1444-4A73-AF09-C990B6BF697B}" dt="2025-04-16T16:47:00.057" v="5773" actId="2696"/>
        <pc:sldMkLst>
          <pc:docMk/>
          <pc:sldMk cId="1715124243" sldId="286"/>
        </pc:sldMkLst>
      </pc:sldChg>
      <pc:sldChg chg="new del">
        <pc:chgData name="Dhivya Gunasekaran" userId="fc8afc26d28186fc" providerId="LiveId" clId="{A8E2DED9-1444-4A73-AF09-C990B6BF697B}" dt="2025-04-16T16:47:02.650" v="5774" actId="2696"/>
        <pc:sldMkLst>
          <pc:docMk/>
          <pc:sldMk cId="3962238705" sldId="287"/>
        </pc:sldMkLst>
      </pc:sldChg>
      <pc:sldChg chg="new del">
        <pc:chgData name="Dhivya Gunasekaran" userId="fc8afc26d28186fc" providerId="LiveId" clId="{A8E2DED9-1444-4A73-AF09-C990B6BF697B}" dt="2025-04-15T17:01:33.802" v="3613" actId="680"/>
        <pc:sldMkLst>
          <pc:docMk/>
          <pc:sldMk cId="566475008" sldId="288"/>
        </pc:sldMkLst>
      </pc:sldChg>
      <pc:sldChg chg="addSp delSp modSp new mod modClrScheme chgLayout">
        <pc:chgData name="Dhivya Gunasekaran" userId="fc8afc26d28186fc" providerId="LiveId" clId="{A8E2DED9-1444-4A73-AF09-C990B6BF697B}" dt="2025-05-22T05:44:24.593" v="15242" actId="113"/>
        <pc:sldMkLst>
          <pc:docMk/>
          <pc:sldMk cId="3605868393" sldId="288"/>
        </pc:sldMkLst>
      </pc:sldChg>
      <pc:sldChg chg="new del">
        <pc:chgData name="Dhivya Gunasekaran" userId="fc8afc26d28186fc" providerId="LiveId" clId="{A8E2DED9-1444-4A73-AF09-C990B6BF697B}" dt="2025-04-15T17:01:32.183" v="3612" actId="680"/>
        <pc:sldMkLst>
          <pc:docMk/>
          <pc:sldMk cId="395456056" sldId="289"/>
        </pc:sldMkLst>
      </pc:sldChg>
      <pc:sldChg chg="new del">
        <pc:chgData name="Dhivya Gunasekaran" userId="fc8afc26d28186fc" providerId="LiveId" clId="{A8E2DED9-1444-4A73-AF09-C990B6BF697B}" dt="2025-04-16T05:45:16.244" v="3748" actId="2696"/>
        <pc:sldMkLst>
          <pc:docMk/>
          <pc:sldMk cId="2469711382" sldId="289"/>
        </pc:sldMkLst>
      </pc:sldChg>
      <pc:sldChg chg="delSp modSp add del mod setBg delDesignElem">
        <pc:chgData name="Dhivya Gunasekaran" userId="fc8afc26d28186fc" providerId="LiveId" clId="{A8E2DED9-1444-4A73-AF09-C990B6BF697B}" dt="2025-06-02T10:23:18.700" v="18516" actId="2696"/>
        <pc:sldMkLst>
          <pc:docMk/>
          <pc:sldMk cId="771924032" sldId="303"/>
        </pc:sldMkLst>
      </pc:sldChg>
      <pc:sldChg chg="modSp add del mod">
        <pc:chgData name="Dhivya Gunasekaran" userId="fc8afc26d28186fc" providerId="LiveId" clId="{A8E2DED9-1444-4A73-AF09-C990B6BF697B}" dt="2025-05-25T14:18:15.485" v="15295" actId="2696"/>
        <pc:sldMkLst>
          <pc:docMk/>
          <pc:sldMk cId="0" sldId="306"/>
        </pc:sldMkLst>
      </pc:sldChg>
      <pc:sldChg chg="addSp delSp modSp new del mod">
        <pc:chgData name="Dhivya Gunasekaran" userId="fc8afc26d28186fc" providerId="LiveId" clId="{A8E2DED9-1444-4A73-AF09-C990B6BF697B}" dt="2025-04-20T12:01:26.692" v="12583" actId="2696"/>
        <pc:sldMkLst>
          <pc:docMk/>
          <pc:sldMk cId="5840035" sldId="307"/>
        </pc:sldMkLst>
      </pc:sldChg>
      <pc:sldChg chg="modSp add mod">
        <pc:chgData name="Dhivya Gunasekaran" userId="fc8afc26d28186fc" providerId="LiveId" clId="{A8E2DED9-1444-4A73-AF09-C990B6BF697B}" dt="2025-06-02T07:35:04.237" v="18026" actId="20577"/>
        <pc:sldMkLst>
          <pc:docMk/>
          <pc:sldMk cId="921528451" sldId="307"/>
        </pc:sldMkLst>
      </pc:sldChg>
      <pc:sldChg chg="modSp add mod">
        <pc:chgData name="Dhivya Gunasekaran" userId="fc8afc26d28186fc" providerId="LiveId" clId="{A8E2DED9-1444-4A73-AF09-C990B6BF697B}" dt="2025-05-25T16:08:44.771" v="16239" actId="14100"/>
        <pc:sldMkLst>
          <pc:docMk/>
          <pc:sldMk cId="3979971885" sldId="308"/>
        </pc:sldMkLst>
      </pc:sldChg>
      <pc:sldChg chg="addSp delSp modSp new del mod">
        <pc:chgData name="Dhivya Gunasekaran" userId="fc8afc26d28186fc" providerId="LiveId" clId="{A8E2DED9-1444-4A73-AF09-C990B6BF697B}" dt="2025-04-20T12:00:34.580" v="12578" actId="2696"/>
        <pc:sldMkLst>
          <pc:docMk/>
          <pc:sldMk cId="4224663401" sldId="308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3:24.964" v="15324" actId="2696"/>
        <pc:sldMkLst>
          <pc:docMk/>
          <pc:sldMk cId="584505904" sldId="30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4:23.893" v="15329" actId="2696"/>
        <pc:sldMkLst>
          <pc:docMk/>
          <pc:sldMk cId="1705081617" sldId="310"/>
        </pc:sldMkLst>
      </pc:sldChg>
      <pc:sldChg chg="addSp modSp new del mod">
        <pc:chgData name="Dhivya Gunasekaran" userId="fc8afc26d28186fc" providerId="LiveId" clId="{A8E2DED9-1444-4A73-AF09-C990B6BF697B}" dt="2025-04-20T12:06:57.610" v="12601" actId="2696"/>
        <pc:sldMkLst>
          <pc:docMk/>
          <pc:sldMk cId="25872656" sldId="311"/>
        </pc:sldMkLst>
      </pc:sldChg>
      <pc:sldChg chg="delSp new del mod modClrScheme chgLayout">
        <pc:chgData name="Dhivya Gunasekaran" userId="fc8afc26d28186fc" providerId="LiveId" clId="{A8E2DED9-1444-4A73-AF09-C990B6BF697B}" dt="2025-04-18T07:30:37.144" v="7376" actId="2696"/>
        <pc:sldMkLst>
          <pc:docMk/>
          <pc:sldMk cId="1711142508" sldId="311"/>
        </pc:sldMkLst>
      </pc:sldChg>
      <pc:sldChg chg="modSp add del mod">
        <pc:chgData name="Dhivya Gunasekaran" userId="fc8afc26d28186fc" providerId="LiveId" clId="{A8E2DED9-1444-4A73-AF09-C990B6BF697B}" dt="2025-05-25T14:35:39.604" v="15427" actId="2696"/>
        <pc:sldMkLst>
          <pc:docMk/>
          <pc:sldMk cId="2585782709" sldId="311"/>
        </pc:sldMkLst>
      </pc:sldChg>
      <pc:sldChg chg="addSp delSp modSp new del mod modClrScheme chgLayout">
        <pc:chgData name="Dhivya Gunasekaran" userId="fc8afc26d28186fc" providerId="LiveId" clId="{A8E2DED9-1444-4A73-AF09-C990B6BF697B}" dt="2025-04-19T08:21:57.562" v="9310" actId="2696"/>
        <pc:sldMkLst>
          <pc:docMk/>
          <pc:sldMk cId="4088116061" sldId="311"/>
        </pc:sldMkLst>
      </pc:sldChg>
      <pc:sldChg chg="addSp delSp modSp new mod">
        <pc:chgData name="Dhivya Gunasekaran" userId="fc8afc26d28186fc" providerId="LiveId" clId="{A8E2DED9-1444-4A73-AF09-C990B6BF697B}" dt="2025-06-02T07:34:29.136" v="18022" actId="1076"/>
        <pc:sldMkLst>
          <pc:docMk/>
          <pc:sldMk cId="3182770606" sldId="312"/>
        </pc:sldMkLst>
        <pc:spChg chg="mod">
          <ac:chgData name="Dhivya Gunasekaran" userId="fc8afc26d28186fc" providerId="LiveId" clId="{A8E2DED9-1444-4A73-AF09-C990B6BF697B}" dt="2025-06-02T07:34:23.635" v="18021" actId="1076"/>
          <ac:spMkLst>
            <pc:docMk/>
            <pc:sldMk cId="3182770606" sldId="312"/>
            <ac:spMk id="2" creationId="{67AC395B-555C-7915-CEAA-31D8E5449911}"/>
          </ac:spMkLst>
        </pc:spChg>
        <pc:graphicFrameChg chg="add mod modGraphic">
          <ac:chgData name="Dhivya Gunasekaran" userId="fc8afc26d28186fc" providerId="LiveId" clId="{A8E2DED9-1444-4A73-AF09-C990B6BF697B}" dt="2025-06-02T07:34:29.136" v="18022" actId="1076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new del">
        <pc:chgData name="Dhivya Gunasekaran" userId="fc8afc26d28186fc" providerId="LiveId" clId="{A8E2DED9-1444-4A73-AF09-C990B6BF697B}" dt="2025-04-20T07:10:38.532" v="11787" actId="2696"/>
        <pc:sldMkLst>
          <pc:docMk/>
          <pc:sldMk cId="1013941985" sldId="313"/>
        </pc:sldMkLst>
      </pc:sldChg>
      <pc:sldChg chg="add del">
        <pc:chgData name="Dhivya Gunasekaran" userId="fc8afc26d28186fc" providerId="LiveId" clId="{A8E2DED9-1444-4A73-AF09-C990B6BF697B}" dt="2025-04-20T07:57:45.905" v="12161"/>
        <pc:sldMkLst>
          <pc:docMk/>
          <pc:sldMk cId="1201697614" sldId="313"/>
        </pc:sldMkLst>
      </pc:sldChg>
      <pc:sldChg chg="addSp delSp modSp new del mod chgLayout">
        <pc:chgData name="Dhivya Gunasekaran" userId="fc8afc26d28186fc" providerId="LiveId" clId="{A8E2DED9-1444-4A73-AF09-C990B6BF697B}" dt="2025-04-20T07:47:41.181" v="11996" actId="2696"/>
        <pc:sldMkLst>
          <pc:docMk/>
          <pc:sldMk cId="3215047205" sldId="313"/>
        </pc:sldMkLst>
      </pc:sldChg>
      <pc:sldChg chg="addSp modSp new mod">
        <pc:chgData name="Dhivya Gunasekaran" userId="fc8afc26d28186fc" providerId="LiveId" clId="{A8E2DED9-1444-4A73-AF09-C990B6BF697B}" dt="2025-06-02T10:24:52.422" v="18522" actId="120"/>
        <pc:sldMkLst>
          <pc:docMk/>
          <pc:sldMk cId="4074608715" sldId="314"/>
        </pc:sldMkLst>
      </pc:sldChg>
      <pc:sldChg chg="new del">
        <pc:chgData name="Dhivya Gunasekaran" userId="fc8afc26d28186fc" providerId="LiveId" clId="{A8E2DED9-1444-4A73-AF09-C990B6BF697B}" dt="2025-04-20T08:01:25.359" v="12211" actId="2696"/>
        <pc:sldMkLst>
          <pc:docMk/>
          <pc:sldMk cId="2688339075" sldId="315"/>
        </pc:sldMkLst>
      </pc:sldChg>
      <pc:sldChg chg="addSp modSp new del mod">
        <pc:chgData name="Dhivya Gunasekaran" userId="fc8afc26d28186fc" providerId="LiveId" clId="{A8E2DED9-1444-4A73-AF09-C990B6BF697B}" dt="2025-04-20T13:23:54.342" v="13313" actId="2696"/>
        <pc:sldMkLst>
          <pc:docMk/>
          <pc:sldMk cId="284481073" sldId="316"/>
        </pc:sldMkLst>
      </pc:sldChg>
      <pc:sldChg chg="modSp add mod">
        <pc:chgData name="Dhivya Gunasekaran" userId="fc8afc26d28186fc" providerId="LiveId" clId="{A8E2DED9-1444-4A73-AF09-C990B6BF697B}" dt="2025-06-02T10:34:44.928" v="18562" actId="20577"/>
        <pc:sldMkLst>
          <pc:docMk/>
          <pc:sldMk cId="2292959898" sldId="316"/>
        </pc:sldMkLst>
      </pc:sldChg>
      <pc:sldChg chg="modSp add mod">
        <pc:chgData name="Dhivya Gunasekaran" userId="fc8afc26d28186fc" providerId="LiveId" clId="{A8E2DED9-1444-4A73-AF09-C990B6BF697B}" dt="2025-06-02T10:36:01.516" v="18567" actId="20577"/>
        <pc:sldMkLst>
          <pc:docMk/>
          <pc:sldMk cId="1312972677" sldId="317"/>
        </pc:sldMkLst>
      </pc:sldChg>
      <pc:sldChg chg="addSp modSp new del mod">
        <pc:chgData name="Dhivya Gunasekaran" userId="fc8afc26d28186fc" providerId="LiveId" clId="{A8E2DED9-1444-4A73-AF09-C990B6BF697B}" dt="2025-04-20T13:07:00.985" v="13035" actId="2696"/>
        <pc:sldMkLst>
          <pc:docMk/>
          <pc:sldMk cId="2432361419" sldId="317"/>
        </pc:sldMkLst>
      </pc:sldChg>
      <pc:sldChg chg="new del">
        <pc:chgData name="Dhivya Gunasekaran" userId="fc8afc26d28186fc" providerId="LiveId" clId="{A8E2DED9-1444-4A73-AF09-C990B6BF697B}" dt="2025-04-20T12:17:44.420" v="12639" actId="2696"/>
        <pc:sldMkLst>
          <pc:docMk/>
          <pc:sldMk cId="499627574" sldId="318"/>
        </pc:sldMkLst>
      </pc:sldChg>
      <pc:sldChg chg="new del">
        <pc:chgData name="Dhivya Gunasekaran" userId="fc8afc26d28186fc" providerId="LiveId" clId="{A8E2DED9-1444-4A73-AF09-C990B6BF697B}" dt="2025-04-20T12:18:59.809" v="12647" actId="2696"/>
        <pc:sldMkLst>
          <pc:docMk/>
          <pc:sldMk cId="88036579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7:05.897" v="12603" actId="2696"/>
        <pc:sldMkLst>
          <pc:docMk/>
          <pc:sldMk cId="1151612850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1:34.606" v="12585" actId="2696"/>
        <pc:sldMkLst>
          <pc:docMk/>
          <pc:sldMk cId="1222661728" sldId="318"/>
        </pc:sldMkLst>
      </pc:sldChg>
      <pc:sldChg chg="new del">
        <pc:chgData name="Dhivya Gunasekaran" userId="fc8afc26d28186fc" providerId="LiveId" clId="{A8E2DED9-1444-4A73-AF09-C990B6BF697B}" dt="2025-04-20T13:08:09.633" v="13067" actId="2696"/>
        <pc:sldMkLst>
          <pc:docMk/>
          <pc:sldMk cId="137273963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5:17.495" v="12596" actId="2696"/>
        <pc:sldMkLst>
          <pc:docMk/>
          <pc:sldMk cId="1678306319" sldId="318"/>
        </pc:sldMkLst>
      </pc:sldChg>
      <pc:sldChg chg="new del">
        <pc:chgData name="Dhivya Gunasekaran" userId="fc8afc26d28186fc" providerId="LiveId" clId="{A8E2DED9-1444-4A73-AF09-C990B6BF697B}" dt="2025-04-20T12:18:36.831" v="12643" actId="2696"/>
        <pc:sldMkLst>
          <pc:docMk/>
          <pc:sldMk cId="1909609074" sldId="318"/>
        </pc:sldMkLst>
      </pc:sldChg>
      <pc:sldChg chg="new del">
        <pc:chgData name="Dhivya Gunasekaran" userId="fc8afc26d28186fc" providerId="LiveId" clId="{A8E2DED9-1444-4A73-AF09-C990B6BF697B}" dt="2025-04-20T12:17:02.616" v="12635" actId="680"/>
        <pc:sldMkLst>
          <pc:docMk/>
          <pc:sldMk cId="3889610501" sldId="318"/>
        </pc:sldMkLst>
      </pc:sldChg>
      <pc:sldChg chg="new del">
        <pc:chgData name="Dhivya Gunasekaran" userId="fc8afc26d28186fc" providerId="LiveId" clId="{A8E2DED9-1444-4A73-AF09-C990B6BF697B}" dt="2025-04-20T12:00:41.122" v="12580" actId="2696"/>
        <pc:sldMkLst>
          <pc:docMk/>
          <pc:sldMk cId="3980271946" sldId="318"/>
        </pc:sldMkLst>
      </pc:sldChg>
      <pc:sldChg chg="addSp new del">
        <pc:chgData name="Dhivya Gunasekaran" userId="fc8afc26d28186fc" providerId="LiveId" clId="{A8E2DED9-1444-4A73-AF09-C990B6BF697B}" dt="2025-04-20T13:13:51.658" v="13099" actId="2696"/>
        <pc:sldMkLst>
          <pc:docMk/>
          <pc:sldMk cId="4240941463" sldId="318"/>
        </pc:sldMkLst>
      </pc:sldChg>
      <pc:sldChg chg="add del">
        <pc:chgData name="Dhivya Gunasekaran" userId="fc8afc26d28186fc" providerId="LiveId" clId="{A8E2DED9-1444-4A73-AF09-C990B6BF697B}" dt="2025-04-20T12:17:01.895" v="12634"/>
        <pc:sldMkLst>
          <pc:docMk/>
          <pc:sldMk cId="2448352475" sldId="319"/>
        </pc:sldMkLst>
      </pc:sldChg>
      <pc:sldChg chg="modSp add mod">
        <pc:chgData name="Dhivya Gunasekaran" userId="fc8afc26d28186fc" providerId="LiveId" clId="{A8E2DED9-1444-4A73-AF09-C990B6BF697B}" dt="2025-06-02T10:48:32.352" v="18591" actId="20577"/>
        <pc:sldMkLst>
          <pc:docMk/>
          <pc:sldMk cId="4283122560" sldId="319"/>
        </pc:sldMkLst>
        <pc:spChg chg="mod">
          <ac:chgData name="Dhivya Gunasekaran" userId="fc8afc26d28186fc" providerId="LiveId" clId="{A8E2DED9-1444-4A73-AF09-C990B6BF697B}" dt="2025-06-02T10:48:32.352" v="18591" actId="20577"/>
          <ac:spMkLst>
            <pc:docMk/>
            <pc:sldMk cId="4283122560" sldId="319"/>
            <ac:spMk id="3" creationId="{D330527B-9D93-865E-3E6E-8835962BDC8D}"/>
          </ac:spMkLst>
        </pc:spChg>
      </pc:sldChg>
      <pc:sldChg chg="add del">
        <pc:chgData name="Dhivya Gunasekaran" userId="fc8afc26d28186fc" providerId="LiveId" clId="{A8E2DED9-1444-4A73-AF09-C990B6BF697B}" dt="2025-04-20T12:17:01.346" v="12633"/>
        <pc:sldMkLst>
          <pc:docMk/>
          <pc:sldMk cId="2127536480" sldId="320"/>
        </pc:sldMkLst>
      </pc:sldChg>
      <pc:sldChg chg="new del">
        <pc:chgData name="Dhivya Gunasekaran" userId="fc8afc26d28186fc" providerId="LiveId" clId="{A8E2DED9-1444-4A73-AF09-C990B6BF697B}" dt="2025-04-20T15:12:01.342" v="14961" actId="2696"/>
        <pc:sldMkLst>
          <pc:docMk/>
          <pc:sldMk cId="3507103593" sldId="320"/>
        </pc:sldMkLst>
      </pc:sldChg>
      <pc:sldChg chg="delSp new del mod modClrScheme chgLayout">
        <pc:chgData name="Dhivya Gunasekaran" userId="fc8afc26d28186fc" providerId="LiveId" clId="{A8E2DED9-1444-4A73-AF09-C990B6BF697B}" dt="2025-04-20T13:24:09.141" v="13317" actId="2696"/>
        <pc:sldMkLst>
          <pc:docMk/>
          <pc:sldMk cId="4111740933" sldId="320"/>
        </pc:sldMkLst>
      </pc:sldChg>
      <pc:sldChg chg="modSp add mod">
        <pc:chgData name="Dhivya Gunasekaran" userId="fc8afc26d28186fc" providerId="LiveId" clId="{A8E2DED9-1444-4A73-AF09-C990B6BF697B}" dt="2025-06-02T10:24:24.555" v="18521" actId="1076"/>
        <pc:sldMkLst>
          <pc:docMk/>
          <pc:sldMk cId="2762055112" sldId="321"/>
        </pc:sldMkLst>
      </pc:sldChg>
      <pc:sldChg chg="new del">
        <pc:chgData name="Dhivya Gunasekaran" userId="fc8afc26d28186fc" providerId="LiveId" clId="{A8E2DED9-1444-4A73-AF09-C990B6BF697B}" dt="2025-05-25T15:14:12.378" v="16061" actId="2696"/>
        <pc:sldMkLst>
          <pc:docMk/>
          <pc:sldMk cId="1050799517" sldId="322"/>
        </pc:sldMkLst>
      </pc:sldChg>
      <pc:sldChg chg="new del">
        <pc:chgData name="Dhivya Gunasekaran" userId="fc8afc26d28186fc" providerId="LiveId" clId="{A8E2DED9-1444-4A73-AF09-C990B6BF697B}" dt="2025-05-25T14:30:56.680" v="15340" actId="2696"/>
        <pc:sldMkLst>
          <pc:docMk/>
          <pc:sldMk cId="1601485082" sldId="322"/>
        </pc:sldMkLst>
      </pc:sldChg>
      <pc:sldChg chg="addSp modSp new mod">
        <pc:chgData name="Dhivya Gunasekaran" userId="fc8afc26d28186fc" providerId="LiveId" clId="{A8E2DED9-1444-4A73-AF09-C990B6BF697B}" dt="2025-05-25T16:09:34.194" v="16246" actId="14100"/>
        <pc:sldMkLst>
          <pc:docMk/>
          <pc:sldMk cId="3072828379" sldId="322"/>
        </pc:sldMkLst>
      </pc:sldChg>
      <pc:sldChg chg="addSp delSp modSp new mod modClrScheme chgLayout">
        <pc:chgData name="Dhivya Gunasekaran" userId="fc8afc26d28186fc" providerId="LiveId" clId="{A8E2DED9-1444-4A73-AF09-C990B6BF697B}" dt="2025-06-01T06:48:06.306" v="16317" actId="255"/>
        <pc:sldMkLst>
          <pc:docMk/>
          <pc:sldMk cId="562518623" sldId="323"/>
        </pc:sldMkLst>
        <pc:spChg chg="add mod">
          <ac:chgData name="Dhivya Gunasekaran" userId="fc8afc26d28186fc" providerId="LiveId" clId="{A8E2DED9-1444-4A73-AF09-C990B6BF697B}" dt="2025-06-01T06:48:06.306" v="16317" actId="255"/>
          <ac:spMkLst>
            <pc:docMk/>
            <pc:sldMk cId="562518623" sldId="323"/>
            <ac:spMk id="5" creationId="{6BB61DED-8D84-0D4A-6CAD-348A9643B8C1}"/>
          </ac:spMkLst>
        </pc:spChg>
        <pc:spChg chg="add mod">
          <ac:chgData name="Dhivya Gunasekaran" userId="fc8afc26d28186fc" providerId="LiveId" clId="{A8E2DED9-1444-4A73-AF09-C990B6BF697B}" dt="2025-06-01T06:48:02.056" v="16316" actId="255"/>
          <ac:spMkLst>
            <pc:docMk/>
            <pc:sldMk cId="562518623" sldId="323"/>
            <ac:spMk id="10" creationId="{7B2A9482-10B7-2ABB-0995-8C8344BF3754}"/>
          </ac:spMkLst>
        </pc:spChg>
        <pc:picChg chg="add mod">
          <ac:chgData name="Dhivya Gunasekaran" userId="fc8afc26d28186fc" providerId="LiveId" clId="{A8E2DED9-1444-4A73-AF09-C990B6BF697B}" dt="2025-06-01T06:46:07.699" v="16305" actId="14100"/>
          <ac:picMkLst>
            <pc:docMk/>
            <pc:sldMk cId="562518623" sldId="323"/>
            <ac:picMk id="3" creationId="{CA14D9DF-C08B-C65F-3867-78688E651F2B}"/>
          </ac:picMkLst>
        </pc:picChg>
        <pc:picChg chg="add mod">
          <ac:chgData name="Dhivya Gunasekaran" userId="fc8afc26d28186fc" providerId="LiveId" clId="{A8E2DED9-1444-4A73-AF09-C990B6BF697B}" dt="2025-06-01T06:46:04.644" v="16304" actId="14100"/>
          <ac:picMkLst>
            <pc:docMk/>
            <pc:sldMk cId="562518623" sldId="323"/>
            <ac:picMk id="8" creationId="{9BEA2525-B581-AB8A-B4E3-0E9821645176}"/>
          </ac:picMkLst>
        </pc:picChg>
      </pc:sldChg>
      <pc:sldChg chg="addSp delSp new del mod">
        <pc:chgData name="Dhivya Gunasekaran" userId="fc8afc26d28186fc" providerId="LiveId" clId="{A8E2DED9-1444-4A73-AF09-C990B6BF697B}" dt="2025-05-25T15:14:15.569" v="16062" actId="2696"/>
        <pc:sldMkLst>
          <pc:docMk/>
          <pc:sldMk cId="1684967815" sldId="323"/>
        </pc:sldMkLst>
      </pc:sldChg>
      <pc:sldChg chg="addSp delSp modSp new mod modClrScheme chgLayout">
        <pc:chgData name="Dhivya Gunasekaran" userId="fc8afc26d28186fc" providerId="LiveId" clId="{A8E2DED9-1444-4A73-AF09-C990B6BF697B}" dt="2025-06-02T06:35:57.932" v="17882" actId="2085"/>
        <pc:sldMkLst>
          <pc:docMk/>
          <pc:sldMk cId="1479782456" sldId="324"/>
        </pc:sldMkLst>
        <pc:spChg chg="add mod">
          <ac:chgData name="Dhivya Gunasekaran" userId="fc8afc26d28186fc" providerId="LiveId" clId="{A8E2DED9-1444-4A73-AF09-C990B6BF697B}" dt="2025-06-02T06:35:26.502" v="17854" actId="1036"/>
          <ac:spMkLst>
            <pc:docMk/>
            <pc:sldMk cId="1479782456" sldId="324"/>
            <ac:spMk id="7" creationId="{CD7105F9-6667-7D18-29D9-67068C8F8490}"/>
          </ac:spMkLst>
        </pc:spChg>
        <pc:spChg chg="add mod">
          <ac:chgData name="Dhivya Gunasekaran" userId="fc8afc26d28186fc" providerId="LiveId" clId="{A8E2DED9-1444-4A73-AF09-C990B6BF697B}" dt="2025-06-02T06:34:37.352" v="17796" actId="1038"/>
          <ac:spMkLst>
            <pc:docMk/>
            <pc:sldMk cId="1479782456" sldId="324"/>
            <ac:spMk id="8" creationId="{D42D4ED7-FD6B-A850-2EA8-BCF38905DADB}"/>
          </ac:spMkLst>
        </pc:spChg>
        <pc:spChg chg="add mod">
          <ac:chgData name="Dhivya Gunasekaran" userId="fc8afc26d28186fc" providerId="LiveId" clId="{A8E2DED9-1444-4A73-AF09-C990B6BF697B}" dt="2025-06-02T06:35:07.943" v="17823" actId="1038"/>
          <ac:spMkLst>
            <pc:docMk/>
            <pc:sldMk cId="1479782456" sldId="324"/>
            <ac:spMk id="9" creationId="{C002AC97-3D75-DA04-35D6-7D609D5505F8}"/>
          </ac:spMkLst>
        </pc:spChg>
        <pc:picChg chg="add mod">
          <ac:chgData name="Dhivya Gunasekaran" userId="fc8afc26d28186fc" providerId="LiveId" clId="{A8E2DED9-1444-4A73-AF09-C990B6BF697B}" dt="2025-06-02T06:35:57.932" v="17882" actId="2085"/>
          <ac:picMkLst>
            <pc:docMk/>
            <pc:sldMk cId="1479782456" sldId="324"/>
            <ac:picMk id="4" creationId="{BD43AC49-F072-062B-634B-91C966C78F99}"/>
          </ac:picMkLst>
        </pc:picChg>
      </pc:sldChg>
      <pc:sldChg chg="add del">
        <pc:chgData name="Dhivya Gunasekaran" userId="fc8afc26d28186fc" providerId="LiveId" clId="{A8E2DED9-1444-4A73-AF09-C990B6BF697B}" dt="2025-06-01T06:43:10.014" v="16270"/>
        <pc:sldMkLst>
          <pc:docMk/>
          <pc:sldMk cId="1696104408" sldId="324"/>
        </pc:sldMkLst>
      </pc:sldChg>
      <pc:sldChg chg="add del">
        <pc:chgData name="Dhivya Gunasekaran" userId="fc8afc26d28186fc" providerId="LiveId" clId="{A8E2DED9-1444-4A73-AF09-C990B6BF697B}" dt="2025-06-01T06:43:09.575" v="16269"/>
        <pc:sldMkLst>
          <pc:docMk/>
          <pc:sldMk cId="1283233054" sldId="325"/>
        </pc:sldMkLst>
      </pc:sldChg>
      <pc:sldChg chg="addSp delSp modSp new mod modClrScheme chgLayout">
        <pc:chgData name="Dhivya Gunasekaran" userId="fc8afc26d28186fc" providerId="LiveId" clId="{A8E2DED9-1444-4A73-AF09-C990B6BF697B}" dt="2025-06-02T07:31:01.779" v="18008" actId="1076"/>
        <pc:sldMkLst>
          <pc:docMk/>
          <pc:sldMk cId="1774540646" sldId="325"/>
        </pc:sldMkLst>
      </pc:sldChg>
      <pc:sldChg chg="addSp delSp modSp new del mod modClrScheme chgLayout">
        <pc:chgData name="Dhivya Gunasekaran" userId="fc8afc26d28186fc" providerId="LiveId" clId="{A8E2DED9-1444-4A73-AF09-C990B6BF697B}" dt="2025-06-02T10:04:26.684" v="18396" actId="2696"/>
        <pc:sldMkLst>
          <pc:docMk/>
          <pc:sldMk cId="764186045" sldId="326"/>
        </pc:sldMkLst>
      </pc:sldChg>
      <pc:sldChg chg="addSp modSp new mod modClrScheme chgLayout">
        <pc:chgData name="Dhivya Gunasekaran" userId="fc8afc26d28186fc" providerId="LiveId" clId="{A8E2DED9-1444-4A73-AF09-C990B6BF697B}" dt="2025-06-02T10:35:04.382" v="18563" actId="5793"/>
        <pc:sldMkLst>
          <pc:docMk/>
          <pc:sldMk cId="208293747" sldId="327"/>
        </pc:sldMkLst>
      </pc:sldChg>
      <pc:sldChg chg="addSp modSp new mod">
        <pc:chgData name="Dhivya Gunasekaran" userId="fc8afc26d28186fc" providerId="LiveId" clId="{A8E2DED9-1444-4A73-AF09-C990B6BF697B}" dt="2025-06-02T10:16:02.822" v="18473" actId="1076"/>
        <pc:sldMkLst>
          <pc:docMk/>
          <pc:sldMk cId="1797168848" sldId="328"/>
        </pc:sldMkLst>
        <pc:spChg chg="add mod">
          <ac:chgData name="Dhivya Gunasekaran" userId="fc8afc26d28186fc" providerId="LiveId" clId="{A8E2DED9-1444-4A73-AF09-C990B6BF697B}" dt="2025-06-02T10:16:02.822" v="18473" actId="1076"/>
          <ac:spMkLst>
            <pc:docMk/>
            <pc:sldMk cId="1797168848" sldId="328"/>
            <ac:spMk id="3" creationId="{7303BC21-5799-08C9-A70E-21D81E9C53BB}"/>
          </ac:spMkLst>
        </pc:spChg>
      </pc:sldChg>
      <pc:sldChg chg="addSp modSp new mod">
        <pc:chgData name="Dhivya Gunasekaran" userId="fc8afc26d28186fc" providerId="LiveId" clId="{A8E2DED9-1444-4A73-AF09-C990B6BF697B}" dt="2025-06-02T10:36:21.749" v="18572" actId="20577"/>
        <pc:sldMkLst>
          <pc:docMk/>
          <pc:sldMk cId="3998462616" sldId="329"/>
        </pc:sldMkLst>
        <pc:spChg chg="add mod">
          <ac:chgData name="Dhivya Gunasekaran" userId="fc8afc26d28186fc" providerId="LiveId" clId="{A8E2DED9-1444-4A73-AF09-C990B6BF697B}" dt="2025-06-02T10:36:21.749" v="18572" actId="20577"/>
          <ac:spMkLst>
            <pc:docMk/>
            <pc:sldMk cId="3998462616" sldId="329"/>
            <ac:spMk id="3" creationId="{B9BD1825-1FA7-9D40-A4FC-9696D0D49513}"/>
          </ac:spMkLst>
        </pc:spChg>
      </pc:sldChg>
      <pc:sldChg chg="addSp modSp new mod">
        <pc:chgData name="Dhivya Gunasekaran" userId="fc8afc26d28186fc" providerId="LiveId" clId="{A8E2DED9-1444-4A73-AF09-C990B6BF697B}" dt="2025-06-02T10:49:46.080" v="18595" actId="20577"/>
        <pc:sldMkLst>
          <pc:docMk/>
          <pc:sldMk cId="1716864047" sldId="330"/>
        </pc:sldMkLst>
      </pc:sldChg>
      <pc:sldMasterChg chg="modSldLayout">
        <pc:chgData name="Dhivya Gunasekaran" userId="fc8afc26d28186fc" providerId="LiveId" clId="{A8E2DED9-1444-4A73-AF09-C990B6BF697B}" dt="2025-04-14T16:14:32.020" v="2222"/>
        <pc:sldMasterMkLst>
          <pc:docMk/>
          <pc:sldMasterMk cId="1588336888" sldId="2147483677"/>
        </pc:sldMasterMkLst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2603815382" sldId="2147483695"/>
          </pc:sldLayoutMkLst>
        </pc:sldLayoutChg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1861089900" sldId="214748369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BCFCB-98B2-47DC-AC6F-A91E536B66B0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15A9E0-D3FC-460A-BE07-FEFA0B4AEC3F}">
      <dgm:prSet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 key targets for CFTR -PPI inhibitors [CAL, HSP90, </a:t>
          </a:r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NHERF1]</a:t>
          </a:r>
        </a:p>
      </dgm:t>
    </dgm:pt>
    <dgm:pt modelId="{8B38FACA-63F2-4A08-88F1-C00ED0924D55}" type="parTrans" cxnId="{6869F0E7-1F67-4E4D-B4D1-B22E04E18B1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03C921-DA46-4CD8-825B-88A89680A5B3}" type="sibTrans" cxnId="{6869F0E7-1F67-4E4D-B4D1-B22E04E18B1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984D9A-ACF2-4927-9675-7B1E393547B3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Source Identification – BioGRID, STRING, PDB</a:t>
          </a:r>
          <a:endParaRPr lang="en-IN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494CD8-A29E-4FF8-99B9-E7AAA4491AEA}" type="parTrans" cxnId="{A3733F9F-1754-4BBA-8C29-81AC72020A4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638FE7-159F-4956-BF24-69AE8E38CCE4}" type="sibTrans" cxnId="{A3733F9F-1754-4BBA-8C29-81AC72020A4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4A3307-4EEB-435E-ADDB-F902CB54B126}">
      <dgm:prSet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PPI Data</a:t>
          </a:r>
        </a:p>
      </dgm:t>
    </dgm:pt>
    <dgm:pt modelId="{68C9DFC2-F09B-48BA-B063-0A2311A05F97}" type="parTrans" cxnId="{E9CAEA75-8FD7-4720-AAEE-21008B8B25AE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90DF2C-2D4F-48B2-BA34-6A50126F60A0}" type="sibTrans" cxnId="{E9CAEA75-8FD7-4720-AAEE-21008B8B25AE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B98F4-2EEB-4D66-8255-E20170B8953A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 and curate, the Dataset</a:t>
          </a:r>
          <a:endParaRPr lang="en-IN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44D378-54A9-4C46-8339-336884C03266}" type="parTrans" cxnId="{56420BD5-4D9A-4CE8-8D5B-839E18BD89F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4FF5BD-917B-4CBB-8396-FAABFA5B1573}" type="sibTrans" cxnId="{56420BD5-4D9A-4CE8-8D5B-839E18BD89F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5C256-D24A-4A56-B87C-F932E1D72B9D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Annotate Protein Functions and Pathways  Post translational modifications (trafficking, folding, degradation, channel function)</a:t>
          </a:r>
        </a:p>
      </dgm:t>
    </dgm:pt>
    <dgm:pt modelId="{4EE360BE-3365-4572-AD95-E62F9201FC0F}" type="parTrans" cxnId="{65CC0C37-403A-4CFF-AE7D-61B1F64499B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6FFA02-8F27-48A8-A964-9EC13A728B5A}" type="sibTrans" cxnId="{65CC0C37-403A-4CFF-AE7D-61B1F64499B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F4B752-B047-400A-89FB-5E7E5BEED2E4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Format and Standardize the Dataset</a:t>
          </a:r>
          <a:endParaRPr lang="en-IN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63AE1F-2C87-47E8-A3FA-3033D15181B3}" type="parTrans" cxnId="{F0BC4778-55A2-4179-BEE9-93E04E84F1A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5E8339-F56E-43D5-A86F-BC83B982C675}" type="sibTrans" cxnId="{F0BC4778-55A2-4179-BEE9-93E04E84F1A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EAA9A9-3D30-4464-A71E-7FEBA0F1AC5F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 of CFTR Mutation Dataset</a:t>
          </a:r>
          <a:endParaRPr lang="en-IN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3B173A-3ACB-4AC0-AF64-256CA9BC7C77}" type="parTrans" cxnId="{020D8B97-D7D7-49FC-B469-3619EE6BDCF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6C5FE6-4337-47A5-A659-530E39BE67F1}" type="sibTrans" cxnId="{020D8B97-D7D7-49FC-B469-3619EE6BDCF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548DE8-A70A-4D34-A88F-F781388B6D8F}" type="pres">
      <dgm:prSet presAssocID="{9F6BCFCB-98B2-47DC-AC6F-A91E536B66B0}" presName="diagram" presStyleCnt="0">
        <dgm:presLayoutVars>
          <dgm:dir/>
          <dgm:resizeHandles val="exact"/>
        </dgm:presLayoutVars>
      </dgm:prSet>
      <dgm:spPr/>
    </dgm:pt>
    <dgm:pt modelId="{1D1CF937-C804-49E7-A72E-6ADF2358BD25}" type="pres">
      <dgm:prSet presAssocID="{BA15A9E0-D3FC-460A-BE07-FEFA0B4AEC3F}" presName="node" presStyleLbl="node1" presStyleIdx="0" presStyleCnt="7">
        <dgm:presLayoutVars>
          <dgm:bulletEnabled val="1"/>
        </dgm:presLayoutVars>
      </dgm:prSet>
      <dgm:spPr/>
    </dgm:pt>
    <dgm:pt modelId="{616F59FA-E4FC-465D-AE1C-D48B73936341}" type="pres">
      <dgm:prSet presAssocID="{3E03C921-DA46-4CD8-825B-88A89680A5B3}" presName="sibTrans" presStyleLbl="sibTrans2D1" presStyleIdx="0" presStyleCnt="6"/>
      <dgm:spPr/>
    </dgm:pt>
    <dgm:pt modelId="{B429DF2D-DE48-4822-B078-4419694A8836}" type="pres">
      <dgm:prSet presAssocID="{3E03C921-DA46-4CD8-825B-88A89680A5B3}" presName="connectorText" presStyleLbl="sibTrans2D1" presStyleIdx="0" presStyleCnt="6"/>
      <dgm:spPr/>
    </dgm:pt>
    <dgm:pt modelId="{D0179818-8AC0-4643-87B8-226266395B3F}" type="pres">
      <dgm:prSet presAssocID="{9E984D9A-ACF2-4927-9675-7B1E393547B3}" presName="node" presStyleLbl="node1" presStyleIdx="1" presStyleCnt="7">
        <dgm:presLayoutVars>
          <dgm:bulletEnabled val="1"/>
        </dgm:presLayoutVars>
      </dgm:prSet>
      <dgm:spPr/>
    </dgm:pt>
    <dgm:pt modelId="{F2914A5B-5B22-409D-9516-F4829D91607D}" type="pres">
      <dgm:prSet presAssocID="{9B638FE7-159F-4956-BF24-69AE8E38CCE4}" presName="sibTrans" presStyleLbl="sibTrans2D1" presStyleIdx="1" presStyleCnt="6"/>
      <dgm:spPr/>
    </dgm:pt>
    <dgm:pt modelId="{1B49C718-4EA1-43AE-8AF7-EDDA207E69A4}" type="pres">
      <dgm:prSet presAssocID="{9B638FE7-159F-4956-BF24-69AE8E38CCE4}" presName="connectorText" presStyleLbl="sibTrans2D1" presStyleIdx="1" presStyleCnt="6"/>
      <dgm:spPr/>
    </dgm:pt>
    <dgm:pt modelId="{578D5C39-9A96-46FD-9531-1B4FDDCF0455}" type="pres">
      <dgm:prSet presAssocID="{7D4A3307-4EEB-435E-ADDB-F902CB54B126}" presName="node" presStyleLbl="node1" presStyleIdx="2" presStyleCnt="7">
        <dgm:presLayoutVars>
          <dgm:bulletEnabled val="1"/>
        </dgm:presLayoutVars>
      </dgm:prSet>
      <dgm:spPr/>
    </dgm:pt>
    <dgm:pt modelId="{4CF01831-E88A-4FA5-82B8-864F4E565F23}" type="pres">
      <dgm:prSet presAssocID="{FC90DF2C-2D4F-48B2-BA34-6A50126F60A0}" presName="sibTrans" presStyleLbl="sibTrans2D1" presStyleIdx="2" presStyleCnt="6"/>
      <dgm:spPr/>
    </dgm:pt>
    <dgm:pt modelId="{598AEA03-E6C6-42C8-A478-D9662DC09B72}" type="pres">
      <dgm:prSet presAssocID="{FC90DF2C-2D4F-48B2-BA34-6A50126F60A0}" presName="connectorText" presStyleLbl="sibTrans2D1" presStyleIdx="2" presStyleCnt="6"/>
      <dgm:spPr/>
    </dgm:pt>
    <dgm:pt modelId="{896B7851-0A76-4856-AFB3-21FCA2C67F24}" type="pres">
      <dgm:prSet presAssocID="{FCCB98F4-2EEB-4D66-8255-E20170B8953A}" presName="node" presStyleLbl="node1" presStyleIdx="3" presStyleCnt="7">
        <dgm:presLayoutVars>
          <dgm:bulletEnabled val="1"/>
        </dgm:presLayoutVars>
      </dgm:prSet>
      <dgm:spPr/>
    </dgm:pt>
    <dgm:pt modelId="{9C429855-B45F-4A11-BEC4-3651F0FF7C4F}" type="pres">
      <dgm:prSet presAssocID="{444FF5BD-917B-4CBB-8396-FAABFA5B1573}" presName="sibTrans" presStyleLbl="sibTrans2D1" presStyleIdx="3" presStyleCnt="6"/>
      <dgm:spPr/>
    </dgm:pt>
    <dgm:pt modelId="{9AF4DB6F-41A3-416A-9680-5E83A56FCD63}" type="pres">
      <dgm:prSet presAssocID="{444FF5BD-917B-4CBB-8396-FAABFA5B1573}" presName="connectorText" presStyleLbl="sibTrans2D1" presStyleIdx="3" presStyleCnt="6"/>
      <dgm:spPr/>
    </dgm:pt>
    <dgm:pt modelId="{CA91E937-C883-49CB-9320-F002B20D1843}" type="pres">
      <dgm:prSet presAssocID="{09A5C256-D24A-4A56-B87C-F932E1D72B9D}" presName="node" presStyleLbl="node1" presStyleIdx="4" presStyleCnt="7">
        <dgm:presLayoutVars>
          <dgm:bulletEnabled val="1"/>
        </dgm:presLayoutVars>
      </dgm:prSet>
      <dgm:spPr/>
    </dgm:pt>
    <dgm:pt modelId="{85C69A44-8FC6-4E60-9227-58CDCE88F1A1}" type="pres">
      <dgm:prSet presAssocID="{E86FFA02-8F27-48A8-A964-9EC13A728B5A}" presName="sibTrans" presStyleLbl="sibTrans2D1" presStyleIdx="4" presStyleCnt="6"/>
      <dgm:spPr/>
    </dgm:pt>
    <dgm:pt modelId="{701B3642-80B3-4EDC-A843-6BABF8CAF3FE}" type="pres">
      <dgm:prSet presAssocID="{E86FFA02-8F27-48A8-A964-9EC13A728B5A}" presName="connectorText" presStyleLbl="sibTrans2D1" presStyleIdx="4" presStyleCnt="6"/>
      <dgm:spPr/>
    </dgm:pt>
    <dgm:pt modelId="{605810C8-0911-4638-84AB-32FDA4911D1D}" type="pres">
      <dgm:prSet presAssocID="{ECF4B752-B047-400A-89FB-5E7E5BEED2E4}" presName="node" presStyleLbl="node1" presStyleIdx="5" presStyleCnt="7">
        <dgm:presLayoutVars>
          <dgm:bulletEnabled val="1"/>
        </dgm:presLayoutVars>
      </dgm:prSet>
      <dgm:spPr/>
    </dgm:pt>
    <dgm:pt modelId="{3D94416D-11E9-40FB-81D3-56840E159540}" type="pres">
      <dgm:prSet presAssocID="{8E5E8339-F56E-43D5-A86F-BC83B982C675}" presName="sibTrans" presStyleLbl="sibTrans2D1" presStyleIdx="5" presStyleCnt="6"/>
      <dgm:spPr/>
    </dgm:pt>
    <dgm:pt modelId="{AF4C98A5-2016-4FAA-A3FC-E9951F8424BF}" type="pres">
      <dgm:prSet presAssocID="{8E5E8339-F56E-43D5-A86F-BC83B982C675}" presName="connectorText" presStyleLbl="sibTrans2D1" presStyleIdx="5" presStyleCnt="6"/>
      <dgm:spPr/>
    </dgm:pt>
    <dgm:pt modelId="{00D8A752-41CA-427F-95A2-34DD521CA8B3}" type="pres">
      <dgm:prSet presAssocID="{16EAA9A9-3D30-4464-A71E-7FEBA0F1AC5F}" presName="node" presStyleLbl="node1" presStyleIdx="6" presStyleCnt="7">
        <dgm:presLayoutVars>
          <dgm:bulletEnabled val="1"/>
        </dgm:presLayoutVars>
      </dgm:prSet>
      <dgm:spPr/>
    </dgm:pt>
  </dgm:ptLst>
  <dgm:cxnLst>
    <dgm:cxn modelId="{51EFF904-CC1A-492F-8FC9-AF89CAADB530}" type="presOf" srcId="{09A5C256-D24A-4A56-B87C-F932E1D72B9D}" destId="{CA91E937-C883-49CB-9320-F002B20D1843}" srcOrd="0" destOrd="0" presId="urn:microsoft.com/office/officeart/2005/8/layout/process5"/>
    <dgm:cxn modelId="{AFB3502E-04B0-4096-B460-290EE2680866}" type="presOf" srcId="{444FF5BD-917B-4CBB-8396-FAABFA5B1573}" destId="{9C429855-B45F-4A11-BEC4-3651F0FF7C4F}" srcOrd="0" destOrd="0" presId="urn:microsoft.com/office/officeart/2005/8/layout/process5"/>
    <dgm:cxn modelId="{65CC0C37-403A-4CFF-AE7D-61B1F64499B7}" srcId="{9F6BCFCB-98B2-47DC-AC6F-A91E536B66B0}" destId="{09A5C256-D24A-4A56-B87C-F932E1D72B9D}" srcOrd="4" destOrd="0" parTransId="{4EE360BE-3365-4572-AD95-E62F9201FC0F}" sibTransId="{E86FFA02-8F27-48A8-A964-9EC13A728B5A}"/>
    <dgm:cxn modelId="{7635AF3A-70F8-49AC-9DDB-807B24CA6B1E}" type="presOf" srcId="{FC90DF2C-2D4F-48B2-BA34-6A50126F60A0}" destId="{4CF01831-E88A-4FA5-82B8-864F4E565F23}" srcOrd="0" destOrd="0" presId="urn:microsoft.com/office/officeart/2005/8/layout/process5"/>
    <dgm:cxn modelId="{BCA9723F-02FA-4248-95C5-E20CF32BBD32}" type="presOf" srcId="{9E984D9A-ACF2-4927-9675-7B1E393547B3}" destId="{D0179818-8AC0-4643-87B8-226266395B3F}" srcOrd="0" destOrd="0" presId="urn:microsoft.com/office/officeart/2005/8/layout/process5"/>
    <dgm:cxn modelId="{09485463-0626-4759-B1F2-1CF976933DBD}" type="presOf" srcId="{7D4A3307-4EEB-435E-ADDB-F902CB54B126}" destId="{578D5C39-9A96-46FD-9531-1B4FDDCF0455}" srcOrd="0" destOrd="0" presId="urn:microsoft.com/office/officeart/2005/8/layout/process5"/>
    <dgm:cxn modelId="{0B63EA71-F4F3-4692-A794-9DEACDEA9333}" type="presOf" srcId="{FC90DF2C-2D4F-48B2-BA34-6A50126F60A0}" destId="{598AEA03-E6C6-42C8-A478-D9662DC09B72}" srcOrd="1" destOrd="0" presId="urn:microsoft.com/office/officeart/2005/8/layout/process5"/>
    <dgm:cxn modelId="{3872B772-EA94-47FD-8544-56124C6C2169}" type="presOf" srcId="{ECF4B752-B047-400A-89FB-5E7E5BEED2E4}" destId="{605810C8-0911-4638-84AB-32FDA4911D1D}" srcOrd="0" destOrd="0" presId="urn:microsoft.com/office/officeart/2005/8/layout/process5"/>
    <dgm:cxn modelId="{C68F3F54-AB41-4665-8117-E7694535AA19}" type="presOf" srcId="{3E03C921-DA46-4CD8-825B-88A89680A5B3}" destId="{616F59FA-E4FC-465D-AE1C-D48B73936341}" srcOrd="0" destOrd="0" presId="urn:microsoft.com/office/officeart/2005/8/layout/process5"/>
    <dgm:cxn modelId="{E9CAEA75-8FD7-4720-AAEE-21008B8B25AE}" srcId="{9F6BCFCB-98B2-47DC-AC6F-A91E536B66B0}" destId="{7D4A3307-4EEB-435E-ADDB-F902CB54B126}" srcOrd="2" destOrd="0" parTransId="{68C9DFC2-F09B-48BA-B063-0A2311A05F97}" sibTransId="{FC90DF2C-2D4F-48B2-BA34-6A50126F60A0}"/>
    <dgm:cxn modelId="{2801A757-7767-46C8-BC8A-4CF7E896EB59}" type="presOf" srcId="{9B638FE7-159F-4956-BF24-69AE8E38CCE4}" destId="{1B49C718-4EA1-43AE-8AF7-EDDA207E69A4}" srcOrd="1" destOrd="0" presId="urn:microsoft.com/office/officeart/2005/8/layout/process5"/>
    <dgm:cxn modelId="{F0BC4778-55A2-4179-BEE9-93E04E84F1A3}" srcId="{9F6BCFCB-98B2-47DC-AC6F-A91E536B66B0}" destId="{ECF4B752-B047-400A-89FB-5E7E5BEED2E4}" srcOrd="5" destOrd="0" parTransId="{6A63AE1F-2C87-47E8-A3FA-3033D15181B3}" sibTransId="{8E5E8339-F56E-43D5-A86F-BC83B982C675}"/>
    <dgm:cxn modelId="{3D07F48F-784C-4DD4-B1D0-7C9E1925C1B2}" type="presOf" srcId="{FCCB98F4-2EEB-4D66-8255-E20170B8953A}" destId="{896B7851-0A76-4856-AFB3-21FCA2C67F24}" srcOrd="0" destOrd="0" presId="urn:microsoft.com/office/officeart/2005/8/layout/process5"/>
    <dgm:cxn modelId="{020D8B97-D7D7-49FC-B469-3619EE6BDCF5}" srcId="{9F6BCFCB-98B2-47DC-AC6F-A91E536B66B0}" destId="{16EAA9A9-3D30-4464-A71E-7FEBA0F1AC5F}" srcOrd="6" destOrd="0" parTransId="{1C3B173A-3ACB-4AC0-AF64-256CA9BC7C77}" sibTransId="{076C5FE6-4337-47A5-A659-530E39BE67F1}"/>
    <dgm:cxn modelId="{B6E5C997-C1A6-4320-A87E-4996F15353FC}" type="presOf" srcId="{16EAA9A9-3D30-4464-A71E-7FEBA0F1AC5F}" destId="{00D8A752-41CA-427F-95A2-34DD521CA8B3}" srcOrd="0" destOrd="0" presId="urn:microsoft.com/office/officeart/2005/8/layout/process5"/>
    <dgm:cxn modelId="{0ABDAD9B-880A-4312-91C0-77BC87461B86}" type="presOf" srcId="{3E03C921-DA46-4CD8-825B-88A89680A5B3}" destId="{B429DF2D-DE48-4822-B078-4419694A8836}" srcOrd="1" destOrd="0" presId="urn:microsoft.com/office/officeart/2005/8/layout/process5"/>
    <dgm:cxn modelId="{A3733F9F-1754-4BBA-8C29-81AC72020A47}" srcId="{9F6BCFCB-98B2-47DC-AC6F-A91E536B66B0}" destId="{9E984D9A-ACF2-4927-9675-7B1E393547B3}" srcOrd="1" destOrd="0" parTransId="{98494CD8-A29E-4FF8-99B9-E7AAA4491AEA}" sibTransId="{9B638FE7-159F-4956-BF24-69AE8E38CCE4}"/>
    <dgm:cxn modelId="{6DA06FA0-3085-4E56-8498-4B9B20E330AE}" type="presOf" srcId="{BA15A9E0-D3FC-460A-BE07-FEFA0B4AEC3F}" destId="{1D1CF937-C804-49E7-A72E-6ADF2358BD25}" srcOrd="0" destOrd="0" presId="urn:microsoft.com/office/officeart/2005/8/layout/process5"/>
    <dgm:cxn modelId="{D14719A8-1E15-4824-AECD-0835D1B9498D}" type="presOf" srcId="{9B638FE7-159F-4956-BF24-69AE8E38CCE4}" destId="{F2914A5B-5B22-409D-9516-F4829D91607D}" srcOrd="0" destOrd="0" presId="urn:microsoft.com/office/officeart/2005/8/layout/process5"/>
    <dgm:cxn modelId="{5BD040B6-3FB7-43D6-B238-155C2C2769B1}" type="presOf" srcId="{8E5E8339-F56E-43D5-A86F-BC83B982C675}" destId="{3D94416D-11E9-40FB-81D3-56840E159540}" srcOrd="0" destOrd="0" presId="urn:microsoft.com/office/officeart/2005/8/layout/process5"/>
    <dgm:cxn modelId="{463241BE-5D06-4692-9AD4-FA98B0AD2782}" type="presOf" srcId="{8E5E8339-F56E-43D5-A86F-BC83B982C675}" destId="{AF4C98A5-2016-4FAA-A3FC-E9951F8424BF}" srcOrd="1" destOrd="0" presId="urn:microsoft.com/office/officeart/2005/8/layout/process5"/>
    <dgm:cxn modelId="{5CFD59C7-3086-4772-A293-3C041D729832}" type="presOf" srcId="{444FF5BD-917B-4CBB-8396-FAABFA5B1573}" destId="{9AF4DB6F-41A3-416A-9680-5E83A56FCD63}" srcOrd="1" destOrd="0" presId="urn:microsoft.com/office/officeart/2005/8/layout/process5"/>
    <dgm:cxn modelId="{095B30CD-2AC2-4E16-9E93-B9F682441FA3}" type="presOf" srcId="{9F6BCFCB-98B2-47DC-AC6F-A91E536B66B0}" destId="{02548DE8-A70A-4D34-A88F-F781388B6D8F}" srcOrd="0" destOrd="0" presId="urn:microsoft.com/office/officeart/2005/8/layout/process5"/>
    <dgm:cxn modelId="{C501F1D1-13B3-43D6-817E-3508ECC08CFB}" type="presOf" srcId="{E86FFA02-8F27-48A8-A964-9EC13A728B5A}" destId="{85C69A44-8FC6-4E60-9227-58CDCE88F1A1}" srcOrd="0" destOrd="0" presId="urn:microsoft.com/office/officeart/2005/8/layout/process5"/>
    <dgm:cxn modelId="{56420BD5-4D9A-4CE8-8D5B-839E18BD89FA}" srcId="{9F6BCFCB-98B2-47DC-AC6F-A91E536B66B0}" destId="{FCCB98F4-2EEB-4D66-8255-E20170B8953A}" srcOrd="3" destOrd="0" parTransId="{8A44D378-54A9-4C46-8339-336884C03266}" sibTransId="{444FF5BD-917B-4CBB-8396-FAABFA5B1573}"/>
    <dgm:cxn modelId="{6869F0E7-1F67-4E4D-B4D1-B22E04E18B13}" srcId="{9F6BCFCB-98B2-47DC-AC6F-A91E536B66B0}" destId="{BA15A9E0-D3FC-460A-BE07-FEFA0B4AEC3F}" srcOrd="0" destOrd="0" parTransId="{8B38FACA-63F2-4A08-88F1-C00ED0924D55}" sibTransId="{3E03C921-DA46-4CD8-825B-88A89680A5B3}"/>
    <dgm:cxn modelId="{D7C7F1EB-C140-4CEB-8E30-81707841BED7}" type="presOf" srcId="{E86FFA02-8F27-48A8-A964-9EC13A728B5A}" destId="{701B3642-80B3-4EDC-A843-6BABF8CAF3FE}" srcOrd="1" destOrd="0" presId="urn:microsoft.com/office/officeart/2005/8/layout/process5"/>
    <dgm:cxn modelId="{968E4DC5-355A-4DEA-BA4A-3E0299BB120F}" type="presParOf" srcId="{02548DE8-A70A-4D34-A88F-F781388B6D8F}" destId="{1D1CF937-C804-49E7-A72E-6ADF2358BD25}" srcOrd="0" destOrd="0" presId="urn:microsoft.com/office/officeart/2005/8/layout/process5"/>
    <dgm:cxn modelId="{C54D01C5-2E96-41B3-8326-5878A7F4142F}" type="presParOf" srcId="{02548DE8-A70A-4D34-A88F-F781388B6D8F}" destId="{616F59FA-E4FC-465D-AE1C-D48B73936341}" srcOrd="1" destOrd="0" presId="urn:microsoft.com/office/officeart/2005/8/layout/process5"/>
    <dgm:cxn modelId="{DE2C47AD-103C-4834-816A-A3B5056A4ECE}" type="presParOf" srcId="{616F59FA-E4FC-465D-AE1C-D48B73936341}" destId="{B429DF2D-DE48-4822-B078-4419694A8836}" srcOrd="0" destOrd="0" presId="urn:microsoft.com/office/officeart/2005/8/layout/process5"/>
    <dgm:cxn modelId="{14146576-ADC6-4B58-9970-0224AEA18DB3}" type="presParOf" srcId="{02548DE8-A70A-4D34-A88F-F781388B6D8F}" destId="{D0179818-8AC0-4643-87B8-226266395B3F}" srcOrd="2" destOrd="0" presId="urn:microsoft.com/office/officeart/2005/8/layout/process5"/>
    <dgm:cxn modelId="{53337D7B-80D9-40BD-A83B-0ED607738466}" type="presParOf" srcId="{02548DE8-A70A-4D34-A88F-F781388B6D8F}" destId="{F2914A5B-5B22-409D-9516-F4829D91607D}" srcOrd="3" destOrd="0" presId="urn:microsoft.com/office/officeart/2005/8/layout/process5"/>
    <dgm:cxn modelId="{0DE62712-891F-4C2E-8553-6B20686BC7D5}" type="presParOf" srcId="{F2914A5B-5B22-409D-9516-F4829D91607D}" destId="{1B49C718-4EA1-43AE-8AF7-EDDA207E69A4}" srcOrd="0" destOrd="0" presId="urn:microsoft.com/office/officeart/2005/8/layout/process5"/>
    <dgm:cxn modelId="{D2EDE208-C8D3-4192-94A2-A00967BDF6B3}" type="presParOf" srcId="{02548DE8-A70A-4D34-A88F-F781388B6D8F}" destId="{578D5C39-9A96-46FD-9531-1B4FDDCF0455}" srcOrd="4" destOrd="0" presId="urn:microsoft.com/office/officeart/2005/8/layout/process5"/>
    <dgm:cxn modelId="{2EB6FE11-78F4-4E29-BD9A-7C6D09221CE4}" type="presParOf" srcId="{02548DE8-A70A-4D34-A88F-F781388B6D8F}" destId="{4CF01831-E88A-4FA5-82B8-864F4E565F23}" srcOrd="5" destOrd="0" presId="urn:microsoft.com/office/officeart/2005/8/layout/process5"/>
    <dgm:cxn modelId="{F6C3CAC1-A20E-4D43-9703-8BFE98D7BD73}" type="presParOf" srcId="{4CF01831-E88A-4FA5-82B8-864F4E565F23}" destId="{598AEA03-E6C6-42C8-A478-D9662DC09B72}" srcOrd="0" destOrd="0" presId="urn:microsoft.com/office/officeart/2005/8/layout/process5"/>
    <dgm:cxn modelId="{8467B855-E4F3-4CC1-92F6-C924FFBFCC54}" type="presParOf" srcId="{02548DE8-A70A-4D34-A88F-F781388B6D8F}" destId="{896B7851-0A76-4856-AFB3-21FCA2C67F24}" srcOrd="6" destOrd="0" presId="urn:microsoft.com/office/officeart/2005/8/layout/process5"/>
    <dgm:cxn modelId="{A52C2EDE-E2CD-469C-9688-8D7C2C65D250}" type="presParOf" srcId="{02548DE8-A70A-4D34-A88F-F781388B6D8F}" destId="{9C429855-B45F-4A11-BEC4-3651F0FF7C4F}" srcOrd="7" destOrd="0" presId="urn:microsoft.com/office/officeart/2005/8/layout/process5"/>
    <dgm:cxn modelId="{8443773B-AA55-4833-9B11-944F5884C385}" type="presParOf" srcId="{9C429855-B45F-4A11-BEC4-3651F0FF7C4F}" destId="{9AF4DB6F-41A3-416A-9680-5E83A56FCD63}" srcOrd="0" destOrd="0" presId="urn:microsoft.com/office/officeart/2005/8/layout/process5"/>
    <dgm:cxn modelId="{67E51A54-39FC-47EA-8B8E-331FFB4DAD8F}" type="presParOf" srcId="{02548DE8-A70A-4D34-A88F-F781388B6D8F}" destId="{CA91E937-C883-49CB-9320-F002B20D1843}" srcOrd="8" destOrd="0" presId="urn:microsoft.com/office/officeart/2005/8/layout/process5"/>
    <dgm:cxn modelId="{FFE29D5E-7363-496D-864A-A2807053F56F}" type="presParOf" srcId="{02548DE8-A70A-4D34-A88F-F781388B6D8F}" destId="{85C69A44-8FC6-4E60-9227-58CDCE88F1A1}" srcOrd="9" destOrd="0" presId="urn:microsoft.com/office/officeart/2005/8/layout/process5"/>
    <dgm:cxn modelId="{125C333D-A6DD-4F3F-B817-9DC77CB8B074}" type="presParOf" srcId="{85C69A44-8FC6-4E60-9227-58CDCE88F1A1}" destId="{701B3642-80B3-4EDC-A843-6BABF8CAF3FE}" srcOrd="0" destOrd="0" presId="urn:microsoft.com/office/officeart/2005/8/layout/process5"/>
    <dgm:cxn modelId="{E0078F05-1796-4657-8D3C-FA32A1484861}" type="presParOf" srcId="{02548DE8-A70A-4D34-A88F-F781388B6D8F}" destId="{605810C8-0911-4638-84AB-32FDA4911D1D}" srcOrd="10" destOrd="0" presId="urn:microsoft.com/office/officeart/2005/8/layout/process5"/>
    <dgm:cxn modelId="{759051FE-F236-4046-8A10-3038C613CEAB}" type="presParOf" srcId="{02548DE8-A70A-4D34-A88F-F781388B6D8F}" destId="{3D94416D-11E9-40FB-81D3-56840E159540}" srcOrd="11" destOrd="0" presId="urn:microsoft.com/office/officeart/2005/8/layout/process5"/>
    <dgm:cxn modelId="{ACBDCC63-BE6E-4B0C-803A-5AAFBC7CE778}" type="presParOf" srcId="{3D94416D-11E9-40FB-81D3-56840E159540}" destId="{AF4C98A5-2016-4FAA-A3FC-E9951F8424BF}" srcOrd="0" destOrd="0" presId="urn:microsoft.com/office/officeart/2005/8/layout/process5"/>
    <dgm:cxn modelId="{42A5BCEC-E92A-42AF-9C1E-6F06D5EAB8B7}" type="presParOf" srcId="{02548DE8-A70A-4D34-A88F-F781388B6D8F}" destId="{00D8A752-41CA-427F-95A2-34DD521CA8B3}" srcOrd="12" destOrd="0" presId="urn:microsoft.com/office/officeart/2005/8/layout/process5"/>
  </dgm:cxnLst>
  <dgm:bg>
    <a:effectLst/>
  </dgm:bg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A50D5-F552-4CD6-9982-45A1009FB350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0C29F708-28AA-4BB7-AC5E-C3F83975F3E9}">
      <dgm:prSet/>
      <dgm:spPr/>
      <dgm:t>
        <a:bodyPr/>
        <a:lstStyle/>
        <a:p>
          <a:r>
            <a:rPr lang="en-US" b="1"/>
            <a:t>Curated Dataset of Known PPI Inhibitors – </a:t>
          </a:r>
          <a:r>
            <a:rPr lang="en-US"/>
            <a:t>ChEMBL, iPPI-DB</a:t>
          </a:r>
          <a:endParaRPr lang="en-IN"/>
        </a:p>
      </dgm:t>
    </dgm:pt>
    <dgm:pt modelId="{3CDF0234-FD9B-4982-BEF5-9DF02D8C7684}" type="parTrans" cxnId="{296BF3DA-35B1-44E1-BB64-73CA80B554C5}">
      <dgm:prSet/>
      <dgm:spPr/>
      <dgm:t>
        <a:bodyPr/>
        <a:lstStyle/>
        <a:p>
          <a:endParaRPr lang="en-IN"/>
        </a:p>
      </dgm:t>
    </dgm:pt>
    <dgm:pt modelId="{B3E445BA-A300-41D9-A91B-B5562854829B}" type="sibTrans" cxnId="{296BF3DA-35B1-44E1-BB64-73CA80B554C5}">
      <dgm:prSet/>
      <dgm:spPr/>
      <dgm:t>
        <a:bodyPr/>
        <a:lstStyle/>
        <a:p>
          <a:endParaRPr lang="en-IN"/>
        </a:p>
      </dgm:t>
    </dgm:pt>
    <dgm:pt modelId="{8011C306-1A5D-47C1-9EC8-2D664C623619}">
      <dgm:prSet/>
      <dgm:spPr/>
      <dgm:t>
        <a:bodyPr/>
        <a:lstStyle/>
        <a:p>
          <a:r>
            <a:rPr lang="en-US" b="1"/>
            <a:t>Data Preprocessing: </a:t>
          </a:r>
          <a:r>
            <a:rPr lang="en-US"/>
            <a:t>Remove duplicates and standardize SMILES</a:t>
          </a:r>
          <a:endParaRPr lang="en-IN"/>
        </a:p>
      </dgm:t>
    </dgm:pt>
    <dgm:pt modelId="{93D643F4-B56B-4055-A803-E79C1A0F81A6}" type="parTrans" cxnId="{BB084624-F28D-4D8A-B64E-406DA26CFE69}">
      <dgm:prSet/>
      <dgm:spPr/>
      <dgm:t>
        <a:bodyPr/>
        <a:lstStyle/>
        <a:p>
          <a:endParaRPr lang="en-IN"/>
        </a:p>
      </dgm:t>
    </dgm:pt>
    <dgm:pt modelId="{CE7E2328-1991-48A7-9D31-618EEA6AFB66}" type="sibTrans" cxnId="{BB084624-F28D-4D8A-B64E-406DA26CFE69}">
      <dgm:prSet/>
      <dgm:spPr/>
      <dgm:t>
        <a:bodyPr/>
        <a:lstStyle/>
        <a:p>
          <a:endParaRPr lang="en-IN"/>
        </a:p>
      </dgm:t>
    </dgm:pt>
    <dgm:pt modelId="{0826BBEF-393A-444F-BA5D-3949092B5FB0}">
      <dgm:prSet/>
      <dgm:spPr/>
      <dgm:t>
        <a:bodyPr/>
        <a:lstStyle/>
        <a:p>
          <a:r>
            <a:rPr lang="en-IN" b="1"/>
            <a:t>Generation of Molecular Descriptors from SMILES </a:t>
          </a:r>
          <a:r>
            <a:rPr lang="en-IN"/>
            <a:t>Chemprop/Deepchem</a:t>
          </a:r>
        </a:p>
      </dgm:t>
    </dgm:pt>
    <dgm:pt modelId="{EC418DCC-2B0A-47EB-A87D-AFD24BC9CCAD}" type="parTrans" cxnId="{C7B3D978-A9B6-49E5-88AB-50DF7E629A99}">
      <dgm:prSet/>
      <dgm:spPr/>
      <dgm:t>
        <a:bodyPr/>
        <a:lstStyle/>
        <a:p>
          <a:endParaRPr lang="en-IN"/>
        </a:p>
      </dgm:t>
    </dgm:pt>
    <dgm:pt modelId="{F1ED7758-8784-4C5F-94DD-BAD9E37E06BC}" type="sibTrans" cxnId="{C7B3D978-A9B6-49E5-88AB-50DF7E629A99}">
      <dgm:prSet/>
      <dgm:spPr/>
      <dgm:t>
        <a:bodyPr/>
        <a:lstStyle/>
        <a:p>
          <a:endParaRPr lang="en-IN"/>
        </a:p>
      </dgm:t>
    </dgm:pt>
    <dgm:pt modelId="{21A1865A-7DBE-4AC2-8A16-5F8F25FD5BE4}">
      <dgm:prSet/>
      <dgm:spPr/>
      <dgm:t>
        <a:bodyPr/>
        <a:lstStyle/>
        <a:p>
          <a:r>
            <a:rPr lang="en-IN"/>
            <a:t>Selection of ML model</a:t>
          </a:r>
        </a:p>
      </dgm:t>
    </dgm:pt>
    <dgm:pt modelId="{ABE33B28-B476-4DFE-A50D-EC7DF67A037D}" type="parTrans" cxnId="{325D97D5-97D4-40C4-83EA-57845B840FF1}">
      <dgm:prSet/>
      <dgm:spPr/>
      <dgm:t>
        <a:bodyPr/>
        <a:lstStyle/>
        <a:p>
          <a:endParaRPr lang="en-IN"/>
        </a:p>
      </dgm:t>
    </dgm:pt>
    <dgm:pt modelId="{E2C6B7FF-3781-4235-9543-92197B8E1EE0}" type="sibTrans" cxnId="{325D97D5-97D4-40C4-83EA-57845B840FF1}">
      <dgm:prSet/>
      <dgm:spPr/>
      <dgm:t>
        <a:bodyPr/>
        <a:lstStyle/>
        <a:p>
          <a:endParaRPr lang="en-IN"/>
        </a:p>
      </dgm:t>
    </dgm:pt>
    <dgm:pt modelId="{E91D309C-978B-4516-A553-03012B386E39}">
      <dgm:prSet/>
      <dgm:spPr/>
      <dgm:t>
        <a:bodyPr/>
        <a:lstStyle/>
        <a:p>
          <a:r>
            <a:rPr lang="en-IN"/>
            <a:t>Model Training</a:t>
          </a:r>
        </a:p>
      </dgm:t>
    </dgm:pt>
    <dgm:pt modelId="{040A4A05-9EF3-4B27-B6FF-CF3B581254B6}" type="parTrans" cxnId="{F347CE81-4512-48E6-B71D-0C27D50E6C1D}">
      <dgm:prSet/>
      <dgm:spPr/>
      <dgm:t>
        <a:bodyPr/>
        <a:lstStyle/>
        <a:p>
          <a:endParaRPr lang="en-IN"/>
        </a:p>
      </dgm:t>
    </dgm:pt>
    <dgm:pt modelId="{D8C3ECBE-A8C9-4C8A-ACB1-BD501898C238}" type="sibTrans" cxnId="{F347CE81-4512-48E6-B71D-0C27D50E6C1D}">
      <dgm:prSet/>
      <dgm:spPr/>
      <dgm:t>
        <a:bodyPr/>
        <a:lstStyle/>
        <a:p>
          <a:endParaRPr lang="en-IN"/>
        </a:p>
      </dgm:t>
    </dgm:pt>
    <dgm:pt modelId="{7675DDDF-3644-4B2B-8172-65CB7BE7F647}">
      <dgm:prSet/>
      <dgm:spPr/>
      <dgm:t>
        <a:bodyPr/>
        <a:lstStyle/>
        <a:p>
          <a:r>
            <a:rPr lang="en-IN" b="1"/>
            <a:t>Model Evaluation </a:t>
          </a:r>
          <a:r>
            <a:rPr lang="en-IN"/>
            <a:t>(AUROC, Accuracy, F1-score) and Interpretation</a:t>
          </a:r>
        </a:p>
      </dgm:t>
    </dgm:pt>
    <dgm:pt modelId="{2ACDE2BC-CA3C-4F0A-B637-620169019C7D}" type="parTrans" cxnId="{779AE7B0-974A-42AC-B2CC-D54F539EA315}">
      <dgm:prSet/>
      <dgm:spPr/>
      <dgm:t>
        <a:bodyPr/>
        <a:lstStyle/>
        <a:p>
          <a:endParaRPr lang="en-IN"/>
        </a:p>
      </dgm:t>
    </dgm:pt>
    <dgm:pt modelId="{5D8B0430-18C7-4661-B07C-2FE55D37FE43}" type="sibTrans" cxnId="{779AE7B0-974A-42AC-B2CC-D54F539EA315}">
      <dgm:prSet/>
      <dgm:spPr/>
      <dgm:t>
        <a:bodyPr/>
        <a:lstStyle/>
        <a:p>
          <a:endParaRPr lang="en-IN"/>
        </a:p>
      </dgm:t>
    </dgm:pt>
    <dgm:pt modelId="{CEA8913E-817A-4B6C-833F-4CA8220C9AEC}" type="pres">
      <dgm:prSet presAssocID="{B94A50D5-F552-4CD6-9982-45A1009FB350}" presName="diagram" presStyleCnt="0">
        <dgm:presLayoutVars>
          <dgm:dir/>
          <dgm:resizeHandles val="exact"/>
        </dgm:presLayoutVars>
      </dgm:prSet>
      <dgm:spPr/>
    </dgm:pt>
    <dgm:pt modelId="{4AD276BE-84B1-437F-8005-9749F82E0AF4}" type="pres">
      <dgm:prSet presAssocID="{0C29F708-28AA-4BB7-AC5E-C3F83975F3E9}" presName="node" presStyleLbl="node1" presStyleIdx="0" presStyleCnt="6">
        <dgm:presLayoutVars>
          <dgm:bulletEnabled val="1"/>
        </dgm:presLayoutVars>
      </dgm:prSet>
      <dgm:spPr/>
    </dgm:pt>
    <dgm:pt modelId="{FDC6F07A-1682-4AF3-9CD3-1B4027DB037C}" type="pres">
      <dgm:prSet presAssocID="{B3E445BA-A300-41D9-A91B-B5562854829B}" presName="sibTrans" presStyleLbl="sibTrans2D1" presStyleIdx="0" presStyleCnt="5"/>
      <dgm:spPr/>
    </dgm:pt>
    <dgm:pt modelId="{D4F3ECB6-1804-47F4-BAB3-04D0C399E2CB}" type="pres">
      <dgm:prSet presAssocID="{B3E445BA-A300-41D9-A91B-B5562854829B}" presName="connectorText" presStyleLbl="sibTrans2D1" presStyleIdx="0" presStyleCnt="5"/>
      <dgm:spPr/>
    </dgm:pt>
    <dgm:pt modelId="{8A36066A-CDD7-4902-93AE-A3B63712444A}" type="pres">
      <dgm:prSet presAssocID="{8011C306-1A5D-47C1-9EC8-2D664C623619}" presName="node" presStyleLbl="node1" presStyleIdx="1" presStyleCnt="6">
        <dgm:presLayoutVars>
          <dgm:bulletEnabled val="1"/>
        </dgm:presLayoutVars>
      </dgm:prSet>
      <dgm:spPr/>
    </dgm:pt>
    <dgm:pt modelId="{8348723A-4AF1-49D1-AEA7-2B86E53D17D2}" type="pres">
      <dgm:prSet presAssocID="{CE7E2328-1991-48A7-9D31-618EEA6AFB66}" presName="sibTrans" presStyleLbl="sibTrans2D1" presStyleIdx="1" presStyleCnt="5"/>
      <dgm:spPr/>
    </dgm:pt>
    <dgm:pt modelId="{118B7081-88B9-4F80-A915-EEF0A3E86925}" type="pres">
      <dgm:prSet presAssocID="{CE7E2328-1991-48A7-9D31-618EEA6AFB66}" presName="connectorText" presStyleLbl="sibTrans2D1" presStyleIdx="1" presStyleCnt="5"/>
      <dgm:spPr/>
    </dgm:pt>
    <dgm:pt modelId="{50A568D1-B9A7-4107-874F-4BDB4B0596F7}" type="pres">
      <dgm:prSet presAssocID="{0826BBEF-393A-444F-BA5D-3949092B5FB0}" presName="node" presStyleLbl="node1" presStyleIdx="2" presStyleCnt="6">
        <dgm:presLayoutVars>
          <dgm:bulletEnabled val="1"/>
        </dgm:presLayoutVars>
      </dgm:prSet>
      <dgm:spPr/>
    </dgm:pt>
    <dgm:pt modelId="{2778C3C8-C5BF-49DB-8B44-1BC93FE3A44B}" type="pres">
      <dgm:prSet presAssocID="{F1ED7758-8784-4C5F-94DD-BAD9E37E06BC}" presName="sibTrans" presStyleLbl="sibTrans2D1" presStyleIdx="2" presStyleCnt="5"/>
      <dgm:spPr/>
    </dgm:pt>
    <dgm:pt modelId="{A1274B75-2A19-4A10-8C99-9040B4EBCB85}" type="pres">
      <dgm:prSet presAssocID="{F1ED7758-8784-4C5F-94DD-BAD9E37E06BC}" presName="connectorText" presStyleLbl="sibTrans2D1" presStyleIdx="2" presStyleCnt="5"/>
      <dgm:spPr/>
    </dgm:pt>
    <dgm:pt modelId="{98417DED-FB38-431E-BC0B-0024EDBEE15E}" type="pres">
      <dgm:prSet presAssocID="{21A1865A-7DBE-4AC2-8A16-5F8F25FD5BE4}" presName="node" presStyleLbl="node1" presStyleIdx="3" presStyleCnt="6">
        <dgm:presLayoutVars>
          <dgm:bulletEnabled val="1"/>
        </dgm:presLayoutVars>
      </dgm:prSet>
      <dgm:spPr/>
    </dgm:pt>
    <dgm:pt modelId="{5A2D44DE-1039-4F0D-B55F-82C3A711E365}" type="pres">
      <dgm:prSet presAssocID="{E2C6B7FF-3781-4235-9543-92197B8E1EE0}" presName="sibTrans" presStyleLbl="sibTrans2D1" presStyleIdx="3" presStyleCnt="5"/>
      <dgm:spPr/>
    </dgm:pt>
    <dgm:pt modelId="{E9926613-916B-431D-AEE1-8F1E603FA546}" type="pres">
      <dgm:prSet presAssocID="{E2C6B7FF-3781-4235-9543-92197B8E1EE0}" presName="connectorText" presStyleLbl="sibTrans2D1" presStyleIdx="3" presStyleCnt="5"/>
      <dgm:spPr/>
    </dgm:pt>
    <dgm:pt modelId="{2EF22E69-52CD-4268-BAFA-A8DECC12B917}" type="pres">
      <dgm:prSet presAssocID="{E91D309C-978B-4516-A553-03012B386E39}" presName="node" presStyleLbl="node1" presStyleIdx="4" presStyleCnt="6">
        <dgm:presLayoutVars>
          <dgm:bulletEnabled val="1"/>
        </dgm:presLayoutVars>
      </dgm:prSet>
      <dgm:spPr/>
    </dgm:pt>
    <dgm:pt modelId="{71017B01-5426-4F54-934A-A6EC22B545D9}" type="pres">
      <dgm:prSet presAssocID="{D8C3ECBE-A8C9-4C8A-ACB1-BD501898C238}" presName="sibTrans" presStyleLbl="sibTrans2D1" presStyleIdx="4" presStyleCnt="5"/>
      <dgm:spPr/>
    </dgm:pt>
    <dgm:pt modelId="{C94640F3-B2B9-4289-BD60-91412E4021F2}" type="pres">
      <dgm:prSet presAssocID="{D8C3ECBE-A8C9-4C8A-ACB1-BD501898C238}" presName="connectorText" presStyleLbl="sibTrans2D1" presStyleIdx="4" presStyleCnt="5"/>
      <dgm:spPr/>
    </dgm:pt>
    <dgm:pt modelId="{22DBBF96-2DC9-4D0B-A3F3-3AA8951C335D}" type="pres">
      <dgm:prSet presAssocID="{7675DDDF-3644-4B2B-8172-65CB7BE7F647}" presName="node" presStyleLbl="node1" presStyleIdx="5" presStyleCnt="6">
        <dgm:presLayoutVars>
          <dgm:bulletEnabled val="1"/>
        </dgm:presLayoutVars>
      </dgm:prSet>
      <dgm:spPr/>
    </dgm:pt>
  </dgm:ptLst>
  <dgm:cxnLst>
    <dgm:cxn modelId="{BB084624-F28D-4D8A-B64E-406DA26CFE69}" srcId="{B94A50D5-F552-4CD6-9982-45A1009FB350}" destId="{8011C306-1A5D-47C1-9EC8-2D664C623619}" srcOrd="1" destOrd="0" parTransId="{93D643F4-B56B-4055-A803-E79C1A0F81A6}" sibTransId="{CE7E2328-1991-48A7-9D31-618EEA6AFB66}"/>
    <dgm:cxn modelId="{FA2E9E24-4F80-4E7E-A8D4-DE023315CC03}" type="presOf" srcId="{E2C6B7FF-3781-4235-9543-92197B8E1EE0}" destId="{E9926613-916B-431D-AEE1-8F1E603FA546}" srcOrd="1" destOrd="0" presId="urn:microsoft.com/office/officeart/2005/8/layout/process5"/>
    <dgm:cxn modelId="{706CE92F-47BC-4528-A7DC-AAF67A93830E}" type="presOf" srcId="{21A1865A-7DBE-4AC2-8A16-5F8F25FD5BE4}" destId="{98417DED-FB38-431E-BC0B-0024EDBEE15E}" srcOrd="0" destOrd="0" presId="urn:microsoft.com/office/officeart/2005/8/layout/process5"/>
    <dgm:cxn modelId="{C5A02533-2E0E-40A6-8C64-A8D13BE7F3E8}" type="presOf" srcId="{E2C6B7FF-3781-4235-9543-92197B8E1EE0}" destId="{5A2D44DE-1039-4F0D-B55F-82C3A711E365}" srcOrd="0" destOrd="0" presId="urn:microsoft.com/office/officeart/2005/8/layout/process5"/>
    <dgm:cxn modelId="{0C8F863C-4499-4533-B3F1-EE833C337206}" type="presOf" srcId="{0C29F708-28AA-4BB7-AC5E-C3F83975F3E9}" destId="{4AD276BE-84B1-437F-8005-9749F82E0AF4}" srcOrd="0" destOrd="0" presId="urn:microsoft.com/office/officeart/2005/8/layout/process5"/>
    <dgm:cxn modelId="{1C08B95D-9192-4895-847F-9104C7F76CF8}" type="presOf" srcId="{B94A50D5-F552-4CD6-9982-45A1009FB350}" destId="{CEA8913E-817A-4B6C-833F-4CA8220C9AEC}" srcOrd="0" destOrd="0" presId="urn:microsoft.com/office/officeart/2005/8/layout/process5"/>
    <dgm:cxn modelId="{F76E0644-1EBD-452E-B6E1-D1BA7BBE3A5A}" type="presOf" srcId="{F1ED7758-8784-4C5F-94DD-BAD9E37E06BC}" destId="{A1274B75-2A19-4A10-8C99-9040B4EBCB85}" srcOrd="1" destOrd="0" presId="urn:microsoft.com/office/officeart/2005/8/layout/process5"/>
    <dgm:cxn modelId="{97629771-E188-48A3-8BA7-E0184719B65A}" type="presOf" srcId="{E91D309C-978B-4516-A553-03012B386E39}" destId="{2EF22E69-52CD-4268-BAFA-A8DECC12B917}" srcOrd="0" destOrd="0" presId="urn:microsoft.com/office/officeart/2005/8/layout/process5"/>
    <dgm:cxn modelId="{90B48157-BD2C-499A-BFEF-068DED38BBD8}" type="presOf" srcId="{8011C306-1A5D-47C1-9EC8-2D664C623619}" destId="{8A36066A-CDD7-4902-93AE-A3B63712444A}" srcOrd="0" destOrd="0" presId="urn:microsoft.com/office/officeart/2005/8/layout/process5"/>
    <dgm:cxn modelId="{1CE72778-AFAF-4550-8501-DC94CE20CC65}" type="presOf" srcId="{CE7E2328-1991-48A7-9D31-618EEA6AFB66}" destId="{118B7081-88B9-4F80-A915-EEF0A3E86925}" srcOrd="1" destOrd="0" presId="urn:microsoft.com/office/officeart/2005/8/layout/process5"/>
    <dgm:cxn modelId="{C7B3D978-A9B6-49E5-88AB-50DF7E629A99}" srcId="{B94A50D5-F552-4CD6-9982-45A1009FB350}" destId="{0826BBEF-393A-444F-BA5D-3949092B5FB0}" srcOrd="2" destOrd="0" parTransId="{EC418DCC-2B0A-47EB-A87D-AFD24BC9CCAD}" sibTransId="{F1ED7758-8784-4C5F-94DD-BAD9E37E06BC}"/>
    <dgm:cxn modelId="{F347CE81-4512-48E6-B71D-0C27D50E6C1D}" srcId="{B94A50D5-F552-4CD6-9982-45A1009FB350}" destId="{E91D309C-978B-4516-A553-03012B386E39}" srcOrd="4" destOrd="0" parTransId="{040A4A05-9EF3-4B27-B6FF-CF3B581254B6}" sibTransId="{D8C3ECBE-A8C9-4C8A-ACB1-BD501898C238}"/>
    <dgm:cxn modelId="{A6A46F8F-57ED-48E6-91AB-7C8090E64D63}" type="presOf" srcId="{CE7E2328-1991-48A7-9D31-618EEA6AFB66}" destId="{8348723A-4AF1-49D1-AEA7-2B86E53D17D2}" srcOrd="0" destOrd="0" presId="urn:microsoft.com/office/officeart/2005/8/layout/process5"/>
    <dgm:cxn modelId="{9C9364A3-BE6A-4CFE-A64B-0F254518A1B7}" type="presOf" srcId="{B3E445BA-A300-41D9-A91B-B5562854829B}" destId="{FDC6F07A-1682-4AF3-9CD3-1B4027DB037C}" srcOrd="0" destOrd="0" presId="urn:microsoft.com/office/officeart/2005/8/layout/process5"/>
    <dgm:cxn modelId="{26E9C3AB-0919-480C-AF75-54904B3CA677}" type="presOf" srcId="{B3E445BA-A300-41D9-A91B-B5562854829B}" destId="{D4F3ECB6-1804-47F4-BAB3-04D0C399E2CB}" srcOrd="1" destOrd="0" presId="urn:microsoft.com/office/officeart/2005/8/layout/process5"/>
    <dgm:cxn modelId="{AE768FAC-D330-4607-B8C4-FBDD74219869}" type="presOf" srcId="{0826BBEF-393A-444F-BA5D-3949092B5FB0}" destId="{50A568D1-B9A7-4107-874F-4BDB4B0596F7}" srcOrd="0" destOrd="0" presId="urn:microsoft.com/office/officeart/2005/8/layout/process5"/>
    <dgm:cxn modelId="{779AE7B0-974A-42AC-B2CC-D54F539EA315}" srcId="{B94A50D5-F552-4CD6-9982-45A1009FB350}" destId="{7675DDDF-3644-4B2B-8172-65CB7BE7F647}" srcOrd="5" destOrd="0" parTransId="{2ACDE2BC-CA3C-4F0A-B637-620169019C7D}" sibTransId="{5D8B0430-18C7-4661-B07C-2FE55D37FE43}"/>
    <dgm:cxn modelId="{553A25C6-D72F-42CB-863F-56768E2DA827}" type="presOf" srcId="{D8C3ECBE-A8C9-4C8A-ACB1-BD501898C238}" destId="{71017B01-5426-4F54-934A-A6EC22B545D9}" srcOrd="0" destOrd="0" presId="urn:microsoft.com/office/officeart/2005/8/layout/process5"/>
    <dgm:cxn modelId="{E6D9B7D2-2960-44FD-81C0-598C6500B7EB}" type="presOf" srcId="{F1ED7758-8784-4C5F-94DD-BAD9E37E06BC}" destId="{2778C3C8-C5BF-49DB-8B44-1BC93FE3A44B}" srcOrd="0" destOrd="0" presId="urn:microsoft.com/office/officeart/2005/8/layout/process5"/>
    <dgm:cxn modelId="{325D97D5-97D4-40C4-83EA-57845B840FF1}" srcId="{B94A50D5-F552-4CD6-9982-45A1009FB350}" destId="{21A1865A-7DBE-4AC2-8A16-5F8F25FD5BE4}" srcOrd="3" destOrd="0" parTransId="{ABE33B28-B476-4DFE-A50D-EC7DF67A037D}" sibTransId="{E2C6B7FF-3781-4235-9543-92197B8E1EE0}"/>
    <dgm:cxn modelId="{296BF3DA-35B1-44E1-BB64-73CA80B554C5}" srcId="{B94A50D5-F552-4CD6-9982-45A1009FB350}" destId="{0C29F708-28AA-4BB7-AC5E-C3F83975F3E9}" srcOrd="0" destOrd="0" parTransId="{3CDF0234-FD9B-4982-BEF5-9DF02D8C7684}" sibTransId="{B3E445BA-A300-41D9-A91B-B5562854829B}"/>
    <dgm:cxn modelId="{D847F2E0-A79D-4720-B41F-451EBA125FCB}" type="presOf" srcId="{D8C3ECBE-A8C9-4C8A-ACB1-BD501898C238}" destId="{C94640F3-B2B9-4289-BD60-91412E4021F2}" srcOrd="1" destOrd="0" presId="urn:microsoft.com/office/officeart/2005/8/layout/process5"/>
    <dgm:cxn modelId="{F9ECC4FA-5E78-46F1-B5E0-1B4165A37397}" type="presOf" srcId="{7675DDDF-3644-4B2B-8172-65CB7BE7F647}" destId="{22DBBF96-2DC9-4D0B-A3F3-3AA8951C335D}" srcOrd="0" destOrd="0" presId="urn:microsoft.com/office/officeart/2005/8/layout/process5"/>
    <dgm:cxn modelId="{986C9ED1-3828-4344-B7D4-F6B856F04EAB}" type="presParOf" srcId="{CEA8913E-817A-4B6C-833F-4CA8220C9AEC}" destId="{4AD276BE-84B1-437F-8005-9749F82E0AF4}" srcOrd="0" destOrd="0" presId="urn:microsoft.com/office/officeart/2005/8/layout/process5"/>
    <dgm:cxn modelId="{4DDD7909-9307-4DA9-ACC0-0A40B25D8965}" type="presParOf" srcId="{CEA8913E-817A-4B6C-833F-4CA8220C9AEC}" destId="{FDC6F07A-1682-4AF3-9CD3-1B4027DB037C}" srcOrd="1" destOrd="0" presId="urn:microsoft.com/office/officeart/2005/8/layout/process5"/>
    <dgm:cxn modelId="{6FB16245-976D-47FF-9B3F-3A73FDEF0D68}" type="presParOf" srcId="{FDC6F07A-1682-4AF3-9CD3-1B4027DB037C}" destId="{D4F3ECB6-1804-47F4-BAB3-04D0C399E2CB}" srcOrd="0" destOrd="0" presId="urn:microsoft.com/office/officeart/2005/8/layout/process5"/>
    <dgm:cxn modelId="{420B56F5-F4ED-47A7-AC16-C56769164DC9}" type="presParOf" srcId="{CEA8913E-817A-4B6C-833F-4CA8220C9AEC}" destId="{8A36066A-CDD7-4902-93AE-A3B63712444A}" srcOrd="2" destOrd="0" presId="urn:microsoft.com/office/officeart/2005/8/layout/process5"/>
    <dgm:cxn modelId="{23028971-9BD5-4295-B0B7-4DC96C3FD00F}" type="presParOf" srcId="{CEA8913E-817A-4B6C-833F-4CA8220C9AEC}" destId="{8348723A-4AF1-49D1-AEA7-2B86E53D17D2}" srcOrd="3" destOrd="0" presId="urn:microsoft.com/office/officeart/2005/8/layout/process5"/>
    <dgm:cxn modelId="{64F055E8-1A2F-42AA-A0EC-E3EE5C5D5B3F}" type="presParOf" srcId="{8348723A-4AF1-49D1-AEA7-2B86E53D17D2}" destId="{118B7081-88B9-4F80-A915-EEF0A3E86925}" srcOrd="0" destOrd="0" presId="urn:microsoft.com/office/officeart/2005/8/layout/process5"/>
    <dgm:cxn modelId="{594001B7-6DB5-45DD-A3F7-1CB2F3855827}" type="presParOf" srcId="{CEA8913E-817A-4B6C-833F-4CA8220C9AEC}" destId="{50A568D1-B9A7-4107-874F-4BDB4B0596F7}" srcOrd="4" destOrd="0" presId="urn:microsoft.com/office/officeart/2005/8/layout/process5"/>
    <dgm:cxn modelId="{0C68B765-A9FD-4789-9416-A681C5D804E9}" type="presParOf" srcId="{CEA8913E-817A-4B6C-833F-4CA8220C9AEC}" destId="{2778C3C8-C5BF-49DB-8B44-1BC93FE3A44B}" srcOrd="5" destOrd="0" presId="urn:microsoft.com/office/officeart/2005/8/layout/process5"/>
    <dgm:cxn modelId="{3B4D6C1E-8843-4E3D-9D00-CA86DCDBC109}" type="presParOf" srcId="{2778C3C8-C5BF-49DB-8B44-1BC93FE3A44B}" destId="{A1274B75-2A19-4A10-8C99-9040B4EBCB85}" srcOrd="0" destOrd="0" presId="urn:microsoft.com/office/officeart/2005/8/layout/process5"/>
    <dgm:cxn modelId="{E214D00C-5384-4E62-9BA3-4D87079B14A6}" type="presParOf" srcId="{CEA8913E-817A-4B6C-833F-4CA8220C9AEC}" destId="{98417DED-FB38-431E-BC0B-0024EDBEE15E}" srcOrd="6" destOrd="0" presId="urn:microsoft.com/office/officeart/2005/8/layout/process5"/>
    <dgm:cxn modelId="{5D79E4E7-0246-4634-8F4E-23672A52D3E2}" type="presParOf" srcId="{CEA8913E-817A-4B6C-833F-4CA8220C9AEC}" destId="{5A2D44DE-1039-4F0D-B55F-82C3A711E365}" srcOrd="7" destOrd="0" presId="urn:microsoft.com/office/officeart/2005/8/layout/process5"/>
    <dgm:cxn modelId="{93A762D7-DB9C-4320-B214-3BF1E1C6DE7E}" type="presParOf" srcId="{5A2D44DE-1039-4F0D-B55F-82C3A711E365}" destId="{E9926613-916B-431D-AEE1-8F1E603FA546}" srcOrd="0" destOrd="0" presId="urn:microsoft.com/office/officeart/2005/8/layout/process5"/>
    <dgm:cxn modelId="{80FC193E-5303-43AE-8E95-4AA07B093D13}" type="presParOf" srcId="{CEA8913E-817A-4B6C-833F-4CA8220C9AEC}" destId="{2EF22E69-52CD-4268-BAFA-A8DECC12B917}" srcOrd="8" destOrd="0" presId="urn:microsoft.com/office/officeart/2005/8/layout/process5"/>
    <dgm:cxn modelId="{86652DC9-D5DF-4DE4-839B-2C2D0B7E4342}" type="presParOf" srcId="{CEA8913E-817A-4B6C-833F-4CA8220C9AEC}" destId="{71017B01-5426-4F54-934A-A6EC22B545D9}" srcOrd="9" destOrd="0" presId="urn:microsoft.com/office/officeart/2005/8/layout/process5"/>
    <dgm:cxn modelId="{980CA62E-527A-46F7-BD5C-819996501BB0}" type="presParOf" srcId="{71017B01-5426-4F54-934A-A6EC22B545D9}" destId="{C94640F3-B2B9-4289-BD60-91412E4021F2}" srcOrd="0" destOrd="0" presId="urn:microsoft.com/office/officeart/2005/8/layout/process5"/>
    <dgm:cxn modelId="{93EA6D02-578D-4F18-BD4F-2A67FE5E3D83}" type="presParOf" srcId="{CEA8913E-817A-4B6C-833F-4CA8220C9AEC}" destId="{22DBBF96-2DC9-4D0B-A3F3-3AA8951C335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90B7E-F1C0-4B57-8346-CD788A6C2B5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B488B01D-0E1B-4973-8059-05EDACAD9C7E}">
      <dgm:prSet/>
      <dgm:spPr/>
      <dgm:t>
        <a:bodyPr/>
        <a:lstStyle/>
        <a:p>
          <a:r>
            <a:rPr lang="en-IN"/>
            <a:t>Collection of CFTR – PPI targets </a:t>
          </a:r>
        </a:p>
      </dgm:t>
    </dgm:pt>
    <dgm:pt modelId="{B6F7D258-A3C1-46F5-A105-5DC4F259D4B5}" type="parTrans" cxnId="{AFB8420F-1A40-4F65-9DA6-074201ABB722}">
      <dgm:prSet/>
      <dgm:spPr/>
      <dgm:t>
        <a:bodyPr/>
        <a:lstStyle/>
        <a:p>
          <a:endParaRPr lang="en-IN"/>
        </a:p>
      </dgm:t>
    </dgm:pt>
    <dgm:pt modelId="{B1B7F3C5-ABF5-4A30-B9A4-DDC7DC43B3A1}" type="sibTrans" cxnId="{AFB8420F-1A40-4F65-9DA6-074201ABB722}">
      <dgm:prSet/>
      <dgm:spPr/>
      <dgm:t>
        <a:bodyPr/>
        <a:lstStyle/>
        <a:p>
          <a:endParaRPr lang="en-IN"/>
        </a:p>
      </dgm:t>
    </dgm:pt>
    <dgm:pt modelId="{B321A847-8F77-4365-A613-6B2B444BD432}">
      <dgm:prSet/>
      <dgm:spPr/>
      <dgm:t>
        <a:bodyPr/>
        <a:lstStyle/>
        <a:p>
          <a:r>
            <a:rPr lang="en-IN">
              <a:solidFill>
                <a:schemeClr val="lt1"/>
              </a:solidFill>
            </a:rPr>
            <a:t>(known/Unknown inhibitors) ChEMBL, PubChem</a:t>
          </a:r>
        </a:p>
      </dgm:t>
    </dgm:pt>
    <dgm:pt modelId="{6A13BA47-514D-44FE-BA6D-79E065646F01}" type="parTrans" cxnId="{8125090A-635D-484C-AD44-4FDA04B03FA9}">
      <dgm:prSet/>
      <dgm:spPr/>
      <dgm:t>
        <a:bodyPr/>
        <a:lstStyle/>
        <a:p>
          <a:endParaRPr lang="en-IN"/>
        </a:p>
      </dgm:t>
    </dgm:pt>
    <dgm:pt modelId="{749B3313-2880-429F-932F-A1A2EEE9E17A}" type="sibTrans" cxnId="{8125090A-635D-484C-AD44-4FDA04B03FA9}">
      <dgm:prSet/>
      <dgm:spPr/>
      <dgm:t>
        <a:bodyPr/>
        <a:lstStyle/>
        <a:p>
          <a:endParaRPr lang="en-IN"/>
        </a:p>
      </dgm:t>
    </dgm:pt>
    <dgm:pt modelId="{C5242BBD-DA89-4557-9A6D-B0C1CA6C5B30}">
      <dgm:prSet/>
      <dgm:spPr/>
      <dgm:t>
        <a:bodyPr/>
        <a:lstStyle/>
        <a:p>
          <a:r>
            <a:rPr lang="en-IN"/>
            <a:t>Convert SMILES </a:t>
          </a:r>
          <a:r>
            <a:rPr lang="en-US"/>
            <a:t>(Simplified Molecular Input Line Entry System) </a:t>
          </a:r>
          <a:r>
            <a:rPr lang="en-IN"/>
            <a:t> to Molecular descriptors using RdKit</a:t>
          </a:r>
        </a:p>
      </dgm:t>
    </dgm:pt>
    <dgm:pt modelId="{7C3F41C8-837A-443B-A01B-9557997D2FD4}" type="parTrans" cxnId="{695704BF-EFE6-4154-B338-8CF1505C62D9}">
      <dgm:prSet/>
      <dgm:spPr/>
      <dgm:t>
        <a:bodyPr/>
        <a:lstStyle/>
        <a:p>
          <a:endParaRPr lang="en-IN"/>
        </a:p>
      </dgm:t>
    </dgm:pt>
    <dgm:pt modelId="{42B9F933-BFDA-499C-91E1-47DD7AFEE65B}" type="sibTrans" cxnId="{695704BF-EFE6-4154-B338-8CF1505C62D9}">
      <dgm:prSet/>
      <dgm:spPr/>
      <dgm:t>
        <a:bodyPr/>
        <a:lstStyle/>
        <a:p>
          <a:endParaRPr lang="en-IN"/>
        </a:p>
      </dgm:t>
    </dgm:pt>
    <dgm:pt modelId="{907A412B-1BFC-489B-B69A-950E646FDD75}">
      <dgm:prSet/>
      <dgm:spPr/>
      <dgm:t>
        <a:bodyPr/>
        <a:lstStyle/>
        <a:p>
          <a:r>
            <a:rPr lang="en-IN"/>
            <a:t>Train using multiple ML models</a:t>
          </a:r>
        </a:p>
      </dgm:t>
    </dgm:pt>
    <dgm:pt modelId="{D54AFA05-5F6A-4D96-BD07-610E01C878AA}" type="parTrans" cxnId="{D8951B56-5662-4B26-A75A-7EE1792D469F}">
      <dgm:prSet/>
      <dgm:spPr/>
      <dgm:t>
        <a:bodyPr/>
        <a:lstStyle/>
        <a:p>
          <a:endParaRPr lang="en-IN"/>
        </a:p>
      </dgm:t>
    </dgm:pt>
    <dgm:pt modelId="{09E7883E-E72A-43A2-8652-B0C029BF2CF8}" type="sibTrans" cxnId="{D8951B56-5662-4B26-A75A-7EE1792D469F}">
      <dgm:prSet/>
      <dgm:spPr/>
      <dgm:t>
        <a:bodyPr/>
        <a:lstStyle/>
        <a:p>
          <a:endParaRPr lang="en-IN"/>
        </a:p>
      </dgm:t>
    </dgm:pt>
    <dgm:pt modelId="{031EF721-F140-41FD-A8D3-724AD600299E}">
      <dgm:prSet/>
      <dgm:spPr/>
      <dgm:t>
        <a:bodyPr/>
        <a:lstStyle/>
        <a:p>
          <a:r>
            <a:rPr lang="en-IN" b="1"/>
            <a:t>Model Evaluation </a:t>
          </a:r>
          <a:r>
            <a:rPr lang="en-IN"/>
            <a:t>- AUROC, Accuracy, F1-score</a:t>
          </a:r>
        </a:p>
      </dgm:t>
    </dgm:pt>
    <dgm:pt modelId="{5501DE46-0FBC-4724-9646-61992E3EB566}" type="parTrans" cxnId="{16A74DC2-3019-4DA9-8345-BAF142D39FED}">
      <dgm:prSet/>
      <dgm:spPr/>
      <dgm:t>
        <a:bodyPr/>
        <a:lstStyle/>
        <a:p>
          <a:endParaRPr lang="en-IN"/>
        </a:p>
      </dgm:t>
    </dgm:pt>
    <dgm:pt modelId="{9AC91F74-FF26-485F-A71C-02346AE0BCE3}" type="sibTrans" cxnId="{16A74DC2-3019-4DA9-8345-BAF142D39FED}">
      <dgm:prSet/>
      <dgm:spPr/>
      <dgm:t>
        <a:bodyPr/>
        <a:lstStyle/>
        <a:p>
          <a:endParaRPr lang="en-IN"/>
        </a:p>
      </dgm:t>
    </dgm:pt>
    <dgm:pt modelId="{283B92BF-5AFC-4EAD-BCE4-61D43E211FAD}">
      <dgm:prSet/>
      <dgm:spPr/>
      <dgm:t>
        <a:bodyPr/>
        <a:lstStyle/>
        <a:p>
          <a:r>
            <a:rPr lang="en-IN" b="1"/>
            <a:t>Virtual Screening –</a:t>
          </a:r>
          <a:r>
            <a:rPr lang="en-IN"/>
            <a:t> Target (DrugBank, ZINC) and Ligand selection (3D structure, Pharmacophore modeling (QSAR) </a:t>
          </a:r>
        </a:p>
      </dgm:t>
    </dgm:pt>
    <dgm:pt modelId="{62D417C1-2CD4-48EF-93CE-0095148837A1}" type="parTrans" cxnId="{543C1CCE-4EE7-414C-8031-8C76A17DE929}">
      <dgm:prSet/>
      <dgm:spPr/>
      <dgm:t>
        <a:bodyPr/>
        <a:lstStyle/>
        <a:p>
          <a:endParaRPr lang="en-IN"/>
        </a:p>
      </dgm:t>
    </dgm:pt>
    <dgm:pt modelId="{CBDF0C83-1E3B-4965-8895-86DBB3383D62}" type="sibTrans" cxnId="{543C1CCE-4EE7-414C-8031-8C76A17DE929}">
      <dgm:prSet/>
      <dgm:spPr/>
      <dgm:t>
        <a:bodyPr/>
        <a:lstStyle/>
        <a:p>
          <a:endParaRPr lang="en-IN"/>
        </a:p>
      </dgm:t>
    </dgm:pt>
    <dgm:pt modelId="{16ADFB13-5DAE-4A73-BE78-866EA618163F}">
      <dgm:prSet/>
      <dgm:spPr/>
      <dgm:t>
        <a:bodyPr/>
        <a:lstStyle/>
        <a:p>
          <a:r>
            <a:rPr lang="en-IN"/>
            <a:t>Integrate ML model and VS pipeline</a:t>
          </a:r>
        </a:p>
      </dgm:t>
    </dgm:pt>
    <dgm:pt modelId="{4B8E743A-B1A3-4BD7-B95F-617E939AA214}" type="parTrans" cxnId="{A2355507-9C60-4801-A513-A7539AC739AC}">
      <dgm:prSet/>
      <dgm:spPr/>
      <dgm:t>
        <a:bodyPr/>
        <a:lstStyle/>
        <a:p>
          <a:endParaRPr lang="en-IN"/>
        </a:p>
      </dgm:t>
    </dgm:pt>
    <dgm:pt modelId="{F78DBCDC-CB75-4499-84C5-9FAF8D8B0006}" type="sibTrans" cxnId="{A2355507-9C60-4801-A513-A7539AC739AC}">
      <dgm:prSet/>
      <dgm:spPr/>
      <dgm:t>
        <a:bodyPr/>
        <a:lstStyle/>
        <a:p>
          <a:endParaRPr lang="en-IN"/>
        </a:p>
      </dgm:t>
    </dgm:pt>
    <dgm:pt modelId="{954E0A80-461B-4387-A720-71E0A7A6DCC9}">
      <dgm:prSet/>
      <dgm:spPr/>
      <dgm:t>
        <a:bodyPr/>
        <a:lstStyle/>
        <a:p>
          <a:r>
            <a:rPr lang="en-IN"/>
            <a:t>To identify the potential PPI inhibitors for CFTR</a:t>
          </a:r>
        </a:p>
      </dgm:t>
    </dgm:pt>
    <dgm:pt modelId="{676EEB35-811F-4653-B0A6-2BA77C589DFB}" type="parTrans" cxnId="{C2D1C137-0001-4176-AB2D-DDBC355D710E}">
      <dgm:prSet/>
      <dgm:spPr/>
      <dgm:t>
        <a:bodyPr/>
        <a:lstStyle/>
        <a:p>
          <a:endParaRPr lang="en-IN"/>
        </a:p>
      </dgm:t>
    </dgm:pt>
    <dgm:pt modelId="{54D8B94D-48E9-4FEB-847D-1E82B5EB9656}" type="sibTrans" cxnId="{C2D1C137-0001-4176-AB2D-DDBC355D710E}">
      <dgm:prSet/>
      <dgm:spPr/>
      <dgm:t>
        <a:bodyPr/>
        <a:lstStyle/>
        <a:p>
          <a:endParaRPr lang="en-IN"/>
        </a:p>
      </dgm:t>
    </dgm:pt>
    <dgm:pt modelId="{2707DA4C-81B0-4839-9F10-B36938CA1383}" type="pres">
      <dgm:prSet presAssocID="{20190B7E-F1C0-4B57-8346-CD788A6C2B5B}" presName="diagram" presStyleCnt="0">
        <dgm:presLayoutVars>
          <dgm:dir/>
          <dgm:resizeHandles val="exact"/>
        </dgm:presLayoutVars>
      </dgm:prSet>
      <dgm:spPr/>
    </dgm:pt>
    <dgm:pt modelId="{E654C657-1895-4594-99FD-433C379FB1CB}" type="pres">
      <dgm:prSet presAssocID="{B488B01D-0E1B-4973-8059-05EDACAD9C7E}" presName="node" presStyleLbl="node1" presStyleIdx="0" presStyleCnt="8">
        <dgm:presLayoutVars>
          <dgm:bulletEnabled val="1"/>
        </dgm:presLayoutVars>
      </dgm:prSet>
      <dgm:spPr/>
    </dgm:pt>
    <dgm:pt modelId="{3752462E-B2D4-47AD-BC9B-706DECDE2797}" type="pres">
      <dgm:prSet presAssocID="{B1B7F3C5-ABF5-4A30-B9A4-DDC7DC43B3A1}" presName="sibTrans" presStyleLbl="sibTrans2D1" presStyleIdx="0" presStyleCnt="7"/>
      <dgm:spPr/>
    </dgm:pt>
    <dgm:pt modelId="{0838B997-8A65-4456-8F98-687B872FDC58}" type="pres">
      <dgm:prSet presAssocID="{B1B7F3C5-ABF5-4A30-B9A4-DDC7DC43B3A1}" presName="connectorText" presStyleLbl="sibTrans2D1" presStyleIdx="0" presStyleCnt="7"/>
      <dgm:spPr/>
    </dgm:pt>
    <dgm:pt modelId="{60545E7C-9F8E-41F7-875E-C9324656E043}" type="pres">
      <dgm:prSet presAssocID="{B321A847-8F77-4365-A613-6B2B444BD432}" presName="node" presStyleLbl="node1" presStyleIdx="1" presStyleCnt="8">
        <dgm:presLayoutVars>
          <dgm:bulletEnabled val="1"/>
        </dgm:presLayoutVars>
      </dgm:prSet>
      <dgm:spPr/>
    </dgm:pt>
    <dgm:pt modelId="{0EB2FC53-46D1-466E-8C13-C3A56D790A02}" type="pres">
      <dgm:prSet presAssocID="{749B3313-2880-429F-932F-A1A2EEE9E17A}" presName="sibTrans" presStyleLbl="sibTrans2D1" presStyleIdx="1" presStyleCnt="7"/>
      <dgm:spPr/>
    </dgm:pt>
    <dgm:pt modelId="{09024117-D5A5-4020-9BEC-6449498997D0}" type="pres">
      <dgm:prSet presAssocID="{749B3313-2880-429F-932F-A1A2EEE9E17A}" presName="connectorText" presStyleLbl="sibTrans2D1" presStyleIdx="1" presStyleCnt="7"/>
      <dgm:spPr/>
    </dgm:pt>
    <dgm:pt modelId="{569704E8-3DE1-4496-890C-85467B203727}" type="pres">
      <dgm:prSet presAssocID="{C5242BBD-DA89-4557-9A6D-B0C1CA6C5B30}" presName="node" presStyleLbl="node1" presStyleIdx="2" presStyleCnt="8">
        <dgm:presLayoutVars>
          <dgm:bulletEnabled val="1"/>
        </dgm:presLayoutVars>
      </dgm:prSet>
      <dgm:spPr/>
    </dgm:pt>
    <dgm:pt modelId="{B982EDB1-373E-4920-87B2-DA66A332523B}" type="pres">
      <dgm:prSet presAssocID="{42B9F933-BFDA-499C-91E1-47DD7AFEE65B}" presName="sibTrans" presStyleLbl="sibTrans2D1" presStyleIdx="2" presStyleCnt="7"/>
      <dgm:spPr/>
    </dgm:pt>
    <dgm:pt modelId="{03FDE59F-AE55-43DB-B13D-7EAA70EDEC78}" type="pres">
      <dgm:prSet presAssocID="{42B9F933-BFDA-499C-91E1-47DD7AFEE65B}" presName="connectorText" presStyleLbl="sibTrans2D1" presStyleIdx="2" presStyleCnt="7"/>
      <dgm:spPr/>
    </dgm:pt>
    <dgm:pt modelId="{C3528DF6-5EC6-4C89-A616-6ED4ABE75076}" type="pres">
      <dgm:prSet presAssocID="{907A412B-1BFC-489B-B69A-950E646FDD75}" presName="node" presStyleLbl="node1" presStyleIdx="3" presStyleCnt="8">
        <dgm:presLayoutVars>
          <dgm:bulletEnabled val="1"/>
        </dgm:presLayoutVars>
      </dgm:prSet>
      <dgm:spPr/>
    </dgm:pt>
    <dgm:pt modelId="{648145AE-D83A-4313-83E0-AAA31A7D7884}" type="pres">
      <dgm:prSet presAssocID="{09E7883E-E72A-43A2-8652-B0C029BF2CF8}" presName="sibTrans" presStyleLbl="sibTrans2D1" presStyleIdx="3" presStyleCnt="7"/>
      <dgm:spPr/>
    </dgm:pt>
    <dgm:pt modelId="{F0A4EB16-07D8-4E41-A347-04837C21B68D}" type="pres">
      <dgm:prSet presAssocID="{09E7883E-E72A-43A2-8652-B0C029BF2CF8}" presName="connectorText" presStyleLbl="sibTrans2D1" presStyleIdx="3" presStyleCnt="7"/>
      <dgm:spPr/>
    </dgm:pt>
    <dgm:pt modelId="{1D0907DB-2D86-4C35-BB47-BEE23D5C974B}" type="pres">
      <dgm:prSet presAssocID="{031EF721-F140-41FD-A8D3-724AD600299E}" presName="node" presStyleLbl="node1" presStyleIdx="4" presStyleCnt="8">
        <dgm:presLayoutVars>
          <dgm:bulletEnabled val="1"/>
        </dgm:presLayoutVars>
      </dgm:prSet>
      <dgm:spPr/>
    </dgm:pt>
    <dgm:pt modelId="{9D31C4E9-7C2A-45FE-9877-3981DC85E164}" type="pres">
      <dgm:prSet presAssocID="{9AC91F74-FF26-485F-A71C-02346AE0BCE3}" presName="sibTrans" presStyleLbl="sibTrans2D1" presStyleIdx="4" presStyleCnt="7"/>
      <dgm:spPr/>
    </dgm:pt>
    <dgm:pt modelId="{FADDF15C-4BB0-4C21-8188-93AB9BAFD44C}" type="pres">
      <dgm:prSet presAssocID="{9AC91F74-FF26-485F-A71C-02346AE0BCE3}" presName="connectorText" presStyleLbl="sibTrans2D1" presStyleIdx="4" presStyleCnt="7"/>
      <dgm:spPr/>
    </dgm:pt>
    <dgm:pt modelId="{50955DDB-66F4-4B45-B84D-5AC602F8D3AE}" type="pres">
      <dgm:prSet presAssocID="{283B92BF-5AFC-4EAD-BCE4-61D43E211FAD}" presName="node" presStyleLbl="node1" presStyleIdx="5" presStyleCnt="8">
        <dgm:presLayoutVars>
          <dgm:bulletEnabled val="1"/>
        </dgm:presLayoutVars>
      </dgm:prSet>
      <dgm:spPr/>
    </dgm:pt>
    <dgm:pt modelId="{2FBFF43A-F894-420F-9957-868C78318D10}" type="pres">
      <dgm:prSet presAssocID="{CBDF0C83-1E3B-4965-8895-86DBB3383D62}" presName="sibTrans" presStyleLbl="sibTrans2D1" presStyleIdx="5" presStyleCnt="7"/>
      <dgm:spPr/>
    </dgm:pt>
    <dgm:pt modelId="{F953C8EA-5120-492C-B910-56356E5A435C}" type="pres">
      <dgm:prSet presAssocID="{CBDF0C83-1E3B-4965-8895-86DBB3383D62}" presName="connectorText" presStyleLbl="sibTrans2D1" presStyleIdx="5" presStyleCnt="7"/>
      <dgm:spPr/>
    </dgm:pt>
    <dgm:pt modelId="{35114248-F622-4AF2-AC7F-3B4970130DEE}" type="pres">
      <dgm:prSet presAssocID="{16ADFB13-5DAE-4A73-BE78-866EA618163F}" presName="node" presStyleLbl="node1" presStyleIdx="6" presStyleCnt="8">
        <dgm:presLayoutVars>
          <dgm:bulletEnabled val="1"/>
        </dgm:presLayoutVars>
      </dgm:prSet>
      <dgm:spPr/>
    </dgm:pt>
    <dgm:pt modelId="{287A7AF0-CA78-47F6-BDC8-11A78CEBF072}" type="pres">
      <dgm:prSet presAssocID="{F78DBCDC-CB75-4499-84C5-9FAF8D8B0006}" presName="sibTrans" presStyleLbl="sibTrans2D1" presStyleIdx="6" presStyleCnt="7"/>
      <dgm:spPr/>
    </dgm:pt>
    <dgm:pt modelId="{71ADAA78-6120-42E4-89EB-FA7BBC13BD6F}" type="pres">
      <dgm:prSet presAssocID="{F78DBCDC-CB75-4499-84C5-9FAF8D8B0006}" presName="connectorText" presStyleLbl="sibTrans2D1" presStyleIdx="6" presStyleCnt="7"/>
      <dgm:spPr/>
    </dgm:pt>
    <dgm:pt modelId="{0814BB49-F077-4E0A-8C57-39AD1F7EE244}" type="pres">
      <dgm:prSet presAssocID="{954E0A80-461B-4387-A720-71E0A7A6DCC9}" presName="node" presStyleLbl="node1" presStyleIdx="7" presStyleCnt="8">
        <dgm:presLayoutVars>
          <dgm:bulletEnabled val="1"/>
        </dgm:presLayoutVars>
      </dgm:prSet>
      <dgm:spPr/>
    </dgm:pt>
  </dgm:ptLst>
  <dgm:cxnLst>
    <dgm:cxn modelId="{2B5BA103-056A-41C8-AFAC-0F54BCFEC2F0}" type="presOf" srcId="{954E0A80-461B-4387-A720-71E0A7A6DCC9}" destId="{0814BB49-F077-4E0A-8C57-39AD1F7EE244}" srcOrd="0" destOrd="0" presId="urn:microsoft.com/office/officeart/2005/8/layout/process5"/>
    <dgm:cxn modelId="{BB365B04-41E2-42AC-A599-C8600E2436E8}" type="presOf" srcId="{749B3313-2880-429F-932F-A1A2EEE9E17A}" destId="{0EB2FC53-46D1-466E-8C13-C3A56D790A02}" srcOrd="0" destOrd="0" presId="urn:microsoft.com/office/officeart/2005/8/layout/process5"/>
    <dgm:cxn modelId="{A2355507-9C60-4801-A513-A7539AC739AC}" srcId="{20190B7E-F1C0-4B57-8346-CD788A6C2B5B}" destId="{16ADFB13-5DAE-4A73-BE78-866EA618163F}" srcOrd="6" destOrd="0" parTransId="{4B8E743A-B1A3-4BD7-B95F-617E939AA214}" sibTransId="{F78DBCDC-CB75-4499-84C5-9FAF8D8B0006}"/>
    <dgm:cxn modelId="{6DEB8908-5991-49EF-B30C-0AC36C5B1D43}" type="presOf" srcId="{B1B7F3C5-ABF5-4A30-B9A4-DDC7DC43B3A1}" destId="{3752462E-B2D4-47AD-BC9B-706DECDE2797}" srcOrd="0" destOrd="0" presId="urn:microsoft.com/office/officeart/2005/8/layout/process5"/>
    <dgm:cxn modelId="{8125090A-635D-484C-AD44-4FDA04B03FA9}" srcId="{20190B7E-F1C0-4B57-8346-CD788A6C2B5B}" destId="{B321A847-8F77-4365-A613-6B2B444BD432}" srcOrd="1" destOrd="0" parTransId="{6A13BA47-514D-44FE-BA6D-79E065646F01}" sibTransId="{749B3313-2880-429F-932F-A1A2EEE9E17A}"/>
    <dgm:cxn modelId="{AFB8420F-1A40-4F65-9DA6-074201ABB722}" srcId="{20190B7E-F1C0-4B57-8346-CD788A6C2B5B}" destId="{B488B01D-0E1B-4973-8059-05EDACAD9C7E}" srcOrd="0" destOrd="0" parTransId="{B6F7D258-A3C1-46F5-A105-5DC4F259D4B5}" sibTransId="{B1B7F3C5-ABF5-4A30-B9A4-DDC7DC43B3A1}"/>
    <dgm:cxn modelId="{E9B40B17-E1DC-44CA-BEEE-484E9ADCDF18}" type="presOf" srcId="{9AC91F74-FF26-485F-A71C-02346AE0BCE3}" destId="{9D31C4E9-7C2A-45FE-9877-3981DC85E164}" srcOrd="0" destOrd="0" presId="urn:microsoft.com/office/officeart/2005/8/layout/process5"/>
    <dgm:cxn modelId="{2182561F-F850-466F-ADB9-9820E28117A9}" type="presOf" srcId="{CBDF0C83-1E3B-4965-8895-86DBB3383D62}" destId="{F953C8EA-5120-492C-B910-56356E5A435C}" srcOrd="1" destOrd="0" presId="urn:microsoft.com/office/officeart/2005/8/layout/process5"/>
    <dgm:cxn modelId="{C2D1C137-0001-4176-AB2D-DDBC355D710E}" srcId="{20190B7E-F1C0-4B57-8346-CD788A6C2B5B}" destId="{954E0A80-461B-4387-A720-71E0A7A6DCC9}" srcOrd="7" destOrd="0" parTransId="{676EEB35-811F-4653-B0A6-2BA77C589DFB}" sibTransId="{54D8B94D-48E9-4FEB-847D-1E82B5EB9656}"/>
    <dgm:cxn modelId="{3149723C-4807-4CCA-A868-F1FE397031F0}" type="presOf" srcId="{42B9F933-BFDA-499C-91E1-47DD7AFEE65B}" destId="{03FDE59F-AE55-43DB-B13D-7EAA70EDEC78}" srcOrd="1" destOrd="0" presId="urn:microsoft.com/office/officeart/2005/8/layout/process5"/>
    <dgm:cxn modelId="{62A5B766-B089-4247-AE7F-40FD922BBEC7}" type="presOf" srcId="{B321A847-8F77-4365-A613-6B2B444BD432}" destId="{60545E7C-9F8E-41F7-875E-C9324656E043}" srcOrd="0" destOrd="0" presId="urn:microsoft.com/office/officeart/2005/8/layout/process5"/>
    <dgm:cxn modelId="{176ED06E-5E1F-4814-8760-0BC26154C15F}" type="presOf" srcId="{F78DBCDC-CB75-4499-84C5-9FAF8D8B0006}" destId="{71ADAA78-6120-42E4-89EB-FA7BBC13BD6F}" srcOrd="1" destOrd="0" presId="urn:microsoft.com/office/officeart/2005/8/layout/process5"/>
    <dgm:cxn modelId="{16A0994F-2B70-46A2-8F02-0416011D468E}" type="presOf" srcId="{F78DBCDC-CB75-4499-84C5-9FAF8D8B0006}" destId="{287A7AF0-CA78-47F6-BDC8-11A78CEBF072}" srcOrd="0" destOrd="0" presId="urn:microsoft.com/office/officeart/2005/8/layout/process5"/>
    <dgm:cxn modelId="{95AF8670-FA74-4BBE-9E86-D3FFBDA798E1}" type="presOf" srcId="{749B3313-2880-429F-932F-A1A2EEE9E17A}" destId="{09024117-D5A5-4020-9BEC-6449498997D0}" srcOrd="1" destOrd="0" presId="urn:microsoft.com/office/officeart/2005/8/layout/process5"/>
    <dgm:cxn modelId="{14140072-C7E0-42C9-A7F9-460C0482C1AE}" type="presOf" srcId="{CBDF0C83-1E3B-4965-8895-86DBB3383D62}" destId="{2FBFF43A-F894-420F-9957-868C78318D10}" srcOrd="0" destOrd="0" presId="urn:microsoft.com/office/officeart/2005/8/layout/process5"/>
    <dgm:cxn modelId="{D8951B56-5662-4B26-A75A-7EE1792D469F}" srcId="{20190B7E-F1C0-4B57-8346-CD788A6C2B5B}" destId="{907A412B-1BFC-489B-B69A-950E646FDD75}" srcOrd="3" destOrd="0" parTransId="{D54AFA05-5F6A-4D96-BD07-610E01C878AA}" sibTransId="{09E7883E-E72A-43A2-8652-B0C029BF2CF8}"/>
    <dgm:cxn modelId="{87BECB7A-DAC8-419C-892C-C04849BDFA12}" type="presOf" srcId="{031EF721-F140-41FD-A8D3-724AD600299E}" destId="{1D0907DB-2D86-4C35-BB47-BEE23D5C974B}" srcOrd="0" destOrd="0" presId="urn:microsoft.com/office/officeart/2005/8/layout/process5"/>
    <dgm:cxn modelId="{5DBC938E-3E58-4D6C-A517-9CC8A22860FB}" type="presOf" srcId="{C5242BBD-DA89-4557-9A6D-B0C1CA6C5B30}" destId="{569704E8-3DE1-4496-890C-85467B203727}" srcOrd="0" destOrd="0" presId="urn:microsoft.com/office/officeart/2005/8/layout/process5"/>
    <dgm:cxn modelId="{E95E2991-5CAF-445B-A90A-BDAA73F368D4}" type="presOf" srcId="{283B92BF-5AFC-4EAD-BCE4-61D43E211FAD}" destId="{50955DDB-66F4-4B45-B84D-5AC602F8D3AE}" srcOrd="0" destOrd="0" presId="urn:microsoft.com/office/officeart/2005/8/layout/process5"/>
    <dgm:cxn modelId="{F637F099-2314-457B-AEFA-83550BF6BA7F}" type="presOf" srcId="{9AC91F74-FF26-485F-A71C-02346AE0BCE3}" destId="{FADDF15C-4BB0-4C21-8188-93AB9BAFD44C}" srcOrd="1" destOrd="0" presId="urn:microsoft.com/office/officeart/2005/8/layout/process5"/>
    <dgm:cxn modelId="{9E921E9C-FD44-47A6-B7F2-83F92F7FDE03}" type="presOf" srcId="{09E7883E-E72A-43A2-8652-B0C029BF2CF8}" destId="{F0A4EB16-07D8-4E41-A347-04837C21B68D}" srcOrd="1" destOrd="0" presId="urn:microsoft.com/office/officeart/2005/8/layout/process5"/>
    <dgm:cxn modelId="{DFCB649D-596A-4BA5-A604-709BB9C3DC70}" type="presOf" srcId="{42B9F933-BFDA-499C-91E1-47DD7AFEE65B}" destId="{B982EDB1-373E-4920-87B2-DA66A332523B}" srcOrd="0" destOrd="0" presId="urn:microsoft.com/office/officeart/2005/8/layout/process5"/>
    <dgm:cxn modelId="{B14751AC-69C3-420F-89A5-8F6313F9ADE7}" type="presOf" srcId="{09E7883E-E72A-43A2-8652-B0C029BF2CF8}" destId="{648145AE-D83A-4313-83E0-AAA31A7D7884}" srcOrd="0" destOrd="0" presId="urn:microsoft.com/office/officeart/2005/8/layout/process5"/>
    <dgm:cxn modelId="{695704BF-EFE6-4154-B338-8CF1505C62D9}" srcId="{20190B7E-F1C0-4B57-8346-CD788A6C2B5B}" destId="{C5242BBD-DA89-4557-9A6D-B0C1CA6C5B30}" srcOrd="2" destOrd="0" parTransId="{7C3F41C8-837A-443B-A01B-9557997D2FD4}" sibTransId="{42B9F933-BFDA-499C-91E1-47DD7AFEE65B}"/>
    <dgm:cxn modelId="{16A74DC2-3019-4DA9-8345-BAF142D39FED}" srcId="{20190B7E-F1C0-4B57-8346-CD788A6C2B5B}" destId="{031EF721-F140-41FD-A8D3-724AD600299E}" srcOrd="4" destOrd="0" parTransId="{5501DE46-0FBC-4724-9646-61992E3EB566}" sibTransId="{9AC91F74-FF26-485F-A71C-02346AE0BCE3}"/>
    <dgm:cxn modelId="{C06779C2-CDC5-4A8A-8F5D-EE3A5B548DA4}" type="presOf" srcId="{B488B01D-0E1B-4973-8059-05EDACAD9C7E}" destId="{E654C657-1895-4594-99FD-433C379FB1CB}" srcOrd="0" destOrd="0" presId="urn:microsoft.com/office/officeart/2005/8/layout/process5"/>
    <dgm:cxn modelId="{779603C9-6811-4AB5-8CDC-45AFE048D062}" type="presOf" srcId="{20190B7E-F1C0-4B57-8346-CD788A6C2B5B}" destId="{2707DA4C-81B0-4839-9F10-B36938CA1383}" srcOrd="0" destOrd="0" presId="urn:microsoft.com/office/officeart/2005/8/layout/process5"/>
    <dgm:cxn modelId="{543C1CCE-4EE7-414C-8031-8C76A17DE929}" srcId="{20190B7E-F1C0-4B57-8346-CD788A6C2B5B}" destId="{283B92BF-5AFC-4EAD-BCE4-61D43E211FAD}" srcOrd="5" destOrd="0" parTransId="{62D417C1-2CD4-48EF-93CE-0095148837A1}" sibTransId="{CBDF0C83-1E3B-4965-8895-86DBB3383D62}"/>
    <dgm:cxn modelId="{FEA44DE0-1BD7-42B0-A7B3-F20C357F8222}" type="presOf" srcId="{907A412B-1BFC-489B-B69A-950E646FDD75}" destId="{C3528DF6-5EC6-4C89-A616-6ED4ABE75076}" srcOrd="0" destOrd="0" presId="urn:microsoft.com/office/officeart/2005/8/layout/process5"/>
    <dgm:cxn modelId="{653467E9-2C33-4C46-B0C2-0AF2E7B07150}" type="presOf" srcId="{16ADFB13-5DAE-4A73-BE78-866EA618163F}" destId="{35114248-F622-4AF2-AC7F-3B4970130DEE}" srcOrd="0" destOrd="0" presId="urn:microsoft.com/office/officeart/2005/8/layout/process5"/>
    <dgm:cxn modelId="{752839F7-CBA3-4826-8812-D66F56F80AB2}" type="presOf" srcId="{B1B7F3C5-ABF5-4A30-B9A4-DDC7DC43B3A1}" destId="{0838B997-8A65-4456-8F98-687B872FDC58}" srcOrd="1" destOrd="0" presId="urn:microsoft.com/office/officeart/2005/8/layout/process5"/>
    <dgm:cxn modelId="{6E4B0514-3D4C-4F82-80A7-D0ADC96A1F37}" type="presParOf" srcId="{2707DA4C-81B0-4839-9F10-B36938CA1383}" destId="{E654C657-1895-4594-99FD-433C379FB1CB}" srcOrd="0" destOrd="0" presId="urn:microsoft.com/office/officeart/2005/8/layout/process5"/>
    <dgm:cxn modelId="{6ED325BB-4C48-4EA5-8D91-2685A8607FDA}" type="presParOf" srcId="{2707DA4C-81B0-4839-9F10-B36938CA1383}" destId="{3752462E-B2D4-47AD-BC9B-706DECDE2797}" srcOrd="1" destOrd="0" presId="urn:microsoft.com/office/officeart/2005/8/layout/process5"/>
    <dgm:cxn modelId="{91B47654-F957-4AFA-867E-06E2B89D060B}" type="presParOf" srcId="{3752462E-B2D4-47AD-BC9B-706DECDE2797}" destId="{0838B997-8A65-4456-8F98-687B872FDC58}" srcOrd="0" destOrd="0" presId="urn:microsoft.com/office/officeart/2005/8/layout/process5"/>
    <dgm:cxn modelId="{AFD26147-F0E1-4005-A1F2-31DEC352D6E0}" type="presParOf" srcId="{2707DA4C-81B0-4839-9F10-B36938CA1383}" destId="{60545E7C-9F8E-41F7-875E-C9324656E043}" srcOrd="2" destOrd="0" presId="urn:microsoft.com/office/officeart/2005/8/layout/process5"/>
    <dgm:cxn modelId="{7427E5D1-958E-4363-AB20-BD459F54A5D5}" type="presParOf" srcId="{2707DA4C-81B0-4839-9F10-B36938CA1383}" destId="{0EB2FC53-46D1-466E-8C13-C3A56D790A02}" srcOrd="3" destOrd="0" presId="urn:microsoft.com/office/officeart/2005/8/layout/process5"/>
    <dgm:cxn modelId="{58BFCEA3-F015-4F41-977A-127CAE67FF68}" type="presParOf" srcId="{0EB2FC53-46D1-466E-8C13-C3A56D790A02}" destId="{09024117-D5A5-4020-9BEC-6449498997D0}" srcOrd="0" destOrd="0" presId="urn:microsoft.com/office/officeart/2005/8/layout/process5"/>
    <dgm:cxn modelId="{F897F092-71E9-48E3-944A-AD1C5553056D}" type="presParOf" srcId="{2707DA4C-81B0-4839-9F10-B36938CA1383}" destId="{569704E8-3DE1-4496-890C-85467B203727}" srcOrd="4" destOrd="0" presId="urn:microsoft.com/office/officeart/2005/8/layout/process5"/>
    <dgm:cxn modelId="{00105720-D2F8-44BF-BCDC-68BA54EF920E}" type="presParOf" srcId="{2707DA4C-81B0-4839-9F10-B36938CA1383}" destId="{B982EDB1-373E-4920-87B2-DA66A332523B}" srcOrd="5" destOrd="0" presId="urn:microsoft.com/office/officeart/2005/8/layout/process5"/>
    <dgm:cxn modelId="{61594CDB-C09D-46D4-877F-80089C5B2059}" type="presParOf" srcId="{B982EDB1-373E-4920-87B2-DA66A332523B}" destId="{03FDE59F-AE55-43DB-B13D-7EAA70EDEC78}" srcOrd="0" destOrd="0" presId="urn:microsoft.com/office/officeart/2005/8/layout/process5"/>
    <dgm:cxn modelId="{A7A7C391-DC15-4AEB-9E0A-569B16D2FFD6}" type="presParOf" srcId="{2707DA4C-81B0-4839-9F10-B36938CA1383}" destId="{C3528DF6-5EC6-4C89-A616-6ED4ABE75076}" srcOrd="6" destOrd="0" presId="urn:microsoft.com/office/officeart/2005/8/layout/process5"/>
    <dgm:cxn modelId="{464E0FFA-B227-4F22-B296-1219512F4420}" type="presParOf" srcId="{2707DA4C-81B0-4839-9F10-B36938CA1383}" destId="{648145AE-D83A-4313-83E0-AAA31A7D7884}" srcOrd="7" destOrd="0" presId="urn:microsoft.com/office/officeart/2005/8/layout/process5"/>
    <dgm:cxn modelId="{F9F81B30-693F-4C01-AA9F-E1BD94800034}" type="presParOf" srcId="{648145AE-D83A-4313-83E0-AAA31A7D7884}" destId="{F0A4EB16-07D8-4E41-A347-04837C21B68D}" srcOrd="0" destOrd="0" presId="urn:microsoft.com/office/officeart/2005/8/layout/process5"/>
    <dgm:cxn modelId="{844075DF-91CC-4A81-93D1-CADFE2811002}" type="presParOf" srcId="{2707DA4C-81B0-4839-9F10-B36938CA1383}" destId="{1D0907DB-2D86-4C35-BB47-BEE23D5C974B}" srcOrd="8" destOrd="0" presId="urn:microsoft.com/office/officeart/2005/8/layout/process5"/>
    <dgm:cxn modelId="{94FEFDD6-5824-45D5-8773-31E7132EF640}" type="presParOf" srcId="{2707DA4C-81B0-4839-9F10-B36938CA1383}" destId="{9D31C4E9-7C2A-45FE-9877-3981DC85E164}" srcOrd="9" destOrd="0" presId="urn:microsoft.com/office/officeart/2005/8/layout/process5"/>
    <dgm:cxn modelId="{8BA4F3DE-6B51-4A52-9083-C5E1AB0C7065}" type="presParOf" srcId="{9D31C4E9-7C2A-45FE-9877-3981DC85E164}" destId="{FADDF15C-4BB0-4C21-8188-93AB9BAFD44C}" srcOrd="0" destOrd="0" presId="urn:microsoft.com/office/officeart/2005/8/layout/process5"/>
    <dgm:cxn modelId="{E8F4D49F-AC7B-47F8-9668-34DCA3DAAD13}" type="presParOf" srcId="{2707DA4C-81B0-4839-9F10-B36938CA1383}" destId="{50955DDB-66F4-4B45-B84D-5AC602F8D3AE}" srcOrd="10" destOrd="0" presId="urn:microsoft.com/office/officeart/2005/8/layout/process5"/>
    <dgm:cxn modelId="{44DC15BD-E86D-48D7-AD6E-F705DE0BF9AE}" type="presParOf" srcId="{2707DA4C-81B0-4839-9F10-B36938CA1383}" destId="{2FBFF43A-F894-420F-9957-868C78318D10}" srcOrd="11" destOrd="0" presId="urn:microsoft.com/office/officeart/2005/8/layout/process5"/>
    <dgm:cxn modelId="{7DD45C34-4B31-4AD5-8DCE-6942F541CBFE}" type="presParOf" srcId="{2FBFF43A-F894-420F-9957-868C78318D10}" destId="{F953C8EA-5120-492C-B910-56356E5A435C}" srcOrd="0" destOrd="0" presId="urn:microsoft.com/office/officeart/2005/8/layout/process5"/>
    <dgm:cxn modelId="{C17C9AC0-8C5B-468B-9792-91E40E33484A}" type="presParOf" srcId="{2707DA4C-81B0-4839-9F10-B36938CA1383}" destId="{35114248-F622-4AF2-AC7F-3B4970130DEE}" srcOrd="12" destOrd="0" presId="urn:microsoft.com/office/officeart/2005/8/layout/process5"/>
    <dgm:cxn modelId="{F0E37CBF-8720-411F-962F-BC73377613FD}" type="presParOf" srcId="{2707DA4C-81B0-4839-9F10-B36938CA1383}" destId="{287A7AF0-CA78-47F6-BDC8-11A78CEBF072}" srcOrd="13" destOrd="0" presId="urn:microsoft.com/office/officeart/2005/8/layout/process5"/>
    <dgm:cxn modelId="{E41E928D-D296-468A-9B6D-B932697D01A6}" type="presParOf" srcId="{287A7AF0-CA78-47F6-BDC8-11A78CEBF072}" destId="{71ADAA78-6120-42E4-89EB-FA7BBC13BD6F}" srcOrd="0" destOrd="0" presId="urn:microsoft.com/office/officeart/2005/8/layout/process5"/>
    <dgm:cxn modelId="{AEDD9192-83BD-464B-84A8-3960E91C8316}" type="presParOf" srcId="{2707DA4C-81B0-4839-9F10-B36938CA1383}" destId="{0814BB49-F077-4E0A-8C57-39AD1F7EE24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03A57B-1DAD-483A-9551-0ABE42539B4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FA277FF4-D093-49F8-B0CD-CC6999FA940A}">
      <dgm:prSet/>
      <dgm:spPr/>
      <dgm:t>
        <a:bodyPr/>
        <a:lstStyle/>
        <a:p>
          <a:r>
            <a:rPr lang="en-IN" b="1"/>
            <a:t>From Virtual Screening pipeline</a:t>
          </a:r>
          <a:endParaRPr lang="en-IN"/>
        </a:p>
      </dgm:t>
    </dgm:pt>
    <dgm:pt modelId="{7F28E500-EA14-4E57-B31D-4DA434A02293}" type="parTrans" cxnId="{5917F8D9-376B-49F2-8EB3-9D2CB1AA0E78}">
      <dgm:prSet/>
      <dgm:spPr/>
      <dgm:t>
        <a:bodyPr/>
        <a:lstStyle/>
        <a:p>
          <a:endParaRPr lang="en-IN"/>
        </a:p>
      </dgm:t>
    </dgm:pt>
    <dgm:pt modelId="{7402BE5C-8845-4AF3-B372-8C586D9B72A8}" type="sibTrans" cxnId="{5917F8D9-376B-49F2-8EB3-9D2CB1AA0E78}">
      <dgm:prSet/>
      <dgm:spPr/>
      <dgm:t>
        <a:bodyPr/>
        <a:lstStyle/>
        <a:p>
          <a:endParaRPr lang="en-IN"/>
        </a:p>
      </dgm:t>
    </dgm:pt>
    <dgm:pt modelId="{4A5B411A-1845-4EA8-9C39-EBF652545FE5}">
      <dgm:prSet/>
      <dgm:spPr/>
      <dgm:t>
        <a:bodyPr/>
        <a:lstStyle/>
        <a:p>
          <a:r>
            <a:rPr lang="en-IN"/>
            <a:t>To the selected target and prepared Ligand</a:t>
          </a:r>
        </a:p>
      </dgm:t>
    </dgm:pt>
    <dgm:pt modelId="{E50FD670-CDC9-416B-A527-42A2E8744CB1}" type="parTrans" cxnId="{D371BE77-B3CC-47B8-BD42-5B80284BA470}">
      <dgm:prSet/>
      <dgm:spPr/>
      <dgm:t>
        <a:bodyPr/>
        <a:lstStyle/>
        <a:p>
          <a:endParaRPr lang="en-IN"/>
        </a:p>
      </dgm:t>
    </dgm:pt>
    <dgm:pt modelId="{B6F413E6-F064-4D41-B574-E0AB0155640C}" type="sibTrans" cxnId="{D371BE77-B3CC-47B8-BD42-5B80284BA470}">
      <dgm:prSet/>
      <dgm:spPr/>
      <dgm:t>
        <a:bodyPr/>
        <a:lstStyle/>
        <a:p>
          <a:endParaRPr lang="en-IN"/>
        </a:p>
      </dgm:t>
    </dgm:pt>
    <dgm:pt modelId="{549720E3-FF3D-4859-9889-73BF52957226}">
      <dgm:prSet/>
      <dgm:spPr/>
      <dgm:t>
        <a:bodyPr/>
        <a:lstStyle/>
        <a:p>
          <a:r>
            <a:rPr lang="en-US"/>
            <a:t>Apply trained model to screen new compound libraries</a:t>
          </a:r>
          <a:endParaRPr lang="en-IN"/>
        </a:p>
      </dgm:t>
    </dgm:pt>
    <dgm:pt modelId="{D5D28130-07E1-49CB-854E-2641670D05C6}" type="parTrans" cxnId="{A33930CF-DB5F-452C-8AEF-F7F32CA6C536}">
      <dgm:prSet/>
      <dgm:spPr/>
      <dgm:t>
        <a:bodyPr/>
        <a:lstStyle/>
        <a:p>
          <a:endParaRPr lang="en-IN"/>
        </a:p>
      </dgm:t>
    </dgm:pt>
    <dgm:pt modelId="{B7185D97-0730-4CEB-A1CB-3DBDDE4F12FD}" type="sibTrans" cxnId="{A33930CF-DB5F-452C-8AEF-F7F32CA6C536}">
      <dgm:prSet/>
      <dgm:spPr/>
      <dgm:t>
        <a:bodyPr/>
        <a:lstStyle/>
        <a:p>
          <a:endParaRPr lang="en-IN"/>
        </a:p>
      </dgm:t>
    </dgm:pt>
    <dgm:pt modelId="{3E9213AA-D05C-425E-9F6E-6205BE42BD80}">
      <dgm:prSet/>
      <dgm:spPr/>
      <dgm:t>
        <a:bodyPr/>
        <a:lstStyle/>
        <a:p>
          <a:r>
            <a:rPr lang="en-IN" b="1"/>
            <a:t>Molecular Docking: </a:t>
          </a:r>
          <a:r>
            <a:rPr lang="en-IN"/>
            <a:t>AutoDock Vina</a:t>
          </a:r>
        </a:p>
      </dgm:t>
    </dgm:pt>
    <dgm:pt modelId="{4588E34A-1059-42D5-AA97-A0DDA486BEA2}" type="parTrans" cxnId="{523BD120-3A9A-46E0-A871-23D53B772120}">
      <dgm:prSet/>
      <dgm:spPr/>
      <dgm:t>
        <a:bodyPr/>
        <a:lstStyle/>
        <a:p>
          <a:endParaRPr lang="en-IN"/>
        </a:p>
      </dgm:t>
    </dgm:pt>
    <dgm:pt modelId="{441540C9-E935-4ADA-BE70-A5647A08E8EB}" type="sibTrans" cxnId="{523BD120-3A9A-46E0-A871-23D53B772120}">
      <dgm:prSet/>
      <dgm:spPr/>
      <dgm:t>
        <a:bodyPr/>
        <a:lstStyle/>
        <a:p>
          <a:endParaRPr lang="en-IN"/>
        </a:p>
      </dgm:t>
    </dgm:pt>
    <dgm:pt modelId="{5F96D197-CEE5-4C98-BF16-2A348ACFF158}">
      <dgm:prSet/>
      <dgm:spPr/>
      <dgm:t>
        <a:bodyPr/>
        <a:lstStyle/>
        <a:p>
          <a:r>
            <a:rPr lang="en-IN" b="1"/>
            <a:t>Molecular Dynamics (MD) Simulations: </a:t>
          </a:r>
          <a:r>
            <a:rPr lang="en-IN"/>
            <a:t>GROMACS</a:t>
          </a:r>
        </a:p>
      </dgm:t>
    </dgm:pt>
    <dgm:pt modelId="{96745CD1-49C7-47EE-A0C0-F20B108B179B}" type="parTrans" cxnId="{CC405E5E-1E13-4564-ABC2-43E559A1E9E3}">
      <dgm:prSet/>
      <dgm:spPr/>
      <dgm:t>
        <a:bodyPr/>
        <a:lstStyle/>
        <a:p>
          <a:endParaRPr lang="en-IN"/>
        </a:p>
      </dgm:t>
    </dgm:pt>
    <dgm:pt modelId="{084695D2-1010-4CB7-9153-E95949A9723E}" type="sibTrans" cxnId="{CC405E5E-1E13-4564-ABC2-43E559A1E9E3}">
      <dgm:prSet/>
      <dgm:spPr/>
      <dgm:t>
        <a:bodyPr/>
        <a:lstStyle/>
        <a:p>
          <a:endParaRPr lang="en-IN"/>
        </a:p>
      </dgm:t>
    </dgm:pt>
    <dgm:pt modelId="{3403B38A-C367-46D8-8335-1492BD34E948}">
      <dgm:prSet/>
      <dgm:spPr/>
      <dgm:t>
        <a:bodyPr/>
        <a:lstStyle/>
        <a:p>
          <a:r>
            <a:rPr lang="en-IN" b="1"/>
            <a:t>MD Trajectory Analysis: </a:t>
          </a:r>
          <a:r>
            <a:rPr lang="en-IN"/>
            <a:t>RMSD, RMSF</a:t>
          </a:r>
        </a:p>
      </dgm:t>
    </dgm:pt>
    <dgm:pt modelId="{382C0CC7-7DE7-484B-881A-3005A8D49A7A}" type="parTrans" cxnId="{22291E31-350F-47D3-844A-8D0A6FA9A004}">
      <dgm:prSet/>
      <dgm:spPr/>
      <dgm:t>
        <a:bodyPr/>
        <a:lstStyle/>
        <a:p>
          <a:endParaRPr lang="en-IN"/>
        </a:p>
      </dgm:t>
    </dgm:pt>
    <dgm:pt modelId="{92F77691-5636-4D03-8E69-A0D81CA980E0}" type="sibTrans" cxnId="{22291E31-350F-47D3-844A-8D0A6FA9A004}">
      <dgm:prSet/>
      <dgm:spPr/>
      <dgm:t>
        <a:bodyPr/>
        <a:lstStyle/>
        <a:p>
          <a:endParaRPr lang="en-IN"/>
        </a:p>
      </dgm:t>
    </dgm:pt>
    <dgm:pt modelId="{FED68F73-EA64-4BCD-880C-A16BB98DB4DC}">
      <dgm:prSet/>
      <dgm:spPr/>
      <dgm:t>
        <a:bodyPr/>
        <a:lstStyle/>
        <a:p>
          <a:r>
            <a:rPr lang="en-US" b="1"/>
            <a:t>Binding Free Energy Calculation: </a:t>
          </a:r>
          <a:r>
            <a:rPr lang="en-US"/>
            <a:t>MM-PBSA / MM-GBSA</a:t>
          </a:r>
          <a:endParaRPr lang="en-IN"/>
        </a:p>
      </dgm:t>
    </dgm:pt>
    <dgm:pt modelId="{7FB72DC9-76D5-4352-9CF4-B57194C8523C}" type="parTrans" cxnId="{B6DB1185-697E-4182-88C9-87891BCC5446}">
      <dgm:prSet/>
      <dgm:spPr/>
      <dgm:t>
        <a:bodyPr/>
        <a:lstStyle/>
        <a:p>
          <a:endParaRPr lang="en-IN"/>
        </a:p>
      </dgm:t>
    </dgm:pt>
    <dgm:pt modelId="{438BA653-FA57-4675-88D4-7B9B293023A0}" type="sibTrans" cxnId="{B6DB1185-697E-4182-88C9-87891BCC5446}">
      <dgm:prSet/>
      <dgm:spPr/>
      <dgm:t>
        <a:bodyPr/>
        <a:lstStyle/>
        <a:p>
          <a:endParaRPr lang="en-IN"/>
        </a:p>
      </dgm:t>
    </dgm:pt>
    <dgm:pt modelId="{6305FD06-31C5-436F-A6C3-A2EB11731A81}">
      <dgm:prSet/>
      <dgm:spPr/>
      <dgm:t>
        <a:bodyPr/>
        <a:lstStyle/>
        <a:p>
          <a:r>
            <a:rPr lang="en-US"/>
            <a:t>Final Validation &amp; Selection of top hits</a:t>
          </a:r>
          <a:endParaRPr lang="en-IN"/>
        </a:p>
      </dgm:t>
    </dgm:pt>
    <dgm:pt modelId="{8C5D8874-0BAA-442F-BC1A-F8CD528483A4}" type="parTrans" cxnId="{4B634F9B-0008-4D3A-97E6-890CB36839CC}">
      <dgm:prSet/>
      <dgm:spPr/>
      <dgm:t>
        <a:bodyPr/>
        <a:lstStyle/>
        <a:p>
          <a:endParaRPr lang="en-IN"/>
        </a:p>
      </dgm:t>
    </dgm:pt>
    <dgm:pt modelId="{ACF7639F-422A-48C8-AE04-CA5C01BF212D}" type="sibTrans" cxnId="{4B634F9B-0008-4D3A-97E6-890CB36839CC}">
      <dgm:prSet/>
      <dgm:spPr/>
      <dgm:t>
        <a:bodyPr/>
        <a:lstStyle/>
        <a:p>
          <a:endParaRPr lang="en-IN"/>
        </a:p>
      </dgm:t>
    </dgm:pt>
    <dgm:pt modelId="{21E5F23E-6BE5-463C-BA6E-487761102409}" type="pres">
      <dgm:prSet presAssocID="{0903A57B-1DAD-483A-9551-0ABE42539B45}" presName="diagram" presStyleCnt="0">
        <dgm:presLayoutVars>
          <dgm:dir/>
          <dgm:resizeHandles val="exact"/>
        </dgm:presLayoutVars>
      </dgm:prSet>
      <dgm:spPr/>
    </dgm:pt>
    <dgm:pt modelId="{4582676E-1E48-4C02-BC72-F8F30B8A78D1}" type="pres">
      <dgm:prSet presAssocID="{FA277FF4-D093-49F8-B0CD-CC6999FA940A}" presName="node" presStyleLbl="node1" presStyleIdx="0" presStyleCnt="8">
        <dgm:presLayoutVars>
          <dgm:bulletEnabled val="1"/>
        </dgm:presLayoutVars>
      </dgm:prSet>
      <dgm:spPr/>
    </dgm:pt>
    <dgm:pt modelId="{8B7FF33E-D9C4-4291-B1E1-2F49FB5A0F0C}" type="pres">
      <dgm:prSet presAssocID="{7402BE5C-8845-4AF3-B372-8C586D9B72A8}" presName="sibTrans" presStyleLbl="sibTrans2D1" presStyleIdx="0" presStyleCnt="7"/>
      <dgm:spPr/>
    </dgm:pt>
    <dgm:pt modelId="{434F17A4-A940-4A7B-A977-CDF6B2932F65}" type="pres">
      <dgm:prSet presAssocID="{7402BE5C-8845-4AF3-B372-8C586D9B72A8}" presName="connectorText" presStyleLbl="sibTrans2D1" presStyleIdx="0" presStyleCnt="7"/>
      <dgm:spPr/>
    </dgm:pt>
    <dgm:pt modelId="{0C37EB73-8EC5-478C-8AD0-05C331366AB8}" type="pres">
      <dgm:prSet presAssocID="{4A5B411A-1845-4EA8-9C39-EBF652545FE5}" presName="node" presStyleLbl="node1" presStyleIdx="1" presStyleCnt="8">
        <dgm:presLayoutVars>
          <dgm:bulletEnabled val="1"/>
        </dgm:presLayoutVars>
      </dgm:prSet>
      <dgm:spPr/>
    </dgm:pt>
    <dgm:pt modelId="{CAC5DA08-1453-40DD-9CC9-13A04F4A9EE8}" type="pres">
      <dgm:prSet presAssocID="{B6F413E6-F064-4D41-B574-E0AB0155640C}" presName="sibTrans" presStyleLbl="sibTrans2D1" presStyleIdx="1" presStyleCnt="7"/>
      <dgm:spPr/>
    </dgm:pt>
    <dgm:pt modelId="{8CC90BD9-5F80-4311-918F-20B1C6930C49}" type="pres">
      <dgm:prSet presAssocID="{B6F413E6-F064-4D41-B574-E0AB0155640C}" presName="connectorText" presStyleLbl="sibTrans2D1" presStyleIdx="1" presStyleCnt="7"/>
      <dgm:spPr/>
    </dgm:pt>
    <dgm:pt modelId="{6B6C1092-1669-4869-B339-BEA303D4F83D}" type="pres">
      <dgm:prSet presAssocID="{549720E3-FF3D-4859-9889-73BF52957226}" presName="node" presStyleLbl="node1" presStyleIdx="2" presStyleCnt="8">
        <dgm:presLayoutVars>
          <dgm:bulletEnabled val="1"/>
        </dgm:presLayoutVars>
      </dgm:prSet>
      <dgm:spPr/>
    </dgm:pt>
    <dgm:pt modelId="{136F09C9-26B8-4E61-911D-EB719D737629}" type="pres">
      <dgm:prSet presAssocID="{B7185D97-0730-4CEB-A1CB-3DBDDE4F12FD}" presName="sibTrans" presStyleLbl="sibTrans2D1" presStyleIdx="2" presStyleCnt="7"/>
      <dgm:spPr/>
    </dgm:pt>
    <dgm:pt modelId="{5B617BB6-28FA-4327-BE7E-C2180AF9110B}" type="pres">
      <dgm:prSet presAssocID="{B7185D97-0730-4CEB-A1CB-3DBDDE4F12FD}" presName="connectorText" presStyleLbl="sibTrans2D1" presStyleIdx="2" presStyleCnt="7"/>
      <dgm:spPr/>
    </dgm:pt>
    <dgm:pt modelId="{C0670FD1-B57A-423D-9F37-D14BE229D6AB}" type="pres">
      <dgm:prSet presAssocID="{3E9213AA-D05C-425E-9F6E-6205BE42BD80}" presName="node" presStyleLbl="node1" presStyleIdx="3" presStyleCnt="8">
        <dgm:presLayoutVars>
          <dgm:bulletEnabled val="1"/>
        </dgm:presLayoutVars>
      </dgm:prSet>
      <dgm:spPr/>
    </dgm:pt>
    <dgm:pt modelId="{28E680F6-FB06-4698-835E-B8287B1E4E8C}" type="pres">
      <dgm:prSet presAssocID="{441540C9-E935-4ADA-BE70-A5647A08E8EB}" presName="sibTrans" presStyleLbl="sibTrans2D1" presStyleIdx="3" presStyleCnt="7"/>
      <dgm:spPr/>
    </dgm:pt>
    <dgm:pt modelId="{BD4C1C27-962B-434F-86DE-B5F6A58C567A}" type="pres">
      <dgm:prSet presAssocID="{441540C9-E935-4ADA-BE70-A5647A08E8EB}" presName="connectorText" presStyleLbl="sibTrans2D1" presStyleIdx="3" presStyleCnt="7"/>
      <dgm:spPr/>
    </dgm:pt>
    <dgm:pt modelId="{BFB9CB33-8E89-43A3-B9DE-47FF8C5383D0}" type="pres">
      <dgm:prSet presAssocID="{5F96D197-CEE5-4C98-BF16-2A348ACFF158}" presName="node" presStyleLbl="node1" presStyleIdx="4" presStyleCnt="8">
        <dgm:presLayoutVars>
          <dgm:bulletEnabled val="1"/>
        </dgm:presLayoutVars>
      </dgm:prSet>
      <dgm:spPr/>
    </dgm:pt>
    <dgm:pt modelId="{C430E4F6-C66B-4216-A932-7C81AC810C02}" type="pres">
      <dgm:prSet presAssocID="{084695D2-1010-4CB7-9153-E95949A9723E}" presName="sibTrans" presStyleLbl="sibTrans2D1" presStyleIdx="4" presStyleCnt="7"/>
      <dgm:spPr/>
    </dgm:pt>
    <dgm:pt modelId="{F21365EC-D0A2-4109-A448-4C6377723CD2}" type="pres">
      <dgm:prSet presAssocID="{084695D2-1010-4CB7-9153-E95949A9723E}" presName="connectorText" presStyleLbl="sibTrans2D1" presStyleIdx="4" presStyleCnt="7"/>
      <dgm:spPr/>
    </dgm:pt>
    <dgm:pt modelId="{26EDB474-7121-46E2-BBE1-ABAE0C003C2C}" type="pres">
      <dgm:prSet presAssocID="{3403B38A-C367-46D8-8335-1492BD34E948}" presName="node" presStyleLbl="node1" presStyleIdx="5" presStyleCnt="8">
        <dgm:presLayoutVars>
          <dgm:bulletEnabled val="1"/>
        </dgm:presLayoutVars>
      </dgm:prSet>
      <dgm:spPr/>
    </dgm:pt>
    <dgm:pt modelId="{226B78A7-28A2-442F-B137-07D5E4504C40}" type="pres">
      <dgm:prSet presAssocID="{92F77691-5636-4D03-8E69-A0D81CA980E0}" presName="sibTrans" presStyleLbl="sibTrans2D1" presStyleIdx="5" presStyleCnt="7"/>
      <dgm:spPr/>
    </dgm:pt>
    <dgm:pt modelId="{6224E209-1A2F-404C-B706-514B539D34ED}" type="pres">
      <dgm:prSet presAssocID="{92F77691-5636-4D03-8E69-A0D81CA980E0}" presName="connectorText" presStyleLbl="sibTrans2D1" presStyleIdx="5" presStyleCnt="7"/>
      <dgm:spPr/>
    </dgm:pt>
    <dgm:pt modelId="{146B79DA-527F-4DB1-968B-78DFDED829F0}" type="pres">
      <dgm:prSet presAssocID="{FED68F73-EA64-4BCD-880C-A16BB98DB4DC}" presName="node" presStyleLbl="node1" presStyleIdx="6" presStyleCnt="8">
        <dgm:presLayoutVars>
          <dgm:bulletEnabled val="1"/>
        </dgm:presLayoutVars>
      </dgm:prSet>
      <dgm:spPr/>
    </dgm:pt>
    <dgm:pt modelId="{B198EA75-6686-442E-84DA-216E01C2D55F}" type="pres">
      <dgm:prSet presAssocID="{438BA653-FA57-4675-88D4-7B9B293023A0}" presName="sibTrans" presStyleLbl="sibTrans2D1" presStyleIdx="6" presStyleCnt="7"/>
      <dgm:spPr/>
    </dgm:pt>
    <dgm:pt modelId="{0E532ECC-9EA3-47A2-9D9F-73D20F0202F7}" type="pres">
      <dgm:prSet presAssocID="{438BA653-FA57-4675-88D4-7B9B293023A0}" presName="connectorText" presStyleLbl="sibTrans2D1" presStyleIdx="6" presStyleCnt="7"/>
      <dgm:spPr/>
    </dgm:pt>
    <dgm:pt modelId="{6C453044-55EF-4C5E-B8EC-2380048BE34A}" type="pres">
      <dgm:prSet presAssocID="{6305FD06-31C5-436F-A6C3-A2EB11731A81}" presName="node" presStyleLbl="node1" presStyleIdx="7" presStyleCnt="8">
        <dgm:presLayoutVars>
          <dgm:bulletEnabled val="1"/>
        </dgm:presLayoutVars>
      </dgm:prSet>
      <dgm:spPr/>
    </dgm:pt>
  </dgm:ptLst>
  <dgm:cxnLst>
    <dgm:cxn modelId="{A9394E06-7108-44D4-94EF-B9D744EC3FD2}" type="presOf" srcId="{7402BE5C-8845-4AF3-B372-8C586D9B72A8}" destId="{434F17A4-A940-4A7B-A977-CDF6B2932F65}" srcOrd="1" destOrd="0" presId="urn:microsoft.com/office/officeart/2005/8/layout/process5"/>
    <dgm:cxn modelId="{8A791816-E573-4D1D-8118-9FD94776DDCA}" type="presOf" srcId="{92F77691-5636-4D03-8E69-A0D81CA980E0}" destId="{6224E209-1A2F-404C-B706-514B539D34ED}" srcOrd="1" destOrd="0" presId="urn:microsoft.com/office/officeart/2005/8/layout/process5"/>
    <dgm:cxn modelId="{2736501F-3B2F-4F95-B3F7-348476EECAB6}" type="presOf" srcId="{5F96D197-CEE5-4C98-BF16-2A348ACFF158}" destId="{BFB9CB33-8E89-43A3-B9DE-47FF8C5383D0}" srcOrd="0" destOrd="0" presId="urn:microsoft.com/office/officeart/2005/8/layout/process5"/>
    <dgm:cxn modelId="{523BD120-3A9A-46E0-A871-23D53B772120}" srcId="{0903A57B-1DAD-483A-9551-0ABE42539B45}" destId="{3E9213AA-D05C-425E-9F6E-6205BE42BD80}" srcOrd="3" destOrd="0" parTransId="{4588E34A-1059-42D5-AA97-A0DDA486BEA2}" sibTransId="{441540C9-E935-4ADA-BE70-A5647A08E8EB}"/>
    <dgm:cxn modelId="{70EED024-3AB6-44BB-8388-C0ABB971C762}" type="presOf" srcId="{0903A57B-1DAD-483A-9551-0ABE42539B45}" destId="{21E5F23E-6BE5-463C-BA6E-487761102409}" srcOrd="0" destOrd="0" presId="urn:microsoft.com/office/officeart/2005/8/layout/process5"/>
    <dgm:cxn modelId="{11532E29-6ED9-4C19-859D-F352DA613917}" type="presOf" srcId="{4A5B411A-1845-4EA8-9C39-EBF652545FE5}" destId="{0C37EB73-8EC5-478C-8AD0-05C331366AB8}" srcOrd="0" destOrd="0" presId="urn:microsoft.com/office/officeart/2005/8/layout/process5"/>
    <dgm:cxn modelId="{22291E31-350F-47D3-844A-8D0A6FA9A004}" srcId="{0903A57B-1DAD-483A-9551-0ABE42539B45}" destId="{3403B38A-C367-46D8-8335-1492BD34E948}" srcOrd="5" destOrd="0" parTransId="{382C0CC7-7DE7-484B-881A-3005A8D49A7A}" sibTransId="{92F77691-5636-4D03-8E69-A0D81CA980E0}"/>
    <dgm:cxn modelId="{57199C37-3004-4EF8-9162-117E32490D54}" type="presOf" srcId="{B6F413E6-F064-4D41-B574-E0AB0155640C}" destId="{CAC5DA08-1453-40DD-9CC9-13A04F4A9EE8}" srcOrd="0" destOrd="0" presId="urn:microsoft.com/office/officeart/2005/8/layout/process5"/>
    <dgm:cxn modelId="{CC405E5E-1E13-4564-ABC2-43E559A1E9E3}" srcId="{0903A57B-1DAD-483A-9551-0ABE42539B45}" destId="{5F96D197-CEE5-4C98-BF16-2A348ACFF158}" srcOrd="4" destOrd="0" parTransId="{96745CD1-49C7-47EE-A0C0-F20B108B179B}" sibTransId="{084695D2-1010-4CB7-9153-E95949A9723E}"/>
    <dgm:cxn modelId="{BCDB9977-D392-4C1F-82C5-90EEA0ABD1D4}" type="presOf" srcId="{B7185D97-0730-4CEB-A1CB-3DBDDE4F12FD}" destId="{5B617BB6-28FA-4327-BE7E-C2180AF9110B}" srcOrd="1" destOrd="0" presId="urn:microsoft.com/office/officeart/2005/8/layout/process5"/>
    <dgm:cxn modelId="{03DF9B77-723D-481C-96F4-9D318A856E4B}" type="presOf" srcId="{FA277FF4-D093-49F8-B0CD-CC6999FA940A}" destId="{4582676E-1E48-4C02-BC72-F8F30B8A78D1}" srcOrd="0" destOrd="0" presId="urn:microsoft.com/office/officeart/2005/8/layout/process5"/>
    <dgm:cxn modelId="{D371BE77-B3CC-47B8-BD42-5B80284BA470}" srcId="{0903A57B-1DAD-483A-9551-0ABE42539B45}" destId="{4A5B411A-1845-4EA8-9C39-EBF652545FE5}" srcOrd="1" destOrd="0" parTransId="{E50FD670-CDC9-416B-A527-42A2E8744CB1}" sibTransId="{B6F413E6-F064-4D41-B574-E0AB0155640C}"/>
    <dgm:cxn modelId="{CA972E5A-D794-4A75-9808-F3E74B472833}" type="presOf" srcId="{084695D2-1010-4CB7-9153-E95949A9723E}" destId="{C430E4F6-C66B-4216-A932-7C81AC810C02}" srcOrd="0" destOrd="0" presId="urn:microsoft.com/office/officeart/2005/8/layout/process5"/>
    <dgm:cxn modelId="{EE485684-D1B4-4434-9127-920E472BC982}" type="presOf" srcId="{438BA653-FA57-4675-88D4-7B9B293023A0}" destId="{0E532ECC-9EA3-47A2-9D9F-73D20F0202F7}" srcOrd="1" destOrd="0" presId="urn:microsoft.com/office/officeart/2005/8/layout/process5"/>
    <dgm:cxn modelId="{B6DB1185-697E-4182-88C9-87891BCC5446}" srcId="{0903A57B-1DAD-483A-9551-0ABE42539B45}" destId="{FED68F73-EA64-4BCD-880C-A16BB98DB4DC}" srcOrd="6" destOrd="0" parTransId="{7FB72DC9-76D5-4352-9CF4-B57194C8523C}" sibTransId="{438BA653-FA57-4675-88D4-7B9B293023A0}"/>
    <dgm:cxn modelId="{A0FC1099-2174-4C56-A1BF-C04E2C68E2D1}" type="presOf" srcId="{084695D2-1010-4CB7-9153-E95949A9723E}" destId="{F21365EC-D0A2-4109-A448-4C6377723CD2}" srcOrd="1" destOrd="0" presId="urn:microsoft.com/office/officeart/2005/8/layout/process5"/>
    <dgm:cxn modelId="{4B634F9B-0008-4D3A-97E6-890CB36839CC}" srcId="{0903A57B-1DAD-483A-9551-0ABE42539B45}" destId="{6305FD06-31C5-436F-A6C3-A2EB11731A81}" srcOrd="7" destOrd="0" parTransId="{8C5D8874-0BAA-442F-BC1A-F8CD528483A4}" sibTransId="{ACF7639F-422A-48C8-AE04-CA5C01BF212D}"/>
    <dgm:cxn modelId="{FF52659D-66A1-46A2-91C3-5CDA355E6E99}" type="presOf" srcId="{3E9213AA-D05C-425E-9F6E-6205BE42BD80}" destId="{C0670FD1-B57A-423D-9F37-D14BE229D6AB}" srcOrd="0" destOrd="0" presId="urn:microsoft.com/office/officeart/2005/8/layout/process5"/>
    <dgm:cxn modelId="{DA3FF2B2-653F-4233-91E9-2AACA8366084}" type="presOf" srcId="{B7185D97-0730-4CEB-A1CB-3DBDDE4F12FD}" destId="{136F09C9-26B8-4E61-911D-EB719D737629}" srcOrd="0" destOrd="0" presId="urn:microsoft.com/office/officeart/2005/8/layout/process5"/>
    <dgm:cxn modelId="{CDB017B7-2E9D-4053-A5AC-6644EED85BA2}" type="presOf" srcId="{B6F413E6-F064-4D41-B574-E0AB0155640C}" destId="{8CC90BD9-5F80-4311-918F-20B1C6930C49}" srcOrd="1" destOrd="0" presId="urn:microsoft.com/office/officeart/2005/8/layout/process5"/>
    <dgm:cxn modelId="{5FD326BB-5011-4296-B549-C842C36B3FED}" type="presOf" srcId="{7402BE5C-8845-4AF3-B372-8C586D9B72A8}" destId="{8B7FF33E-D9C4-4291-B1E1-2F49FB5A0F0C}" srcOrd="0" destOrd="0" presId="urn:microsoft.com/office/officeart/2005/8/layout/process5"/>
    <dgm:cxn modelId="{CE4F13BF-24AD-45C6-82A0-643A25711D2B}" type="presOf" srcId="{3403B38A-C367-46D8-8335-1492BD34E948}" destId="{26EDB474-7121-46E2-BBE1-ABAE0C003C2C}" srcOrd="0" destOrd="0" presId="urn:microsoft.com/office/officeart/2005/8/layout/process5"/>
    <dgm:cxn modelId="{853F28C0-40F9-42CE-AD82-1370F3A64334}" type="presOf" srcId="{441540C9-E935-4ADA-BE70-A5647A08E8EB}" destId="{28E680F6-FB06-4698-835E-B8287B1E4E8C}" srcOrd="0" destOrd="0" presId="urn:microsoft.com/office/officeart/2005/8/layout/process5"/>
    <dgm:cxn modelId="{FD72B4C8-5C9A-4527-970B-7F2CA57B6FFB}" type="presOf" srcId="{92F77691-5636-4D03-8E69-A0D81CA980E0}" destId="{226B78A7-28A2-442F-B137-07D5E4504C40}" srcOrd="0" destOrd="0" presId="urn:microsoft.com/office/officeart/2005/8/layout/process5"/>
    <dgm:cxn modelId="{A33930CF-DB5F-452C-8AEF-F7F32CA6C536}" srcId="{0903A57B-1DAD-483A-9551-0ABE42539B45}" destId="{549720E3-FF3D-4859-9889-73BF52957226}" srcOrd="2" destOrd="0" parTransId="{D5D28130-07E1-49CB-854E-2641670D05C6}" sibTransId="{B7185D97-0730-4CEB-A1CB-3DBDDE4F12FD}"/>
    <dgm:cxn modelId="{01DBAED3-0376-4514-A05C-F636E8B4CDEF}" type="presOf" srcId="{441540C9-E935-4ADA-BE70-A5647A08E8EB}" destId="{BD4C1C27-962B-434F-86DE-B5F6A58C567A}" srcOrd="1" destOrd="0" presId="urn:microsoft.com/office/officeart/2005/8/layout/process5"/>
    <dgm:cxn modelId="{9A8924D5-4698-4669-8D53-769E0989DD2A}" type="presOf" srcId="{438BA653-FA57-4675-88D4-7B9B293023A0}" destId="{B198EA75-6686-442E-84DA-216E01C2D55F}" srcOrd="0" destOrd="0" presId="urn:microsoft.com/office/officeart/2005/8/layout/process5"/>
    <dgm:cxn modelId="{882B98D8-709E-4243-8FB5-BD09FB60C10D}" type="presOf" srcId="{FED68F73-EA64-4BCD-880C-A16BB98DB4DC}" destId="{146B79DA-527F-4DB1-968B-78DFDED829F0}" srcOrd="0" destOrd="0" presId="urn:microsoft.com/office/officeart/2005/8/layout/process5"/>
    <dgm:cxn modelId="{5917F8D9-376B-49F2-8EB3-9D2CB1AA0E78}" srcId="{0903A57B-1DAD-483A-9551-0ABE42539B45}" destId="{FA277FF4-D093-49F8-B0CD-CC6999FA940A}" srcOrd="0" destOrd="0" parTransId="{7F28E500-EA14-4E57-B31D-4DA434A02293}" sibTransId="{7402BE5C-8845-4AF3-B372-8C586D9B72A8}"/>
    <dgm:cxn modelId="{AB87B8DF-D20E-4D4A-A0EB-A13DF398A786}" type="presOf" srcId="{6305FD06-31C5-436F-A6C3-A2EB11731A81}" destId="{6C453044-55EF-4C5E-B8EC-2380048BE34A}" srcOrd="0" destOrd="0" presId="urn:microsoft.com/office/officeart/2005/8/layout/process5"/>
    <dgm:cxn modelId="{99C001EA-D7E3-46E9-BC2A-E29F59C6EFA2}" type="presOf" srcId="{549720E3-FF3D-4859-9889-73BF52957226}" destId="{6B6C1092-1669-4869-B339-BEA303D4F83D}" srcOrd="0" destOrd="0" presId="urn:microsoft.com/office/officeart/2005/8/layout/process5"/>
    <dgm:cxn modelId="{E08F387D-54D6-4A10-8BDA-A86B5B87FC0A}" type="presParOf" srcId="{21E5F23E-6BE5-463C-BA6E-487761102409}" destId="{4582676E-1E48-4C02-BC72-F8F30B8A78D1}" srcOrd="0" destOrd="0" presId="urn:microsoft.com/office/officeart/2005/8/layout/process5"/>
    <dgm:cxn modelId="{8DE249A4-F234-4615-97D4-63A95C0E2543}" type="presParOf" srcId="{21E5F23E-6BE5-463C-BA6E-487761102409}" destId="{8B7FF33E-D9C4-4291-B1E1-2F49FB5A0F0C}" srcOrd="1" destOrd="0" presId="urn:microsoft.com/office/officeart/2005/8/layout/process5"/>
    <dgm:cxn modelId="{38067D5B-38C6-46D7-9A02-F93B96F0B79C}" type="presParOf" srcId="{8B7FF33E-D9C4-4291-B1E1-2F49FB5A0F0C}" destId="{434F17A4-A940-4A7B-A977-CDF6B2932F65}" srcOrd="0" destOrd="0" presId="urn:microsoft.com/office/officeart/2005/8/layout/process5"/>
    <dgm:cxn modelId="{AD326AB7-CE08-4DE6-89D7-8368EA68071F}" type="presParOf" srcId="{21E5F23E-6BE5-463C-BA6E-487761102409}" destId="{0C37EB73-8EC5-478C-8AD0-05C331366AB8}" srcOrd="2" destOrd="0" presId="urn:microsoft.com/office/officeart/2005/8/layout/process5"/>
    <dgm:cxn modelId="{8E757E66-5839-4B96-A299-EC347C3888FE}" type="presParOf" srcId="{21E5F23E-6BE5-463C-BA6E-487761102409}" destId="{CAC5DA08-1453-40DD-9CC9-13A04F4A9EE8}" srcOrd="3" destOrd="0" presId="urn:microsoft.com/office/officeart/2005/8/layout/process5"/>
    <dgm:cxn modelId="{6B53C75E-AB75-455D-83FB-D202B8BAE50E}" type="presParOf" srcId="{CAC5DA08-1453-40DD-9CC9-13A04F4A9EE8}" destId="{8CC90BD9-5F80-4311-918F-20B1C6930C49}" srcOrd="0" destOrd="0" presId="urn:microsoft.com/office/officeart/2005/8/layout/process5"/>
    <dgm:cxn modelId="{23760E31-CD78-4BC3-8064-B6EED6969C74}" type="presParOf" srcId="{21E5F23E-6BE5-463C-BA6E-487761102409}" destId="{6B6C1092-1669-4869-B339-BEA303D4F83D}" srcOrd="4" destOrd="0" presId="urn:microsoft.com/office/officeart/2005/8/layout/process5"/>
    <dgm:cxn modelId="{D86B6755-EA9C-4E25-9F55-B3376D0257FA}" type="presParOf" srcId="{21E5F23E-6BE5-463C-BA6E-487761102409}" destId="{136F09C9-26B8-4E61-911D-EB719D737629}" srcOrd="5" destOrd="0" presId="urn:microsoft.com/office/officeart/2005/8/layout/process5"/>
    <dgm:cxn modelId="{9685306F-4E1F-4087-A196-B8EF9B2F0469}" type="presParOf" srcId="{136F09C9-26B8-4E61-911D-EB719D737629}" destId="{5B617BB6-28FA-4327-BE7E-C2180AF9110B}" srcOrd="0" destOrd="0" presId="urn:microsoft.com/office/officeart/2005/8/layout/process5"/>
    <dgm:cxn modelId="{CC454758-C5BF-4B3F-A85F-76511204D133}" type="presParOf" srcId="{21E5F23E-6BE5-463C-BA6E-487761102409}" destId="{C0670FD1-B57A-423D-9F37-D14BE229D6AB}" srcOrd="6" destOrd="0" presId="urn:microsoft.com/office/officeart/2005/8/layout/process5"/>
    <dgm:cxn modelId="{3EFA2205-B8E9-48CB-B75A-0FA2E8C2414A}" type="presParOf" srcId="{21E5F23E-6BE5-463C-BA6E-487761102409}" destId="{28E680F6-FB06-4698-835E-B8287B1E4E8C}" srcOrd="7" destOrd="0" presId="urn:microsoft.com/office/officeart/2005/8/layout/process5"/>
    <dgm:cxn modelId="{6106F1C3-CD32-4842-B3D6-EA7B4A49FA74}" type="presParOf" srcId="{28E680F6-FB06-4698-835E-B8287B1E4E8C}" destId="{BD4C1C27-962B-434F-86DE-B5F6A58C567A}" srcOrd="0" destOrd="0" presId="urn:microsoft.com/office/officeart/2005/8/layout/process5"/>
    <dgm:cxn modelId="{DE52247F-CEF3-44A7-B600-A9E618B019F9}" type="presParOf" srcId="{21E5F23E-6BE5-463C-BA6E-487761102409}" destId="{BFB9CB33-8E89-43A3-B9DE-47FF8C5383D0}" srcOrd="8" destOrd="0" presId="urn:microsoft.com/office/officeart/2005/8/layout/process5"/>
    <dgm:cxn modelId="{BA9745C7-315A-48B7-89F6-182AD3BEEFA9}" type="presParOf" srcId="{21E5F23E-6BE5-463C-BA6E-487761102409}" destId="{C430E4F6-C66B-4216-A932-7C81AC810C02}" srcOrd="9" destOrd="0" presId="urn:microsoft.com/office/officeart/2005/8/layout/process5"/>
    <dgm:cxn modelId="{8EDF2310-5B75-46A2-B131-018A0B92B4E9}" type="presParOf" srcId="{C430E4F6-C66B-4216-A932-7C81AC810C02}" destId="{F21365EC-D0A2-4109-A448-4C6377723CD2}" srcOrd="0" destOrd="0" presId="urn:microsoft.com/office/officeart/2005/8/layout/process5"/>
    <dgm:cxn modelId="{1E9FE3B9-79AE-47CC-93BD-DE5C087F21AE}" type="presParOf" srcId="{21E5F23E-6BE5-463C-BA6E-487761102409}" destId="{26EDB474-7121-46E2-BBE1-ABAE0C003C2C}" srcOrd="10" destOrd="0" presId="urn:microsoft.com/office/officeart/2005/8/layout/process5"/>
    <dgm:cxn modelId="{14994C77-0DD9-4F8F-8926-94D88F05FF41}" type="presParOf" srcId="{21E5F23E-6BE5-463C-BA6E-487761102409}" destId="{226B78A7-28A2-442F-B137-07D5E4504C40}" srcOrd="11" destOrd="0" presId="urn:microsoft.com/office/officeart/2005/8/layout/process5"/>
    <dgm:cxn modelId="{54B596C1-C210-4784-8B68-F842DEB77CA3}" type="presParOf" srcId="{226B78A7-28A2-442F-B137-07D5E4504C40}" destId="{6224E209-1A2F-404C-B706-514B539D34ED}" srcOrd="0" destOrd="0" presId="urn:microsoft.com/office/officeart/2005/8/layout/process5"/>
    <dgm:cxn modelId="{86E63B1C-E670-473F-8D7A-A79BFE04ADF9}" type="presParOf" srcId="{21E5F23E-6BE5-463C-BA6E-487761102409}" destId="{146B79DA-527F-4DB1-968B-78DFDED829F0}" srcOrd="12" destOrd="0" presId="urn:microsoft.com/office/officeart/2005/8/layout/process5"/>
    <dgm:cxn modelId="{349D682B-E421-47B0-B303-331453F9C72A}" type="presParOf" srcId="{21E5F23E-6BE5-463C-BA6E-487761102409}" destId="{B198EA75-6686-442E-84DA-216E01C2D55F}" srcOrd="13" destOrd="0" presId="urn:microsoft.com/office/officeart/2005/8/layout/process5"/>
    <dgm:cxn modelId="{E729C850-3A46-4CED-957F-83F7DB149371}" type="presParOf" srcId="{B198EA75-6686-442E-84DA-216E01C2D55F}" destId="{0E532ECC-9EA3-47A2-9D9F-73D20F0202F7}" srcOrd="0" destOrd="0" presId="urn:microsoft.com/office/officeart/2005/8/layout/process5"/>
    <dgm:cxn modelId="{4D6EAD40-E9F5-42DA-BFA6-936B864DB711}" type="presParOf" srcId="{21E5F23E-6BE5-463C-BA6E-487761102409}" destId="{6C453044-55EF-4C5E-B8EC-2380048BE34A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26CE97-2BFE-4260-B0A4-335DCB1AEC54}" type="doc">
      <dgm:prSet loTypeId="urn:microsoft.com/office/officeart/2005/8/layout/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2D17B09C-96C3-42D7-8569-8DCA7D05918E}">
      <dgm:prSet/>
      <dgm:spPr/>
      <dgm:t>
        <a:bodyPr/>
        <a:lstStyle/>
        <a:p>
          <a:r>
            <a:rPr lang="en-US"/>
            <a:t>Retrieve top-ranked inhibitors from docking, dynamics, and energy-based validation</a:t>
          </a:r>
          <a:endParaRPr lang="en-IN"/>
        </a:p>
      </dgm:t>
    </dgm:pt>
    <dgm:pt modelId="{175D5534-B88F-411F-8BDE-C2A64FBA314C}" type="parTrans" cxnId="{82BF1E65-A6F8-4F75-B788-DC293F0B1545}">
      <dgm:prSet/>
      <dgm:spPr/>
      <dgm:t>
        <a:bodyPr/>
        <a:lstStyle/>
        <a:p>
          <a:endParaRPr lang="en-IN"/>
        </a:p>
      </dgm:t>
    </dgm:pt>
    <dgm:pt modelId="{81E4B49A-F555-4FF5-B32D-34466382F12D}" type="sibTrans" cxnId="{82BF1E65-A6F8-4F75-B788-DC293F0B1545}">
      <dgm:prSet/>
      <dgm:spPr/>
      <dgm:t>
        <a:bodyPr/>
        <a:lstStyle/>
        <a:p>
          <a:endParaRPr lang="en-IN"/>
        </a:p>
      </dgm:t>
    </dgm:pt>
    <dgm:pt modelId="{3EA43C89-2A4A-4FAB-BCA1-8C01E5DAC883}">
      <dgm:prSet/>
      <dgm:spPr/>
      <dgm:t>
        <a:bodyPr/>
        <a:lstStyle/>
        <a:p>
          <a:r>
            <a:rPr lang="en-IN" b="1"/>
            <a:t>ADMET Prediction</a:t>
          </a:r>
          <a:r>
            <a:rPr lang="en-IN"/>
            <a:t> (SwissADME)</a:t>
          </a:r>
        </a:p>
      </dgm:t>
    </dgm:pt>
    <dgm:pt modelId="{B33746D1-7482-447E-8F29-E27892E90D29}" type="parTrans" cxnId="{614B6CF1-4AAC-4858-974C-65654668F6D0}">
      <dgm:prSet/>
      <dgm:spPr/>
      <dgm:t>
        <a:bodyPr/>
        <a:lstStyle/>
        <a:p>
          <a:endParaRPr lang="en-IN"/>
        </a:p>
      </dgm:t>
    </dgm:pt>
    <dgm:pt modelId="{2C6A3261-E80A-4726-B56F-6A0A28CFC9E1}" type="sibTrans" cxnId="{614B6CF1-4AAC-4858-974C-65654668F6D0}">
      <dgm:prSet/>
      <dgm:spPr/>
      <dgm:t>
        <a:bodyPr/>
        <a:lstStyle/>
        <a:p>
          <a:endParaRPr lang="en-IN"/>
        </a:p>
      </dgm:t>
    </dgm:pt>
    <dgm:pt modelId="{4C462FF3-2E3A-4A2B-A864-AE1A050783F1}">
      <dgm:prSet/>
      <dgm:spPr/>
      <dgm:t>
        <a:bodyPr/>
        <a:lstStyle/>
        <a:p>
          <a:r>
            <a:rPr lang="en-US"/>
            <a:t>Identified inhibitor is bound into targets specific CF-related pathways (e.g., CFTR trafficking, inflammation, mucus production)</a:t>
          </a:r>
          <a:endParaRPr lang="en-IN"/>
        </a:p>
      </dgm:t>
    </dgm:pt>
    <dgm:pt modelId="{617ADB33-840A-496C-B336-64B353933B08}" type="parTrans" cxnId="{C9C74510-6FA0-4042-8730-4868AB641FFB}">
      <dgm:prSet/>
      <dgm:spPr/>
      <dgm:t>
        <a:bodyPr/>
        <a:lstStyle/>
        <a:p>
          <a:endParaRPr lang="en-IN"/>
        </a:p>
      </dgm:t>
    </dgm:pt>
    <dgm:pt modelId="{BE7EF065-F816-4941-9C27-0461622BB323}" type="sibTrans" cxnId="{C9C74510-6FA0-4042-8730-4868AB641FFB}">
      <dgm:prSet/>
      <dgm:spPr/>
      <dgm:t>
        <a:bodyPr/>
        <a:lstStyle/>
        <a:p>
          <a:endParaRPr lang="en-IN"/>
        </a:p>
      </dgm:t>
    </dgm:pt>
    <dgm:pt modelId="{9BF1279B-8485-4A78-9F90-607D753C4F0B}">
      <dgm:prSet/>
      <dgm:spPr/>
      <dgm:t>
        <a:bodyPr/>
        <a:lstStyle/>
        <a:p>
          <a:r>
            <a:rPr lang="en-US" dirty="0"/>
            <a:t>Find scores to rank the top candidate inhibitor</a:t>
          </a:r>
          <a:r>
            <a:rPr lang="en-US" b="1" dirty="0"/>
            <a:t>s (Leads)</a:t>
          </a:r>
          <a:r>
            <a:rPr lang="en-US" dirty="0"/>
            <a:t> for experimental testing</a:t>
          </a:r>
          <a:endParaRPr lang="en-IN" dirty="0"/>
        </a:p>
      </dgm:t>
    </dgm:pt>
    <dgm:pt modelId="{1DA3B1F6-99D3-4A48-B00A-EE0C9578A6C1}" type="parTrans" cxnId="{CCD70082-9DFA-48DE-B1AA-7A6017C75900}">
      <dgm:prSet/>
      <dgm:spPr/>
      <dgm:t>
        <a:bodyPr/>
        <a:lstStyle/>
        <a:p>
          <a:endParaRPr lang="en-IN"/>
        </a:p>
      </dgm:t>
    </dgm:pt>
    <dgm:pt modelId="{78FFDE66-6EAE-481A-B944-2E7757A48624}" type="sibTrans" cxnId="{CCD70082-9DFA-48DE-B1AA-7A6017C75900}">
      <dgm:prSet/>
      <dgm:spPr/>
      <dgm:t>
        <a:bodyPr/>
        <a:lstStyle/>
        <a:p>
          <a:endParaRPr lang="en-IN"/>
        </a:p>
      </dgm:t>
    </dgm:pt>
    <dgm:pt modelId="{9851FD5B-AD71-4302-8F21-08A8C31F52BE}">
      <dgm:prSet/>
      <dgm:spPr/>
      <dgm:t>
        <a:bodyPr/>
        <a:lstStyle/>
        <a:p>
          <a:r>
            <a:rPr lang="en-US"/>
            <a:t>Identify the </a:t>
          </a:r>
          <a:r>
            <a:rPr lang="en-US" b="1"/>
            <a:t>Leads</a:t>
          </a:r>
          <a:r>
            <a:rPr lang="en-US"/>
            <a:t> for experimental testing</a:t>
          </a:r>
          <a:endParaRPr lang="en-IN"/>
        </a:p>
      </dgm:t>
    </dgm:pt>
    <dgm:pt modelId="{CD5CD519-FCA8-4830-B7C3-78C85600F011}" type="parTrans" cxnId="{88C3CC2F-1547-49DC-A909-776CB1679C6E}">
      <dgm:prSet/>
      <dgm:spPr/>
      <dgm:t>
        <a:bodyPr/>
        <a:lstStyle/>
        <a:p>
          <a:endParaRPr lang="en-IN"/>
        </a:p>
      </dgm:t>
    </dgm:pt>
    <dgm:pt modelId="{2B726A11-5D7D-4B39-ADBD-F738C7C9F8A1}" type="sibTrans" cxnId="{88C3CC2F-1547-49DC-A909-776CB1679C6E}">
      <dgm:prSet/>
      <dgm:spPr/>
      <dgm:t>
        <a:bodyPr/>
        <a:lstStyle/>
        <a:p>
          <a:endParaRPr lang="en-IN"/>
        </a:p>
      </dgm:t>
    </dgm:pt>
    <dgm:pt modelId="{B83AEFC0-469C-46BE-91BD-5663CD8A5655}">
      <dgm:prSet/>
      <dgm:spPr/>
      <dgm:t>
        <a:bodyPr/>
        <a:lstStyle/>
        <a:p>
          <a:r>
            <a:rPr lang="en-GB" b="1"/>
            <a:t>Development of a Machine Learning-Driven Virtual Screening Platform for the discovery of PPI Inhibitors in Cystic Fibrosis treatment</a:t>
          </a:r>
          <a:endParaRPr lang="en-IN"/>
        </a:p>
      </dgm:t>
    </dgm:pt>
    <dgm:pt modelId="{3C45F149-ED53-4574-AD43-6F239369C0FB}" type="parTrans" cxnId="{B2350B0A-254B-40F7-BE80-01899A300865}">
      <dgm:prSet/>
      <dgm:spPr/>
      <dgm:t>
        <a:bodyPr/>
        <a:lstStyle/>
        <a:p>
          <a:endParaRPr lang="en-IN"/>
        </a:p>
      </dgm:t>
    </dgm:pt>
    <dgm:pt modelId="{1A9F9547-8F8B-431A-BEFC-49C2AE165670}" type="sibTrans" cxnId="{B2350B0A-254B-40F7-BE80-01899A300865}">
      <dgm:prSet/>
      <dgm:spPr/>
      <dgm:t>
        <a:bodyPr/>
        <a:lstStyle/>
        <a:p>
          <a:endParaRPr lang="en-IN"/>
        </a:p>
      </dgm:t>
    </dgm:pt>
    <dgm:pt modelId="{81FB7EBD-84CF-46C0-9E4C-3C5A81FBBB2E}" type="pres">
      <dgm:prSet presAssocID="{A026CE97-2BFE-4260-B0A4-335DCB1AEC54}" presName="diagram" presStyleCnt="0">
        <dgm:presLayoutVars>
          <dgm:dir/>
          <dgm:resizeHandles val="exact"/>
        </dgm:presLayoutVars>
      </dgm:prSet>
      <dgm:spPr/>
    </dgm:pt>
    <dgm:pt modelId="{19D2F0BB-32AC-4A00-BA0E-8785D095124A}" type="pres">
      <dgm:prSet presAssocID="{2D17B09C-96C3-42D7-8569-8DCA7D05918E}" presName="node" presStyleLbl="node1" presStyleIdx="0" presStyleCnt="6">
        <dgm:presLayoutVars>
          <dgm:bulletEnabled val="1"/>
        </dgm:presLayoutVars>
      </dgm:prSet>
      <dgm:spPr/>
    </dgm:pt>
    <dgm:pt modelId="{9598FF82-05FE-45BE-9EE2-D82680C23629}" type="pres">
      <dgm:prSet presAssocID="{81E4B49A-F555-4FF5-B32D-34466382F12D}" presName="sibTrans" presStyleLbl="sibTrans2D1" presStyleIdx="0" presStyleCnt="5"/>
      <dgm:spPr/>
    </dgm:pt>
    <dgm:pt modelId="{3666BEA3-47CF-4C10-8818-0C7B36E2E7D6}" type="pres">
      <dgm:prSet presAssocID="{81E4B49A-F555-4FF5-B32D-34466382F12D}" presName="connectorText" presStyleLbl="sibTrans2D1" presStyleIdx="0" presStyleCnt="5"/>
      <dgm:spPr/>
    </dgm:pt>
    <dgm:pt modelId="{C448FDC2-57E2-4DED-8DDF-C0F5D6C0D758}" type="pres">
      <dgm:prSet presAssocID="{3EA43C89-2A4A-4FAB-BCA1-8C01E5DAC883}" presName="node" presStyleLbl="node1" presStyleIdx="1" presStyleCnt="6">
        <dgm:presLayoutVars>
          <dgm:bulletEnabled val="1"/>
        </dgm:presLayoutVars>
      </dgm:prSet>
      <dgm:spPr/>
    </dgm:pt>
    <dgm:pt modelId="{579E6462-F5FE-4DC5-9CA7-286E851CB64B}" type="pres">
      <dgm:prSet presAssocID="{2C6A3261-E80A-4726-B56F-6A0A28CFC9E1}" presName="sibTrans" presStyleLbl="sibTrans2D1" presStyleIdx="1" presStyleCnt="5"/>
      <dgm:spPr/>
    </dgm:pt>
    <dgm:pt modelId="{8A6A58C7-B614-4940-AFF0-C1040A0EDF19}" type="pres">
      <dgm:prSet presAssocID="{2C6A3261-E80A-4726-B56F-6A0A28CFC9E1}" presName="connectorText" presStyleLbl="sibTrans2D1" presStyleIdx="1" presStyleCnt="5"/>
      <dgm:spPr/>
    </dgm:pt>
    <dgm:pt modelId="{173AC92D-BC17-4F83-9237-CA0D045BEBBA}" type="pres">
      <dgm:prSet presAssocID="{4C462FF3-2E3A-4A2B-A864-AE1A050783F1}" presName="node" presStyleLbl="node1" presStyleIdx="2" presStyleCnt="6">
        <dgm:presLayoutVars>
          <dgm:bulletEnabled val="1"/>
        </dgm:presLayoutVars>
      </dgm:prSet>
      <dgm:spPr/>
    </dgm:pt>
    <dgm:pt modelId="{342A5A9B-16EC-488B-B21B-0A3DB8098D12}" type="pres">
      <dgm:prSet presAssocID="{BE7EF065-F816-4941-9C27-0461622BB323}" presName="sibTrans" presStyleLbl="sibTrans2D1" presStyleIdx="2" presStyleCnt="5"/>
      <dgm:spPr/>
    </dgm:pt>
    <dgm:pt modelId="{3EA2473B-C70B-4B82-9D69-79FB41CCF0A9}" type="pres">
      <dgm:prSet presAssocID="{BE7EF065-F816-4941-9C27-0461622BB323}" presName="connectorText" presStyleLbl="sibTrans2D1" presStyleIdx="2" presStyleCnt="5"/>
      <dgm:spPr/>
    </dgm:pt>
    <dgm:pt modelId="{35DEA3D6-37B7-46CF-9F72-37DEF0505251}" type="pres">
      <dgm:prSet presAssocID="{9BF1279B-8485-4A78-9F90-607D753C4F0B}" presName="node" presStyleLbl="node1" presStyleIdx="3" presStyleCnt="6">
        <dgm:presLayoutVars>
          <dgm:bulletEnabled val="1"/>
        </dgm:presLayoutVars>
      </dgm:prSet>
      <dgm:spPr/>
    </dgm:pt>
    <dgm:pt modelId="{C3B96C89-357C-4F0F-B33C-5D9167E81DAE}" type="pres">
      <dgm:prSet presAssocID="{78FFDE66-6EAE-481A-B944-2E7757A48624}" presName="sibTrans" presStyleLbl="sibTrans2D1" presStyleIdx="3" presStyleCnt="5"/>
      <dgm:spPr/>
    </dgm:pt>
    <dgm:pt modelId="{BF796225-30D2-4754-A567-492ACF56B586}" type="pres">
      <dgm:prSet presAssocID="{78FFDE66-6EAE-481A-B944-2E7757A48624}" presName="connectorText" presStyleLbl="sibTrans2D1" presStyleIdx="3" presStyleCnt="5"/>
      <dgm:spPr/>
    </dgm:pt>
    <dgm:pt modelId="{BA2430BA-F2D7-41E2-990D-6BA4F85EDBA7}" type="pres">
      <dgm:prSet presAssocID="{9851FD5B-AD71-4302-8F21-08A8C31F52BE}" presName="node" presStyleLbl="node1" presStyleIdx="4" presStyleCnt="6">
        <dgm:presLayoutVars>
          <dgm:bulletEnabled val="1"/>
        </dgm:presLayoutVars>
      </dgm:prSet>
      <dgm:spPr/>
    </dgm:pt>
    <dgm:pt modelId="{B153A1F0-96C9-42BA-872F-DD2D5CC99110}" type="pres">
      <dgm:prSet presAssocID="{2B726A11-5D7D-4B39-ADBD-F738C7C9F8A1}" presName="sibTrans" presStyleLbl="sibTrans2D1" presStyleIdx="4" presStyleCnt="5"/>
      <dgm:spPr/>
    </dgm:pt>
    <dgm:pt modelId="{1035A99E-1061-4B46-B7F6-42A6D9A395DD}" type="pres">
      <dgm:prSet presAssocID="{2B726A11-5D7D-4B39-ADBD-F738C7C9F8A1}" presName="connectorText" presStyleLbl="sibTrans2D1" presStyleIdx="4" presStyleCnt="5"/>
      <dgm:spPr/>
    </dgm:pt>
    <dgm:pt modelId="{7B1865D8-66DC-4E18-B628-8D5B16F25015}" type="pres">
      <dgm:prSet presAssocID="{B83AEFC0-469C-46BE-91BD-5663CD8A5655}" presName="node" presStyleLbl="node1" presStyleIdx="5" presStyleCnt="6">
        <dgm:presLayoutVars>
          <dgm:bulletEnabled val="1"/>
        </dgm:presLayoutVars>
      </dgm:prSet>
      <dgm:spPr/>
    </dgm:pt>
  </dgm:ptLst>
  <dgm:cxnLst>
    <dgm:cxn modelId="{B2350B0A-254B-40F7-BE80-01899A300865}" srcId="{A026CE97-2BFE-4260-B0A4-335DCB1AEC54}" destId="{B83AEFC0-469C-46BE-91BD-5663CD8A5655}" srcOrd="5" destOrd="0" parTransId="{3C45F149-ED53-4574-AD43-6F239369C0FB}" sibTransId="{1A9F9547-8F8B-431A-BEFC-49C2AE165670}"/>
    <dgm:cxn modelId="{C9C74510-6FA0-4042-8730-4868AB641FFB}" srcId="{A026CE97-2BFE-4260-B0A4-335DCB1AEC54}" destId="{4C462FF3-2E3A-4A2B-A864-AE1A050783F1}" srcOrd="2" destOrd="0" parTransId="{617ADB33-840A-496C-B336-64B353933B08}" sibTransId="{BE7EF065-F816-4941-9C27-0461622BB323}"/>
    <dgm:cxn modelId="{88C3CC2F-1547-49DC-A909-776CB1679C6E}" srcId="{A026CE97-2BFE-4260-B0A4-335DCB1AEC54}" destId="{9851FD5B-AD71-4302-8F21-08A8C31F52BE}" srcOrd="4" destOrd="0" parTransId="{CD5CD519-FCA8-4830-B7C3-78C85600F011}" sibTransId="{2B726A11-5D7D-4B39-ADBD-F738C7C9F8A1}"/>
    <dgm:cxn modelId="{171FCC5B-A881-445F-A743-9A4706C77051}" type="presOf" srcId="{BE7EF065-F816-4941-9C27-0461622BB323}" destId="{3EA2473B-C70B-4B82-9D69-79FB41CCF0A9}" srcOrd="1" destOrd="0" presId="urn:microsoft.com/office/officeart/2005/8/layout/process5"/>
    <dgm:cxn modelId="{82BF1E65-A6F8-4F75-B788-DC293F0B1545}" srcId="{A026CE97-2BFE-4260-B0A4-335DCB1AEC54}" destId="{2D17B09C-96C3-42D7-8569-8DCA7D05918E}" srcOrd="0" destOrd="0" parTransId="{175D5534-B88F-411F-8BDE-C2A64FBA314C}" sibTransId="{81E4B49A-F555-4FF5-B32D-34466382F12D}"/>
    <dgm:cxn modelId="{5A8A704A-49E4-42EB-8E83-2A43814A1FD7}" type="presOf" srcId="{2B726A11-5D7D-4B39-ADBD-F738C7C9F8A1}" destId="{B153A1F0-96C9-42BA-872F-DD2D5CC99110}" srcOrd="0" destOrd="0" presId="urn:microsoft.com/office/officeart/2005/8/layout/process5"/>
    <dgm:cxn modelId="{2D32A74B-8254-420A-A8FF-F878E3B7A56A}" type="presOf" srcId="{81E4B49A-F555-4FF5-B32D-34466382F12D}" destId="{3666BEA3-47CF-4C10-8818-0C7B36E2E7D6}" srcOrd="1" destOrd="0" presId="urn:microsoft.com/office/officeart/2005/8/layout/process5"/>
    <dgm:cxn modelId="{4B4D876E-5FB7-4ED0-8EEA-2110A17779E3}" type="presOf" srcId="{B83AEFC0-469C-46BE-91BD-5663CD8A5655}" destId="{7B1865D8-66DC-4E18-B628-8D5B16F25015}" srcOrd="0" destOrd="0" presId="urn:microsoft.com/office/officeart/2005/8/layout/process5"/>
    <dgm:cxn modelId="{500C9573-6B8F-4F30-84BB-6B140B461B09}" type="presOf" srcId="{2C6A3261-E80A-4726-B56F-6A0A28CFC9E1}" destId="{8A6A58C7-B614-4940-AFF0-C1040A0EDF19}" srcOrd="1" destOrd="0" presId="urn:microsoft.com/office/officeart/2005/8/layout/process5"/>
    <dgm:cxn modelId="{6D470E74-CADD-48B3-942B-1237AD01900E}" type="presOf" srcId="{78FFDE66-6EAE-481A-B944-2E7757A48624}" destId="{C3B96C89-357C-4F0F-B33C-5D9167E81DAE}" srcOrd="0" destOrd="0" presId="urn:microsoft.com/office/officeart/2005/8/layout/process5"/>
    <dgm:cxn modelId="{CCD70082-9DFA-48DE-B1AA-7A6017C75900}" srcId="{A026CE97-2BFE-4260-B0A4-335DCB1AEC54}" destId="{9BF1279B-8485-4A78-9F90-607D753C4F0B}" srcOrd="3" destOrd="0" parTransId="{1DA3B1F6-99D3-4A48-B00A-EE0C9578A6C1}" sibTransId="{78FFDE66-6EAE-481A-B944-2E7757A48624}"/>
    <dgm:cxn modelId="{546B8E88-A6E4-4709-82D9-E874C0A2A9A5}" type="presOf" srcId="{2B726A11-5D7D-4B39-ADBD-F738C7C9F8A1}" destId="{1035A99E-1061-4B46-B7F6-42A6D9A395DD}" srcOrd="1" destOrd="0" presId="urn:microsoft.com/office/officeart/2005/8/layout/process5"/>
    <dgm:cxn modelId="{EA2EF198-0E81-4DC0-8C19-1EFDC488EE00}" type="presOf" srcId="{BE7EF065-F816-4941-9C27-0461622BB323}" destId="{342A5A9B-16EC-488B-B21B-0A3DB8098D12}" srcOrd="0" destOrd="0" presId="urn:microsoft.com/office/officeart/2005/8/layout/process5"/>
    <dgm:cxn modelId="{1926049E-ED73-46F0-A830-40CBA595080D}" type="presOf" srcId="{2C6A3261-E80A-4726-B56F-6A0A28CFC9E1}" destId="{579E6462-F5FE-4DC5-9CA7-286E851CB64B}" srcOrd="0" destOrd="0" presId="urn:microsoft.com/office/officeart/2005/8/layout/process5"/>
    <dgm:cxn modelId="{16E8D0A6-92D4-4F58-AB77-D8454BA3C854}" type="presOf" srcId="{81E4B49A-F555-4FF5-B32D-34466382F12D}" destId="{9598FF82-05FE-45BE-9EE2-D82680C23629}" srcOrd="0" destOrd="0" presId="urn:microsoft.com/office/officeart/2005/8/layout/process5"/>
    <dgm:cxn modelId="{C5B09CB3-ABE4-4E39-B941-BB9A77E6CDA8}" type="presOf" srcId="{3EA43C89-2A4A-4FAB-BCA1-8C01E5DAC883}" destId="{C448FDC2-57E2-4DED-8DDF-C0F5D6C0D758}" srcOrd="0" destOrd="0" presId="urn:microsoft.com/office/officeart/2005/8/layout/process5"/>
    <dgm:cxn modelId="{4B79CCBF-1029-4C82-8749-CC841D2C5F81}" type="presOf" srcId="{9851FD5B-AD71-4302-8F21-08A8C31F52BE}" destId="{BA2430BA-F2D7-41E2-990D-6BA4F85EDBA7}" srcOrd="0" destOrd="0" presId="urn:microsoft.com/office/officeart/2005/8/layout/process5"/>
    <dgm:cxn modelId="{559419C4-8CA7-4C0B-A2F3-50E96C1283C4}" type="presOf" srcId="{78FFDE66-6EAE-481A-B944-2E7757A48624}" destId="{BF796225-30D2-4754-A567-492ACF56B586}" srcOrd="1" destOrd="0" presId="urn:microsoft.com/office/officeart/2005/8/layout/process5"/>
    <dgm:cxn modelId="{780605C6-DBF4-427B-ADBE-2B0E5289680D}" type="presOf" srcId="{4C462FF3-2E3A-4A2B-A864-AE1A050783F1}" destId="{173AC92D-BC17-4F83-9237-CA0D045BEBBA}" srcOrd="0" destOrd="0" presId="urn:microsoft.com/office/officeart/2005/8/layout/process5"/>
    <dgm:cxn modelId="{CCEF5CCD-9DEF-4BFF-8F00-AD1FF8EB4575}" type="presOf" srcId="{A026CE97-2BFE-4260-B0A4-335DCB1AEC54}" destId="{81FB7EBD-84CF-46C0-9E4C-3C5A81FBBB2E}" srcOrd="0" destOrd="0" presId="urn:microsoft.com/office/officeart/2005/8/layout/process5"/>
    <dgm:cxn modelId="{F9D600D6-E8F9-41A0-B636-9FF8A1B01F85}" type="presOf" srcId="{2D17B09C-96C3-42D7-8569-8DCA7D05918E}" destId="{19D2F0BB-32AC-4A00-BA0E-8785D095124A}" srcOrd="0" destOrd="0" presId="urn:microsoft.com/office/officeart/2005/8/layout/process5"/>
    <dgm:cxn modelId="{91FFC7DC-8E8B-465D-A230-4BB48E606ED2}" type="presOf" srcId="{9BF1279B-8485-4A78-9F90-607D753C4F0B}" destId="{35DEA3D6-37B7-46CF-9F72-37DEF0505251}" srcOrd="0" destOrd="0" presId="urn:microsoft.com/office/officeart/2005/8/layout/process5"/>
    <dgm:cxn modelId="{614B6CF1-4AAC-4858-974C-65654668F6D0}" srcId="{A026CE97-2BFE-4260-B0A4-335DCB1AEC54}" destId="{3EA43C89-2A4A-4FAB-BCA1-8C01E5DAC883}" srcOrd="1" destOrd="0" parTransId="{B33746D1-7482-447E-8F29-E27892E90D29}" sibTransId="{2C6A3261-E80A-4726-B56F-6A0A28CFC9E1}"/>
    <dgm:cxn modelId="{2ECE1E18-2AF4-47BA-BE85-9DD5AF325056}" type="presParOf" srcId="{81FB7EBD-84CF-46C0-9E4C-3C5A81FBBB2E}" destId="{19D2F0BB-32AC-4A00-BA0E-8785D095124A}" srcOrd="0" destOrd="0" presId="urn:microsoft.com/office/officeart/2005/8/layout/process5"/>
    <dgm:cxn modelId="{92A11E32-436B-4E1C-86E7-26415E7D7006}" type="presParOf" srcId="{81FB7EBD-84CF-46C0-9E4C-3C5A81FBBB2E}" destId="{9598FF82-05FE-45BE-9EE2-D82680C23629}" srcOrd="1" destOrd="0" presId="urn:microsoft.com/office/officeart/2005/8/layout/process5"/>
    <dgm:cxn modelId="{71AB4130-9C67-4196-B0B5-9D77ACA4003F}" type="presParOf" srcId="{9598FF82-05FE-45BE-9EE2-D82680C23629}" destId="{3666BEA3-47CF-4C10-8818-0C7B36E2E7D6}" srcOrd="0" destOrd="0" presId="urn:microsoft.com/office/officeart/2005/8/layout/process5"/>
    <dgm:cxn modelId="{EC3ABAE9-0FDE-4B43-A2A4-149838E88450}" type="presParOf" srcId="{81FB7EBD-84CF-46C0-9E4C-3C5A81FBBB2E}" destId="{C448FDC2-57E2-4DED-8DDF-C0F5D6C0D758}" srcOrd="2" destOrd="0" presId="urn:microsoft.com/office/officeart/2005/8/layout/process5"/>
    <dgm:cxn modelId="{218396E6-EF19-4714-9D31-E29DF90D5A6F}" type="presParOf" srcId="{81FB7EBD-84CF-46C0-9E4C-3C5A81FBBB2E}" destId="{579E6462-F5FE-4DC5-9CA7-286E851CB64B}" srcOrd="3" destOrd="0" presId="urn:microsoft.com/office/officeart/2005/8/layout/process5"/>
    <dgm:cxn modelId="{633F3976-AA9F-46D9-AFE8-9FEB1CA81554}" type="presParOf" srcId="{579E6462-F5FE-4DC5-9CA7-286E851CB64B}" destId="{8A6A58C7-B614-4940-AFF0-C1040A0EDF19}" srcOrd="0" destOrd="0" presId="urn:microsoft.com/office/officeart/2005/8/layout/process5"/>
    <dgm:cxn modelId="{C66EDECF-F02E-439C-BDD9-EA21C220D015}" type="presParOf" srcId="{81FB7EBD-84CF-46C0-9E4C-3C5A81FBBB2E}" destId="{173AC92D-BC17-4F83-9237-CA0D045BEBBA}" srcOrd="4" destOrd="0" presId="urn:microsoft.com/office/officeart/2005/8/layout/process5"/>
    <dgm:cxn modelId="{0F667050-FCF2-478F-ABD1-5E7EDB126D67}" type="presParOf" srcId="{81FB7EBD-84CF-46C0-9E4C-3C5A81FBBB2E}" destId="{342A5A9B-16EC-488B-B21B-0A3DB8098D12}" srcOrd="5" destOrd="0" presId="urn:microsoft.com/office/officeart/2005/8/layout/process5"/>
    <dgm:cxn modelId="{8B12FB10-F4AB-4926-AFA2-DC1DC5EB36DD}" type="presParOf" srcId="{342A5A9B-16EC-488B-B21B-0A3DB8098D12}" destId="{3EA2473B-C70B-4B82-9D69-79FB41CCF0A9}" srcOrd="0" destOrd="0" presId="urn:microsoft.com/office/officeart/2005/8/layout/process5"/>
    <dgm:cxn modelId="{CBFA26CB-1AC5-46AB-9424-95D572F15A54}" type="presParOf" srcId="{81FB7EBD-84CF-46C0-9E4C-3C5A81FBBB2E}" destId="{35DEA3D6-37B7-46CF-9F72-37DEF0505251}" srcOrd="6" destOrd="0" presId="urn:microsoft.com/office/officeart/2005/8/layout/process5"/>
    <dgm:cxn modelId="{6D8DD157-814C-4FB4-B7E7-DA850C42BCEA}" type="presParOf" srcId="{81FB7EBD-84CF-46C0-9E4C-3C5A81FBBB2E}" destId="{C3B96C89-357C-4F0F-B33C-5D9167E81DAE}" srcOrd="7" destOrd="0" presId="urn:microsoft.com/office/officeart/2005/8/layout/process5"/>
    <dgm:cxn modelId="{BBB8745D-96C3-4CB6-B560-409A15F1F371}" type="presParOf" srcId="{C3B96C89-357C-4F0F-B33C-5D9167E81DAE}" destId="{BF796225-30D2-4754-A567-492ACF56B586}" srcOrd="0" destOrd="0" presId="urn:microsoft.com/office/officeart/2005/8/layout/process5"/>
    <dgm:cxn modelId="{ACD32AC3-1D29-4E89-8F3E-584387F14119}" type="presParOf" srcId="{81FB7EBD-84CF-46C0-9E4C-3C5A81FBBB2E}" destId="{BA2430BA-F2D7-41E2-990D-6BA4F85EDBA7}" srcOrd="8" destOrd="0" presId="urn:microsoft.com/office/officeart/2005/8/layout/process5"/>
    <dgm:cxn modelId="{33664F48-AA89-4A54-954D-696BCE532D6E}" type="presParOf" srcId="{81FB7EBD-84CF-46C0-9E4C-3C5A81FBBB2E}" destId="{B153A1F0-96C9-42BA-872F-DD2D5CC99110}" srcOrd="9" destOrd="0" presId="urn:microsoft.com/office/officeart/2005/8/layout/process5"/>
    <dgm:cxn modelId="{C9FE6E75-5168-4753-B5E5-E7DF66A2F32E}" type="presParOf" srcId="{B153A1F0-96C9-42BA-872F-DD2D5CC99110}" destId="{1035A99E-1061-4B46-B7F6-42A6D9A395DD}" srcOrd="0" destOrd="0" presId="urn:microsoft.com/office/officeart/2005/8/layout/process5"/>
    <dgm:cxn modelId="{9D179CC3-8F29-4D41-A78A-8B0FE29B6E26}" type="presParOf" srcId="{81FB7EBD-84CF-46C0-9E4C-3C5A81FBBB2E}" destId="{7B1865D8-66DC-4E18-B628-8D5B16F25015}" srcOrd="10" destOrd="0" presId="urn:microsoft.com/office/officeart/2005/8/layout/process5"/>
  </dgm:cxnLst>
  <dgm:bg>
    <a:effectLst>
      <a:softEdge rad="952500"/>
    </a:effectLst>
  </dgm:bg>
  <dgm:whole>
    <a:effectLst>
      <a:reflection stA="58000" endPos="65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F937-C804-49E7-A72E-6ADF2358BD25}">
      <dsp:nvSpPr>
        <dsp:cNvPr id="0" name=""/>
        <dsp:cNvSpPr/>
      </dsp:nvSpPr>
      <dsp:spPr>
        <a:xfrm>
          <a:off x="7262" y="23995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 key targets for CFTR -PPI inhibitors [CAL, HSP90, </a:t>
          </a:r>
          <a:r>
            <a:rPr lang="en-IN" sz="1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NHERF1]</a:t>
          </a:r>
        </a:p>
      </dsp:txBody>
      <dsp:txXfrm>
        <a:off x="45406" y="278097"/>
        <a:ext cx="2094271" cy="1226047"/>
      </dsp:txXfrm>
    </dsp:sp>
    <dsp:sp modelId="{616F59FA-E4FC-465D-AE1C-D48B73936341}">
      <dsp:nvSpPr>
        <dsp:cNvPr id="0" name=""/>
        <dsp:cNvSpPr/>
      </dsp:nvSpPr>
      <dsp:spPr>
        <a:xfrm>
          <a:off x="2368831" y="621972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68831" y="729632"/>
        <a:ext cx="322111" cy="322978"/>
      </dsp:txXfrm>
    </dsp:sp>
    <dsp:sp modelId="{D0179818-8AC0-4643-87B8-226266395B3F}">
      <dsp:nvSpPr>
        <dsp:cNvPr id="0" name=""/>
        <dsp:cNvSpPr/>
      </dsp:nvSpPr>
      <dsp:spPr>
        <a:xfrm>
          <a:off x="3046045" y="23995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Source Identification – BioGRID, STRING, PDB</a:t>
          </a:r>
          <a:endParaRPr lang="en-IN" sz="13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084189" y="278097"/>
        <a:ext cx="2094271" cy="1226047"/>
      </dsp:txXfrm>
    </dsp:sp>
    <dsp:sp modelId="{F2914A5B-5B22-409D-9516-F4829D91607D}">
      <dsp:nvSpPr>
        <dsp:cNvPr id="0" name=""/>
        <dsp:cNvSpPr/>
      </dsp:nvSpPr>
      <dsp:spPr>
        <a:xfrm>
          <a:off x="5407614" y="621972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07614" y="729632"/>
        <a:ext cx="322111" cy="322978"/>
      </dsp:txXfrm>
    </dsp:sp>
    <dsp:sp modelId="{578D5C39-9A96-46FD-9531-1B4FDDCF0455}">
      <dsp:nvSpPr>
        <dsp:cNvPr id="0" name=""/>
        <dsp:cNvSpPr/>
      </dsp:nvSpPr>
      <dsp:spPr>
        <a:xfrm>
          <a:off x="6084829" y="23995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PPI Data</a:t>
          </a:r>
        </a:p>
      </dsp:txBody>
      <dsp:txXfrm>
        <a:off x="6122973" y="278097"/>
        <a:ext cx="2094271" cy="1226047"/>
      </dsp:txXfrm>
    </dsp:sp>
    <dsp:sp modelId="{4CF01831-E88A-4FA5-82B8-864F4E565F23}">
      <dsp:nvSpPr>
        <dsp:cNvPr id="0" name=""/>
        <dsp:cNvSpPr/>
      </dsp:nvSpPr>
      <dsp:spPr>
        <a:xfrm rot="5400000">
          <a:off x="6940029" y="1694228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008620" y="1733298"/>
        <a:ext cx="322978" cy="322111"/>
      </dsp:txXfrm>
    </dsp:sp>
    <dsp:sp modelId="{896B7851-0A76-4856-AFB3-21FCA2C67F24}">
      <dsp:nvSpPr>
        <dsp:cNvPr id="0" name=""/>
        <dsp:cNvSpPr/>
      </dsp:nvSpPr>
      <dsp:spPr>
        <a:xfrm>
          <a:off x="6084829" y="241051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 and curate, the Dataset</a:t>
          </a:r>
          <a:endParaRPr lang="en-IN" sz="13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22973" y="2448657"/>
        <a:ext cx="2094271" cy="1226047"/>
      </dsp:txXfrm>
    </dsp:sp>
    <dsp:sp modelId="{9C429855-B45F-4A11-BEC4-3651F0FF7C4F}">
      <dsp:nvSpPr>
        <dsp:cNvPr id="0" name=""/>
        <dsp:cNvSpPr/>
      </dsp:nvSpPr>
      <dsp:spPr>
        <a:xfrm rot="10800000">
          <a:off x="5433661" y="2792532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571708" y="2900192"/>
        <a:ext cx="322111" cy="322978"/>
      </dsp:txXfrm>
    </dsp:sp>
    <dsp:sp modelId="{CA91E937-C883-49CB-9320-F002B20D1843}">
      <dsp:nvSpPr>
        <dsp:cNvPr id="0" name=""/>
        <dsp:cNvSpPr/>
      </dsp:nvSpPr>
      <dsp:spPr>
        <a:xfrm>
          <a:off x="3046045" y="241051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Annotate Protein Functions and Pathways  Post translational modifications (trafficking, folding, degradation, channel function)</a:t>
          </a:r>
        </a:p>
      </dsp:txBody>
      <dsp:txXfrm>
        <a:off x="3084189" y="2448657"/>
        <a:ext cx="2094271" cy="1226047"/>
      </dsp:txXfrm>
    </dsp:sp>
    <dsp:sp modelId="{85C69A44-8FC6-4E60-9227-58CDCE88F1A1}">
      <dsp:nvSpPr>
        <dsp:cNvPr id="0" name=""/>
        <dsp:cNvSpPr/>
      </dsp:nvSpPr>
      <dsp:spPr>
        <a:xfrm rot="10800000">
          <a:off x="2394877" y="2792532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32924" y="2900192"/>
        <a:ext cx="322111" cy="322978"/>
      </dsp:txXfrm>
    </dsp:sp>
    <dsp:sp modelId="{605810C8-0911-4638-84AB-32FDA4911D1D}">
      <dsp:nvSpPr>
        <dsp:cNvPr id="0" name=""/>
        <dsp:cNvSpPr/>
      </dsp:nvSpPr>
      <dsp:spPr>
        <a:xfrm>
          <a:off x="7262" y="241051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Format and Standardize the Dataset</a:t>
          </a:r>
          <a:endParaRPr lang="en-IN" sz="13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5406" y="2448657"/>
        <a:ext cx="2094271" cy="1226047"/>
      </dsp:txXfrm>
    </dsp:sp>
    <dsp:sp modelId="{3D94416D-11E9-40FB-81D3-56840E159540}">
      <dsp:nvSpPr>
        <dsp:cNvPr id="0" name=""/>
        <dsp:cNvSpPr/>
      </dsp:nvSpPr>
      <dsp:spPr>
        <a:xfrm rot="5400000">
          <a:off x="862462" y="3864788"/>
          <a:ext cx="460158" cy="538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931053" y="3903858"/>
        <a:ext cx="322978" cy="322111"/>
      </dsp:txXfrm>
    </dsp:sp>
    <dsp:sp modelId="{00D8A752-41CA-427F-95A2-34DD521CA8B3}">
      <dsp:nvSpPr>
        <dsp:cNvPr id="0" name=""/>
        <dsp:cNvSpPr/>
      </dsp:nvSpPr>
      <dsp:spPr>
        <a:xfrm>
          <a:off x="7262" y="4581073"/>
          <a:ext cx="2170559" cy="13023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 of CFTR Mutation Dataset</a:t>
          </a:r>
          <a:endParaRPr lang="en-IN" sz="13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5406" y="4619217"/>
        <a:ext cx="2094271" cy="122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276BE-84B1-437F-8005-9749F82E0AF4}">
      <dsp:nvSpPr>
        <dsp:cNvPr id="0" name=""/>
        <dsp:cNvSpPr/>
      </dsp:nvSpPr>
      <dsp:spPr>
        <a:xfrm>
          <a:off x="1462509" y="4679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Curated Dataset of Known PPI Inhibitors – </a:t>
          </a:r>
          <a:r>
            <a:rPr lang="en-US" sz="1800" kern="1200"/>
            <a:t>ChEMBL, iPPI-DB</a:t>
          </a:r>
          <a:endParaRPr lang="en-IN" sz="1800" kern="1200"/>
        </a:p>
      </dsp:txBody>
      <dsp:txXfrm>
        <a:off x="1503610" y="45780"/>
        <a:ext cx="2256645" cy="1321106"/>
      </dsp:txXfrm>
    </dsp:sp>
    <dsp:sp modelId="{FDC6F07A-1682-4AF3-9CD3-1B4027DB037C}">
      <dsp:nvSpPr>
        <dsp:cNvPr id="0" name=""/>
        <dsp:cNvSpPr/>
      </dsp:nvSpPr>
      <dsp:spPr>
        <a:xfrm>
          <a:off x="4007175" y="416316"/>
          <a:ext cx="495835" cy="58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4007175" y="532323"/>
        <a:ext cx="347085" cy="348020"/>
      </dsp:txXfrm>
    </dsp:sp>
    <dsp:sp modelId="{8A36066A-CDD7-4902-93AE-A3B63712444A}">
      <dsp:nvSpPr>
        <dsp:cNvPr id="0" name=""/>
        <dsp:cNvSpPr/>
      </dsp:nvSpPr>
      <dsp:spPr>
        <a:xfrm>
          <a:off x="4736896" y="4679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Preprocessing: </a:t>
          </a:r>
          <a:r>
            <a:rPr lang="en-US" sz="1800" kern="1200"/>
            <a:t>Remove duplicates and standardize SMILES</a:t>
          </a:r>
          <a:endParaRPr lang="en-IN" sz="1800" kern="1200"/>
        </a:p>
      </dsp:txBody>
      <dsp:txXfrm>
        <a:off x="4777997" y="45780"/>
        <a:ext cx="2256645" cy="1321106"/>
      </dsp:txXfrm>
    </dsp:sp>
    <dsp:sp modelId="{8348723A-4AF1-49D1-AEA7-2B86E53D17D2}">
      <dsp:nvSpPr>
        <dsp:cNvPr id="0" name=""/>
        <dsp:cNvSpPr/>
      </dsp:nvSpPr>
      <dsp:spPr>
        <a:xfrm rot="5400000">
          <a:off x="5658401" y="1571707"/>
          <a:ext cx="495835" cy="58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5732309" y="1613806"/>
        <a:ext cx="348020" cy="347085"/>
      </dsp:txXfrm>
    </dsp:sp>
    <dsp:sp modelId="{50A568D1-B9A7-4107-874F-4BDB4B0596F7}">
      <dsp:nvSpPr>
        <dsp:cNvPr id="0" name=""/>
        <dsp:cNvSpPr/>
      </dsp:nvSpPr>
      <dsp:spPr>
        <a:xfrm>
          <a:off x="4736896" y="2343527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Generation of Molecular Descriptors from SMILES </a:t>
          </a:r>
          <a:r>
            <a:rPr lang="en-IN" sz="1800" kern="1200"/>
            <a:t>Chemprop/Deepchem</a:t>
          </a:r>
        </a:p>
      </dsp:txBody>
      <dsp:txXfrm>
        <a:off x="4777997" y="2384628"/>
        <a:ext cx="2256645" cy="1321106"/>
      </dsp:txXfrm>
    </dsp:sp>
    <dsp:sp modelId="{2778C3C8-C5BF-49DB-8B44-1BC93FE3A44B}">
      <dsp:nvSpPr>
        <dsp:cNvPr id="0" name=""/>
        <dsp:cNvSpPr/>
      </dsp:nvSpPr>
      <dsp:spPr>
        <a:xfrm rot="10800000">
          <a:off x="4035241" y="2755164"/>
          <a:ext cx="495835" cy="58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4183991" y="2871171"/>
        <a:ext cx="347085" cy="348020"/>
      </dsp:txXfrm>
    </dsp:sp>
    <dsp:sp modelId="{98417DED-FB38-431E-BC0B-0024EDBEE15E}">
      <dsp:nvSpPr>
        <dsp:cNvPr id="0" name=""/>
        <dsp:cNvSpPr/>
      </dsp:nvSpPr>
      <dsp:spPr>
        <a:xfrm>
          <a:off x="1462509" y="2343527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Selection of ML model</a:t>
          </a:r>
        </a:p>
      </dsp:txBody>
      <dsp:txXfrm>
        <a:off x="1503610" y="2384628"/>
        <a:ext cx="2256645" cy="1321106"/>
      </dsp:txXfrm>
    </dsp:sp>
    <dsp:sp modelId="{5A2D44DE-1039-4F0D-B55F-82C3A711E365}">
      <dsp:nvSpPr>
        <dsp:cNvPr id="0" name=""/>
        <dsp:cNvSpPr/>
      </dsp:nvSpPr>
      <dsp:spPr>
        <a:xfrm rot="5400000">
          <a:off x="2384015" y="3910555"/>
          <a:ext cx="495835" cy="58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2457923" y="3952654"/>
        <a:ext cx="348020" cy="347085"/>
      </dsp:txXfrm>
    </dsp:sp>
    <dsp:sp modelId="{2EF22E69-52CD-4268-BAFA-A8DECC12B917}">
      <dsp:nvSpPr>
        <dsp:cNvPr id="0" name=""/>
        <dsp:cNvSpPr/>
      </dsp:nvSpPr>
      <dsp:spPr>
        <a:xfrm>
          <a:off x="1462509" y="4682374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Model Training</a:t>
          </a:r>
        </a:p>
      </dsp:txBody>
      <dsp:txXfrm>
        <a:off x="1503610" y="4723475"/>
        <a:ext cx="2256645" cy="1321106"/>
      </dsp:txXfrm>
    </dsp:sp>
    <dsp:sp modelId="{71017B01-5426-4F54-934A-A6EC22B545D9}">
      <dsp:nvSpPr>
        <dsp:cNvPr id="0" name=""/>
        <dsp:cNvSpPr/>
      </dsp:nvSpPr>
      <dsp:spPr>
        <a:xfrm>
          <a:off x="4007175" y="5094012"/>
          <a:ext cx="495835" cy="580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4007175" y="5210019"/>
        <a:ext cx="347085" cy="348020"/>
      </dsp:txXfrm>
    </dsp:sp>
    <dsp:sp modelId="{22DBBF96-2DC9-4D0B-A3F3-3AA8951C335D}">
      <dsp:nvSpPr>
        <dsp:cNvPr id="0" name=""/>
        <dsp:cNvSpPr/>
      </dsp:nvSpPr>
      <dsp:spPr>
        <a:xfrm>
          <a:off x="4736896" y="4682374"/>
          <a:ext cx="2338847" cy="140330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Model Evaluation </a:t>
          </a:r>
          <a:r>
            <a:rPr lang="en-IN" sz="1800" kern="1200"/>
            <a:t>(AUROC, Accuracy, F1-score) and Interpretation</a:t>
          </a:r>
        </a:p>
      </dsp:txBody>
      <dsp:txXfrm>
        <a:off x="4777997" y="4723475"/>
        <a:ext cx="2256645" cy="1321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C657-1895-4594-99FD-433C379FB1CB}">
      <dsp:nvSpPr>
        <dsp:cNvPr id="0" name=""/>
        <dsp:cNvSpPr/>
      </dsp:nvSpPr>
      <dsp:spPr>
        <a:xfrm>
          <a:off x="7424" y="372466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Collection of CFTR – PPI targets </a:t>
          </a:r>
        </a:p>
      </dsp:txBody>
      <dsp:txXfrm>
        <a:off x="46422" y="411464"/>
        <a:ext cx="2141171" cy="1253504"/>
      </dsp:txXfrm>
    </dsp:sp>
    <dsp:sp modelId="{3752462E-B2D4-47AD-BC9B-706DECDE2797}">
      <dsp:nvSpPr>
        <dsp:cNvPr id="0" name=""/>
        <dsp:cNvSpPr/>
      </dsp:nvSpPr>
      <dsp:spPr>
        <a:xfrm>
          <a:off x="2421878" y="763039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21878" y="873110"/>
        <a:ext cx="329324" cy="330211"/>
      </dsp:txXfrm>
    </dsp:sp>
    <dsp:sp modelId="{60545E7C-9F8E-41F7-875E-C9324656E043}">
      <dsp:nvSpPr>
        <dsp:cNvPr id="0" name=""/>
        <dsp:cNvSpPr/>
      </dsp:nvSpPr>
      <dsp:spPr>
        <a:xfrm>
          <a:off x="3114259" y="372466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solidFill>
                <a:schemeClr val="lt1"/>
              </a:solidFill>
            </a:rPr>
            <a:t>(known/Unknown inhibitors) ChEMBL, PubChem</a:t>
          </a:r>
        </a:p>
      </dsp:txBody>
      <dsp:txXfrm>
        <a:off x="3153257" y="411464"/>
        <a:ext cx="2141171" cy="1253504"/>
      </dsp:txXfrm>
    </dsp:sp>
    <dsp:sp modelId="{0EB2FC53-46D1-466E-8C13-C3A56D790A02}">
      <dsp:nvSpPr>
        <dsp:cNvPr id="0" name=""/>
        <dsp:cNvSpPr/>
      </dsp:nvSpPr>
      <dsp:spPr>
        <a:xfrm>
          <a:off x="5528713" y="763039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528713" y="873110"/>
        <a:ext cx="329324" cy="330211"/>
      </dsp:txXfrm>
    </dsp:sp>
    <dsp:sp modelId="{569704E8-3DE1-4496-890C-85467B203727}">
      <dsp:nvSpPr>
        <dsp:cNvPr id="0" name=""/>
        <dsp:cNvSpPr/>
      </dsp:nvSpPr>
      <dsp:spPr>
        <a:xfrm>
          <a:off x="6221093" y="372466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Convert SMILES </a:t>
          </a:r>
          <a:r>
            <a:rPr lang="en-US" sz="1400" kern="1200"/>
            <a:t>(Simplified Molecular Input Line Entry System) </a:t>
          </a:r>
          <a:r>
            <a:rPr lang="en-IN" sz="1400" kern="1200"/>
            <a:t> to Molecular descriptors using RdKit</a:t>
          </a:r>
        </a:p>
      </dsp:txBody>
      <dsp:txXfrm>
        <a:off x="6260091" y="411464"/>
        <a:ext cx="2141171" cy="1253504"/>
      </dsp:txXfrm>
    </dsp:sp>
    <dsp:sp modelId="{B982EDB1-373E-4920-87B2-DA66A332523B}">
      <dsp:nvSpPr>
        <dsp:cNvPr id="0" name=""/>
        <dsp:cNvSpPr/>
      </dsp:nvSpPr>
      <dsp:spPr>
        <a:xfrm rot="5400000">
          <a:off x="7095445" y="1859308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7165572" y="1899253"/>
        <a:ext cx="330211" cy="329324"/>
      </dsp:txXfrm>
    </dsp:sp>
    <dsp:sp modelId="{C3528DF6-5EC6-4C89-A616-6ED4ABE75076}">
      <dsp:nvSpPr>
        <dsp:cNvPr id="0" name=""/>
        <dsp:cNvSpPr/>
      </dsp:nvSpPr>
      <dsp:spPr>
        <a:xfrm>
          <a:off x="6221093" y="2591633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Train using multiple ML models</a:t>
          </a:r>
        </a:p>
      </dsp:txBody>
      <dsp:txXfrm>
        <a:off x="6260091" y="2630631"/>
        <a:ext cx="2141171" cy="1253504"/>
      </dsp:txXfrm>
    </dsp:sp>
    <dsp:sp modelId="{648145AE-D83A-4313-83E0-AAA31A7D7884}">
      <dsp:nvSpPr>
        <dsp:cNvPr id="0" name=""/>
        <dsp:cNvSpPr/>
      </dsp:nvSpPr>
      <dsp:spPr>
        <a:xfrm rot="10800000">
          <a:off x="5555343" y="2982207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696482" y="3092278"/>
        <a:ext cx="329324" cy="330211"/>
      </dsp:txXfrm>
    </dsp:sp>
    <dsp:sp modelId="{1D0907DB-2D86-4C35-BB47-BEE23D5C974B}">
      <dsp:nvSpPr>
        <dsp:cNvPr id="0" name=""/>
        <dsp:cNvSpPr/>
      </dsp:nvSpPr>
      <dsp:spPr>
        <a:xfrm>
          <a:off x="3114259" y="2591633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Model Evaluation </a:t>
          </a:r>
          <a:r>
            <a:rPr lang="en-IN" sz="1400" kern="1200"/>
            <a:t>- AUROC, Accuracy, F1-score</a:t>
          </a:r>
        </a:p>
      </dsp:txBody>
      <dsp:txXfrm>
        <a:off x="3153257" y="2630631"/>
        <a:ext cx="2141171" cy="1253504"/>
      </dsp:txXfrm>
    </dsp:sp>
    <dsp:sp modelId="{9D31C4E9-7C2A-45FE-9877-3981DC85E164}">
      <dsp:nvSpPr>
        <dsp:cNvPr id="0" name=""/>
        <dsp:cNvSpPr/>
      </dsp:nvSpPr>
      <dsp:spPr>
        <a:xfrm rot="10800000">
          <a:off x="2448508" y="2982207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2589647" y="3092278"/>
        <a:ext cx="329324" cy="330211"/>
      </dsp:txXfrm>
    </dsp:sp>
    <dsp:sp modelId="{50955DDB-66F4-4B45-B84D-5AC602F8D3AE}">
      <dsp:nvSpPr>
        <dsp:cNvPr id="0" name=""/>
        <dsp:cNvSpPr/>
      </dsp:nvSpPr>
      <dsp:spPr>
        <a:xfrm>
          <a:off x="7424" y="2591633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Virtual Screening –</a:t>
          </a:r>
          <a:r>
            <a:rPr lang="en-IN" sz="1400" kern="1200"/>
            <a:t> Target (DrugBank, ZINC) and Ligand selection (3D structure, Pharmacophore modeling (QSAR) </a:t>
          </a:r>
        </a:p>
      </dsp:txBody>
      <dsp:txXfrm>
        <a:off x="46422" y="2630631"/>
        <a:ext cx="2141171" cy="1253504"/>
      </dsp:txXfrm>
    </dsp:sp>
    <dsp:sp modelId="{2FBFF43A-F894-420F-9957-868C78318D10}">
      <dsp:nvSpPr>
        <dsp:cNvPr id="0" name=""/>
        <dsp:cNvSpPr/>
      </dsp:nvSpPr>
      <dsp:spPr>
        <a:xfrm rot="5400000">
          <a:off x="881776" y="4078475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951903" y="4118420"/>
        <a:ext cx="330211" cy="329324"/>
      </dsp:txXfrm>
    </dsp:sp>
    <dsp:sp modelId="{35114248-F622-4AF2-AC7F-3B4970130DEE}">
      <dsp:nvSpPr>
        <dsp:cNvPr id="0" name=""/>
        <dsp:cNvSpPr/>
      </dsp:nvSpPr>
      <dsp:spPr>
        <a:xfrm>
          <a:off x="7424" y="4810801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Integrate ML model and VS pipeline</a:t>
          </a:r>
        </a:p>
      </dsp:txBody>
      <dsp:txXfrm>
        <a:off x="46422" y="4849799"/>
        <a:ext cx="2141171" cy="1253504"/>
      </dsp:txXfrm>
    </dsp:sp>
    <dsp:sp modelId="{287A7AF0-CA78-47F6-BDC8-11A78CEBF072}">
      <dsp:nvSpPr>
        <dsp:cNvPr id="0" name=""/>
        <dsp:cNvSpPr/>
      </dsp:nvSpPr>
      <dsp:spPr>
        <a:xfrm>
          <a:off x="2421878" y="5201374"/>
          <a:ext cx="470463" cy="550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21878" y="5311445"/>
        <a:ext cx="329324" cy="330211"/>
      </dsp:txXfrm>
    </dsp:sp>
    <dsp:sp modelId="{0814BB49-F077-4E0A-8C57-39AD1F7EE244}">
      <dsp:nvSpPr>
        <dsp:cNvPr id="0" name=""/>
        <dsp:cNvSpPr/>
      </dsp:nvSpPr>
      <dsp:spPr>
        <a:xfrm>
          <a:off x="3114259" y="4810801"/>
          <a:ext cx="2219167" cy="133150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To identify the potential PPI inhibitors for CFTR</a:t>
          </a:r>
        </a:p>
      </dsp:txBody>
      <dsp:txXfrm>
        <a:off x="3153257" y="4849799"/>
        <a:ext cx="2141171" cy="1253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2676E-1E48-4C02-BC72-F8F30B8A78D1}">
      <dsp:nvSpPr>
        <dsp:cNvPr id="0" name=""/>
        <dsp:cNvSpPr/>
      </dsp:nvSpPr>
      <dsp:spPr>
        <a:xfrm>
          <a:off x="179454" y="5283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From Virtual Screening pipeline</a:t>
          </a:r>
          <a:endParaRPr lang="en-IN" sz="1900" kern="1200"/>
        </a:p>
      </dsp:txBody>
      <dsp:txXfrm>
        <a:off x="218553" y="44382"/>
        <a:ext cx="2146692" cy="1256736"/>
      </dsp:txXfrm>
    </dsp:sp>
    <dsp:sp modelId="{8B7FF33E-D9C4-4291-B1E1-2F49FB5A0F0C}">
      <dsp:nvSpPr>
        <dsp:cNvPr id="0" name=""/>
        <dsp:cNvSpPr/>
      </dsp:nvSpPr>
      <dsp:spPr>
        <a:xfrm>
          <a:off x="2600135" y="396864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600135" y="507218"/>
        <a:ext cx="330173" cy="331064"/>
      </dsp:txXfrm>
    </dsp:sp>
    <dsp:sp modelId="{0C37EB73-8EC5-478C-8AD0-05C331366AB8}">
      <dsp:nvSpPr>
        <dsp:cNvPr id="0" name=""/>
        <dsp:cNvSpPr/>
      </dsp:nvSpPr>
      <dsp:spPr>
        <a:xfrm>
          <a:off x="3294301" y="5283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To the selected target and prepared Ligand</a:t>
          </a:r>
        </a:p>
      </dsp:txBody>
      <dsp:txXfrm>
        <a:off x="3333400" y="44382"/>
        <a:ext cx="2146692" cy="1256736"/>
      </dsp:txXfrm>
    </dsp:sp>
    <dsp:sp modelId="{CAC5DA08-1453-40DD-9CC9-13A04F4A9EE8}">
      <dsp:nvSpPr>
        <dsp:cNvPr id="0" name=""/>
        <dsp:cNvSpPr/>
      </dsp:nvSpPr>
      <dsp:spPr>
        <a:xfrm>
          <a:off x="5714982" y="396864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714982" y="507218"/>
        <a:ext cx="330173" cy="331064"/>
      </dsp:txXfrm>
    </dsp:sp>
    <dsp:sp modelId="{6B6C1092-1669-4869-B339-BEA303D4F83D}">
      <dsp:nvSpPr>
        <dsp:cNvPr id="0" name=""/>
        <dsp:cNvSpPr/>
      </dsp:nvSpPr>
      <dsp:spPr>
        <a:xfrm>
          <a:off x="6409148" y="5283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trained model to screen new compound libraries</a:t>
          </a:r>
          <a:endParaRPr lang="en-IN" sz="1900" kern="1200"/>
        </a:p>
      </dsp:txBody>
      <dsp:txXfrm>
        <a:off x="6448247" y="44382"/>
        <a:ext cx="2146692" cy="1256736"/>
      </dsp:txXfrm>
    </dsp:sp>
    <dsp:sp modelId="{136F09C9-26B8-4E61-911D-EB719D737629}">
      <dsp:nvSpPr>
        <dsp:cNvPr id="0" name=""/>
        <dsp:cNvSpPr/>
      </dsp:nvSpPr>
      <dsp:spPr>
        <a:xfrm rot="5400000">
          <a:off x="7285755" y="1495960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7356062" y="1536008"/>
        <a:ext cx="331064" cy="330173"/>
      </dsp:txXfrm>
    </dsp:sp>
    <dsp:sp modelId="{C0670FD1-B57A-423D-9F37-D14BE229D6AB}">
      <dsp:nvSpPr>
        <dsp:cNvPr id="0" name=""/>
        <dsp:cNvSpPr/>
      </dsp:nvSpPr>
      <dsp:spPr>
        <a:xfrm>
          <a:off x="6409148" y="2230174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Molecular Docking: </a:t>
          </a:r>
          <a:r>
            <a:rPr lang="en-IN" sz="1900" kern="1200"/>
            <a:t>AutoDock Vina</a:t>
          </a:r>
        </a:p>
      </dsp:txBody>
      <dsp:txXfrm>
        <a:off x="6448247" y="2269273"/>
        <a:ext cx="2146692" cy="1256736"/>
      </dsp:txXfrm>
    </dsp:sp>
    <dsp:sp modelId="{28E680F6-FB06-4698-835E-B8287B1E4E8C}">
      <dsp:nvSpPr>
        <dsp:cNvPr id="0" name=""/>
        <dsp:cNvSpPr/>
      </dsp:nvSpPr>
      <dsp:spPr>
        <a:xfrm rot="10800000">
          <a:off x="5741681" y="2621755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5883184" y="2732109"/>
        <a:ext cx="330173" cy="331064"/>
      </dsp:txXfrm>
    </dsp:sp>
    <dsp:sp modelId="{BFB9CB33-8E89-43A3-B9DE-47FF8C5383D0}">
      <dsp:nvSpPr>
        <dsp:cNvPr id="0" name=""/>
        <dsp:cNvSpPr/>
      </dsp:nvSpPr>
      <dsp:spPr>
        <a:xfrm>
          <a:off x="3294301" y="2230174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Molecular Dynamics (MD) Simulations: </a:t>
          </a:r>
          <a:r>
            <a:rPr lang="en-IN" sz="1900" kern="1200"/>
            <a:t>GROMACS</a:t>
          </a:r>
        </a:p>
      </dsp:txBody>
      <dsp:txXfrm>
        <a:off x="3333400" y="2269273"/>
        <a:ext cx="2146692" cy="1256736"/>
      </dsp:txXfrm>
    </dsp:sp>
    <dsp:sp modelId="{C430E4F6-C66B-4216-A932-7C81AC810C02}">
      <dsp:nvSpPr>
        <dsp:cNvPr id="0" name=""/>
        <dsp:cNvSpPr/>
      </dsp:nvSpPr>
      <dsp:spPr>
        <a:xfrm rot="10800000">
          <a:off x="2626834" y="2621755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768337" y="2732109"/>
        <a:ext cx="330173" cy="331064"/>
      </dsp:txXfrm>
    </dsp:sp>
    <dsp:sp modelId="{26EDB474-7121-46E2-BBE1-ABAE0C003C2C}">
      <dsp:nvSpPr>
        <dsp:cNvPr id="0" name=""/>
        <dsp:cNvSpPr/>
      </dsp:nvSpPr>
      <dsp:spPr>
        <a:xfrm>
          <a:off x="179454" y="2230174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MD Trajectory Analysis: </a:t>
          </a:r>
          <a:r>
            <a:rPr lang="en-IN" sz="1900" kern="1200"/>
            <a:t>RMSD, RMSF</a:t>
          </a:r>
        </a:p>
      </dsp:txBody>
      <dsp:txXfrm>
        <a:off x="218553" y="2269273"/>
        <a:ext cx="2146692" cy="1256736"/>
      </dsp:txXfrm>
    </dsp:sp>
    <dsp:sp modelId="{226B78A7-28A2-442F-B137-07D5E4504C40}">
      <dsp:nvSpPr>
        <dsp:cNvPr id="0" name=""/>
        <dsp:cNvSpPr/>
      </dsp:nvSpPr>
      <dsp:spPr>
        <a:xfrm rot="5400000">
          <a:off x="1056061" y="3720851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1126368" y="3760899"/>
        <a:ext cx="331064" cy="330173"/>
      </dsp:txXfrm>
    </dsp:sp>
    <dsp:sp modelId="{146B79DA-527F-4DB1-968B-78DFDED829F0}">
      <dsp:nvSpPr>
        <dsp:cNvPr id="0" name=""/>
        <dsp:cNvSpPr/>
      </dsp:nvSpPr>
      <dsp:spPr>
        <a:xfrm>
          <a:off x="179454" y="4455065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Binding Free Energy Calculation: </a:t>
          </a:r>
          <a:r>
            <a:rPr lang="en-US" sz="1900" kern="1200"/>
            <a:t>MM-PBSA / MM-GBSA</a:t>
          </a:r>
          <a:endParaRPr lang="en-IN" sz="1900" kern="1200"/>
        </a:p>
      </dsp:txBody>
      <dsp:txXfrm>
        <a:off x="218553" y="4494164"/>
        <a:ext cx="2146692" cy="1256736"/>
      </dsp:txXfrm>
    </dsp:sp>
    <dsp:sp modelId="{B198EA75-6686-442E-84DA-216E01C2D55F}">
      <dsp:nvSpPr>
        <dsp:cNvPr id="0" name=""/>
        <dsp:cNvSpPr/>
      </dsp:nvSpPr>
      <dsp:spPr>
        <a:xfrm>
          <a:off x="2600135" y="4846646"/>
          <a:ext cx="471676" cy="55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600135" y="4957000"/>
        <a:ext cx="330173" cy="331064"/>
      </dsp:txXfrm>
    </dsp:sp>
    <dsp:sp modelId="{6C453044-55EF-4C5E-B8EC-2380048BE34A}">
      <dsp:nvSpPr>
        <dsp:cNvPr id="0" name=""/>
        <dsp:cNvSpPr/>
      </dsp:nvSpPr>
      <dsp:spPr>
        <a:xfrm>
          <a:off x="3294301" y="4455065"/>
          <a:ext cx="2224890" cy="133493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Final Validation &amp; Selection of top hits</a:t>
          </a:r>
          <a:endParaRPr lang="en-IN" sz="1900" kern="1200"/>
        </a:p>
      </dsp:txBody>
      <dsp:txXfrm>
        <a:off x="3333400" y="4494164"/>
        <a:ext cx="2146692" cy="12567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2F0BB-32AC-4A00-BA0E-8785D095124A}">
      <dsp:nvSpPr>
        <dsp:cNvPr id="0" name=""/>
        <dsp:cNvSpPr/>
      </dsp:nvSpPr>
      <dsp:spPr>
        <a:xfrm>
          <a:off x="7675" y="1092357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Retrieve top-ranked inhibitors from docking, dynamics, and energy-based validation</a:t>
          </a:r>
          <a:endParaRPr lang="en-IN" sz="1400" kern="1200"/>
        </a:p>
      </dsp:txBody>
      <dsp:txXfrm>
        <a:off x="47991" y="1132673"/>
        <a:ext cx="2213507" cy="1295851"/>
      </dsp:txXfrm>
    </dsp:sp>
    <dsp:sp modelId="{9598FF82-05FE-45BE-9EE2-D82680C23629}">
      <dsp:nvSpPr>
        <dsp:cNvPr id="0" name=""/>
        <dsp:cNvSpPr/>
      </dsp:nvSpPr>
      <dsp:spPr>
        <a:xfrm>
          <a:off x="2503699" y="1496125"/>
          <a:ext cx="486357" cy="568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503699" y="1609914"/>
        <a:ext cx="340450" cy="341368"/>
      </dsp:txXfrm>
    </dsp:sp>
    <dsp:sp modelId="{C448FDC2-57E2-4DED-8DDF-C0F5D6C0D758}">
      <dsp:nvSpPr>
        <dsp:cNvPr id="0" name=""/>
        <dsp:cNvSpPr/>
      </dsp:nvSpPr>
      <dsp:spPr>
        <a:xfrm>
          <a:off x="3219470" y="1092357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ADMET Prediction</a:t>
          </a:r>
          <a:r>
            <a:rPr lang="en-IN" sz="1400" kern="1200"/>
            <a:t> (SwissADME)</a:t>
          </a:r>
        </a:p>
      </dsp:txBody>
      <dsp:txXfrm>
        <a:off x="3259786" y="1132673"/>
        <a:ext cx="2213507" cy="1295851"/>
      </dsp:txXfrm>
    </dsp:sp>
    <dsp:sp modelId="{579E6462-F5FE-4DC5-9CA7-286E851CB64B}">
      <dsp:nvSpPr>
        <dsp:cNvPr id="0" name=""/>
        <dsp:cNvSpPr/>
      </dsp:nvSpPr>
      <dsp:spPr>
        <a:xfrm>
          <a:off x="5715494" y="1496125"/>
          <a:ext cx="486357" cy="568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715494" y="1609914"/>
        <a:ext cx="340450" cy="341368"/>
      </dsp:txXfrm>
    </dsp:sp>
    <dsp:sp modelId="{173AC92D-BC17-4F83-9237-CA0D045BEBBA}">
      <dsp:nvSpPr>
        <dsp:cNvPr id="0" name=""/>
        <dsp:cNvSpPr/>
      </dsp:nvSpPr>
      <dsp:spPr>
        <a:xfrm>
          <a:off x="6431265" y="1092357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Identified inhibitor is bound into targets specific CF-related pathways (e.g., CFTR trafficking, inflammation, mucus production)</a:t>
          </a:r>
          <a:endParaRPr lang="en-IN" sz="1400" kern="1200"/>
        </a:p>
      </dsp:txBody>
      <dsp:txXfrm>
        <a:off x="6471581" y="1132673"/>
        <a:ext cx="2213507" cy="1295851"/>
      </dsp:txXfrm>
    </dsp:sp>
    <dsp:sp modelId="{342A5A9B-16EC-488B-B21B-0A3DB8098D12}">
      <dsp:nvSpPr>
        <dsp:cNvPr id="0" name=""/>
        <dsp:cNvSpPr/>
      </dsp:nvSpPr>
      <dsp:spPr>
        <a:xfrm rot="5400000">
          <a:off x="7335156" y="2629430"/>
          <a:ext cx="486357" cy="568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7407651" y="2670725"/>
        <a:ext cx="341368" cy="340450"/>
      </dsp:txXfrm>
    </dsp:sp>
    <dsp:sp modelId="{35DEA3D6-37B7-46CF-9F72-37DEF0505251}">
      <dsp:nvSpPr>
        <dsp:cNvPr id="0" name=""/>
        <dsp:cNvSpPr/>
      </dsp:nvSpPr>
      <dsp:spPr>
        <a:xfrm>
          <a:off x="6431265" y="3386496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scores to rank the top candidate inhibitor</a:t>
          </a:r>
          <a:r>
            <a:rPr lang="en-US" sz="1400" b="1" kern="1200" dirty="0"/>
            <a:t>s (Leads)</a:t>
          </a:r>
          <a:r>
            <a:rPr lang="en-US" sz="1400" kern="1200" dirty="0"/>
            <a:t> for experimental testing</a:t>
          </a:r>
          <a:endParaRPr lang="en-IN" sz="1400" kern="1200" dirty="0"/>
        </a:p>
      </dsp:txBody>
      <dsp:txXfrm>
        <a:off x="6471581" y="3426812"/>
        <a:ext cx="2213507" cy="1295851"/>
      </dsp:txXfrm>
    </dsp:sp>
    <dsp:sp modelId="{C3B96C89-357C-4F0F-B33C-5D9167E81DAE}">
      <dsp:nvSpPr>
        <dsp:cNvPr id="0" name=""/>
        <dsp:cNvSpPr/>
      </dsp:nvSpPr>
      <dsp:spPr>
        <a:xfrm rot="10800000">
          <a:off x="5743024" y="3790265"/>
          <a:ext cx="486357" cy="568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888931" y="3904054"/>
        <a:ext cx="340450" cy="341368"/>
      </dsp:txXfrm>
    </dsp:sp>
    <dsp:sp modelId="{BA2430BA-F2D7-41E2-990D-6BA4F85EDBA7}">
      <dsp:nvSpPr>
        <dsp:cNvPr id="0" name=""/>
        <dsp:cNvSpPr/>
      </dsp:nvSpPr>
      <dsp:spPr>
        <a:xfrm>
          <a:off x="3219470" y="3386496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</a:t>
          </a:r>
          <a:r>
            <a:rPr lang="en-US" sz="1400" b="1" kern="1200"/>
            <a:t>Leads</a:t>
          </a:r>
          <a:r>
            <a:rPr lang="en-US" sz="1400" kern="1200"/>
            <a:t> for experimental testing</a:t>
          </a:r>
          <a:endParaRPr lang="en-IN" sz="1400" kern="1200"/>
        </a:p>
      </dsp:txBody>
      <dsp:txXfrm>
        <a:off x="3259786" y="3426812"/>
        <a:ext cx="2213507" cy="1295851"/>
      </dsp:txXfrm>
    </dsp:sp>
    <dsp:sp modelId="{B153A1F0-96C9-42BA-872F-DD2D5CC99110}">
      <dsp:nvSpPr>
        <dsp:cNvPr id="0" name=""/>
        <dsp:cNvSpPr/>
      </dsp:nvSpPr>
      <dsp:spPr>
        <a:xfrm rot="10800000">
          <a:off x="2531228" y="3790265"/>
          <a:ext cx="486357" cy="568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2677135" y="3904054"/>
        <a:ext cx="340450" cy="341368"/>
      </dsp:txXfrm>
    </dsp:sp>
    <dsp:sp modelId="{7B1865D8-66DC-4E18-B628-8D5B16F25015}">
      <dsp:nvSpPr>
        <dsp:cNvPr id="0" name=""/>
        <dsp:cNvSpPr/>
      </dsp:nvSpPr>
      <dsp:spPr>
        <a:xfrm>
          <a:off x="7675" y="3386496"/>
          <a:ext cx="2294139" cy="137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Development of a Machine Learning-Driven Virtual Screening Platform for the discovery of PPI Inhibitors in Cystic Fibrosis treatment</a:t>
          </a:r>
          <a:endParaRPr lang="en-IN" sz="1400" kern="1200"/>
        </a:p>
      </dsp:txBody>
      <dsp:txXfrm>
        <a:off x="47991" y="3426812"/>
        <a:ext cx="2213507" cy="129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1D9ADA-D8BE-B830-2059-913340935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46C9-2E21-36DA-68DE-B9069E7EF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3FF11-E137-4629-8C7A-F3E6B8ACEE3C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834A6-5BAA-AD5A-4221-C243075904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6EB3A-96AA-3E3E-8400-D0218CCFD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0D56-6294-4ADF-A026-8972B1AB6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265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05:17:21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349 299 24575,'-43'0'0,"0"3"0,0 1 0,0 3 0,-55 15 0,92-21 0,0 1 0,1-1 0,-1 0 0,0 0 0,0-1 0,0 0 0,0 0 0,-5-1 0,10 1 0,0 0 0,0 0 0,0-1 0,0 1 0,0 0 0,0-1 0,0 1 0,0-1 0,0 1 0,0-1 0,0 0 0,1 1 0,-1-1 0,0 0 0,0 1 0,1-1 0,-1 0 0,0 0 0,1 0 0,-1-1 0,0 0 0,1 0 0,-1 0 0,1 1 0,0-1 0,0 0 0,0 0 0,0 0 0,0 0 0,0 0 0,1 0 0,-1 0 0,1 1 0,-1-1 0,1 0 0,1-2 0,7-15 0,1 0 0,19-28 0,-3 7 0,-9 13 0,2 1 0,0 0 0,2 1 0,35-33 0,-55 57 0,-1 1 0,1-1 0,0 1 0,-1-1 0,1 0 0,-1 1 0,1-1 0,0 1 0,-1 0 0,1-1 0,0 1 0,0-1 0,-1 1 0,1 0 0,0 0 0,0-1 0,-1 1 0,1 0 0,0 0 0,0 0 0,0 0 0,0 0 0,-1 0 0,3 0 0,-2 1 0,-1 0 0,1-1 0,0 1 0,-1 0 0,1-1 0,0 1 0,-1 0 0,1 0 0,-1 0 0,1-1 0,-1 1 0,0 0 0,1 0 0,-1 0 0,0 0 0,0 0 0,1 2 0,0 7 0,0 1 0,-1-1 0,0 12 0,-1-13 0,1 19 0,1 71 0,1-87 0,-1 1 0,1-1 0,1 0 0,0 0 0,10 22 0,-12-30 0,1-1 0,1 1 0,-1-1 0,0 1 0,1-1 0,0 0 0,-1 0 0,1-1 0,0 1 0,1 0 0,-1-1 0,0 0 0,1 0 0,-1 0 0,1 0 0,0 0 0,0-1 0,-1 1 0,1-1 0,0 0 0,5 0 0,-4 0 0,0-1 0,0 0 0,0 0 0,1 0 0,-1 0 0,0-1 0,0 0 0,0 0 0,0-1 0,-1 1 0,1-1 0,0 0 0,0 0 0,-1 0 0,0-1 0,7-4 0,85-74 0,-93 79 0,2-1 0,0-1 0,1 0 0,-2 0 0,1 0 0,0-1 0,3-5 0,-8 10 0,0 0 0,1 0 0,-1-1 0,0 1 0,0 0 0,0 0 0,0 0 0,0 0 0,0 0 0,0-1 0,1 1 0,-1 0 0,0 0 0,0 0 0,0-1 0,0 1 0,0 0 0,0 0 0,0 0 0,0-1 0,0 1 0,0 0 0,0 0 0,0 0 0,0 0 0,0-1 0,0 1 0,0 0 0,0 0 0,-1 0 0,1-1 0,0 1 0,0 0 0,0 0 0,0 0 0,0 0 0,0-1 0,0 1 0,-1 0 0,1 0 0,0 0 0,0 0 0,0 0 0,0 0 0,0 0 0,-1-1 0,1 1 0,0 0 0,0 0 0,0 0 0,-1 0 0,1 0 0,0 0 0,0 0 0,0 0 0,-1 0 0,1 0 0,0 0 0,0 0 0,0 0 0,-16 2 0,15-2 0,-26 6 127,17-3-293,0 0 0,0-1 0,0-1 1,0 0-1,0 0 0,0-1 0,0 0 1,-20-3-1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8ED8-1486-4C4E-8DF6-AC357D13E75F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BE96-3A98-417E-BED3-415B863F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08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1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214F74-ACC4-3C38-0A29-4DD49D7E7A9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8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44496D3-3805-86A2-CFBE-74F84B5C01F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IN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66424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744106-E865-FDD8-E8EA-F63A37C701A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757640-64FA-C363-3530-C3AFD746C1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2562-6751-72B7-8E00-6E90343D3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AF40-49B4-BC71-BBA2-75B7D33A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1515-4294-A424-B254-0F9DD91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1570-EBF6-45D2-8F04-2693241DA5D3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8C26-744E-BD98-9104-6FB0725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D487-2AB9-284C-13E3-DBD66BC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8EA-CE01-F8B6-366C-96FB4203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4354-FDAF-ADE3-A5AF-5B1B54C9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A767-3442-51BA-17C6-8D4C5F26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E45E-2649-B368-6719-7BD42F9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8A3F-AB7C-A53E-ABA7-E46729E0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69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90C51-B49C-DD0A-E071-F258B509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EFFD-ABFA-2B63-8702-41C04C1D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7BAE-E821-D4F4-664E-29E2FA8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9CFA-3D37-C1A3-21E1-9F1D9906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DA79-D1B9-2390-3180-8512737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7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0BCE-6F91-B833-49FF-10064D4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001-31EB-459E-154D-B2E4F3CA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F702-CC98-FCEB-C661-C2EA474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AD92-9BBC-DF0F-0BC0-9D81DD6E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6532-EDD9-33FD-A7C1-B6CEC2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70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C58A-82FB-5F5C-F5D4-06020883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C0BF-48B5-5804-D7EA-1A608AE7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367F-FE3C-D556-3D56-525CB5D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AA6-07BF-4060-9E3D-0AD5254EDD2F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DADD-8F7E-69D4-8695-A96059C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8404-C4BE-E4FA-D7A4-AF86BE2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FDF-9129-D44A-E4C7-C16051DC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9F5C-CC18-1C9E-76CA-979E75E3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227F-87E9-173D-8005-41FD22C7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CA327-C0F2-FDD1-B81F-8517771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230C-FBFC-3FEE-CF7E-686E0CB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388A-9C6E-F886-BBB8-CA5BADC3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053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94D-E40C-9FC1-2957-D0F91C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41D6-3298-D09D-EE71-B49796CB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378F-BA3E-146A-57CA-8355C9EF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F46F-9DDC-429B-91C4-4DAF0C6E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CDEF-6018-953B-DFB4-82FE6642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7949E-1C04-2D12-8C84-617F8820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8D0EB-CC62-CA4E-8EB2-E59B7C7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3982-3F16-64C7-5C1A-CB54A20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81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9BB-F7C9-4629-2FB9-3E3CAA7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950DD-2021-BF15-6F57-592FDC68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AE6-C4B6-4A1C-9F44-A96DF01571F0}" type="datetime1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30EB-1A25-3E29-7140-3A0B5FE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C5310-4D0F-CBD7-5CEC-E475A46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3B00-BDE4-23FC-B2ED-986AACF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CC8-A0A7-48A4-B19B-912364344644}" type="datetime1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5156-7A0F-614E-DB71-9C3BF25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6DAE-3FA9-BAAA-DC29-A189B5D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E53-48AA-F741-8291-4052B23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A90-C1BA-01B7-7F69-8116FEF0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CBC8-EBF2-721E-3C22-2E57923D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BB33-5CF0-6282-17F4-4A7CE924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DE54-BE80-4842-F88C-EC68746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F361-28F8-78A2-31D5-48740D9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726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C51-66D4-58D0-749B-880DC2A8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8E69F-E2D4-09BF-A64E-A3B51A61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68B4-911D-4299-3D92-59DBE088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C731-369E-62BA-60D0-6139776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4C19-8084-495B-A0B0-07315B9D1C4E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978B-C067-0FA8-A5B4-1602C43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BAC7-AA71-F533-87F9-2D399E3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68B10-5392-C86F-3ADC-60CAAC89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D0C-09D4-F056-CD36-C89811DA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8976-4E58-EF84-D60D-21092D51F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7C35-7AF9-06A8-64CA-27368BCB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292-83B0-B5AD-B896-CDB04FE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AC49-F072-062B-634B-91C966C7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21" y="325311"/>
            <a:ext cx="4065924" cy="15465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480253-DD86-C4FB-2771-435015AD600E}"/>
              </a:ext>
            </a:extLst>
          </p:cNvPr>
          <p:cNvSpPr txBox="1">
            <a:spLocks/>
          </p:cNvSpPr>
          <p:nvPr/>
        </p:nvSpPr>
        <p:spPr>
          <a:xfrm>
            <a:off x="734561" y="2161164"/>
            <a:ext cx="7727365" cy="12397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the detection and validation of Protein-Protein Interaction Inhibitors for Cystic Fibrosis treatment using Machine Learning-driven virtual screening approach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105F9-6667-7D18-29D9-67068C8F8490}"/>
              </a:ext>
            </a:extLst>
          </p:cNvPr>
          <p:cNvSpPr txBox="1"/>
          <p:nvPr/>
        </p:nvSpPr>
        <p:spPr>
          <a:xfrm>
            <a:off x="1525267" y="3429000"/>
            <a:ext cx="693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DOCTORAL  ADVISORY COMMITTEE MEETING</a:t>
            </a:r>
          </a:p>
          <a:p>
            <a:pPr algn="ctr"/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D4ED7-FD6B-A850-2EA8-BCF38905DADB}"/>
              </a:ext>
            </a:extLst>
          </p:cNvPr>
          <p:cNvSpPr txBox="1"/>
          <p:nvPr/>
        </p:nvSpPr>
        <p:spPr>
          <a:xfrm>
            <a:off x="734561" y="4356800"/>
            <a:ext cx="3483478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Guide: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Manoov</a:t>
            </a:r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Senior,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2AC97-3D75-DA04-35D6-7D609D5505F8}"/>
              </a:ext>
            </a:extLst>
          </p:cNvPr>
          <p:cNvSpPr txBox="1"/>
          <p:nvPr/>
        </p:nvSpPr>
        <p:spPr>
          <a:xfrm>
            <a:off x="5228001" y="4327303"/>
            <a:ext cx="3233925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Scholar: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Dhivya 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24PDT0002,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Biosciences and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6E25F-FD9F-CEE4-F441-2AA2968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b="1" smtClean="0"/>
              <a:t>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9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395B-555C-7915-CEAA-31D8E544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14" y="0"/>
            <a:ext cx="7576885" cy="74667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CFTR-Interacting Proteins for targeting PPI Inhibitor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D0AD76-54D1-8BFF-2C5B-872367F3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917" y="5940374"/>
            <a:ext cx="8148165" cy="831953"/>
          </a:xfrm>
        </p:spPr>
        <p:txBody>
          <a:bodyPr/>
          <a:lstStyle/>
          <a:p>
            <a:pPr algn="l"/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Maiuri et al., (2017). Strategies for the etiological therapy of cystic fibrosis. Cell Death &amp; Differentiation, 24(11), 1825-1844.</a:t>
            </a:r>
            <a:endParaRPr lang="en-IN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F8F6C-A92C-32B8-989F-46386E1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3C5D3E-FCC0-E893-2FC6-47A87A28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4133"/>
              </p:ext>
            </p:extLst>
          </p:nvPr>
        </p:nvGraphicFramePr>
        <p:xfrm>
          <a:off x="504221" y="1140174"/>
          <a:ext cx="81481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44">
                  <a:extLst>
                    <a:ext uri="{9D8B030D-6E8A-4147-A177-3AD203B41FA5}">
                      <a16:colId xmlns:a16="http://schemas.microsoft.com/office/drawing/2014/main" val="2968248464"/>
                    </a:ext>
                  </a:extLst>
                </a:gridCol>
                <a:gridCol w="1743937">
                  <a:extLst>
                    <a:ext uri="{9D8B030D-6E8A-4147-A177-3AD203B41FA5}">
                      <a16:colId xmlns:a16="http://schemas.microsoft.com/office/drawing/2014/main" val="3194372536"/>
                    </a:ext>
                  </a:extLst>
                </a:gridCol>
                <a:gridCol w="2315067">
                  <a:extLst>
                    <a:ext uri="{9D8B030D-6E8A-4147-A177-3AD203B41FA5}">
                      <a16:colId xmlns:a16="http://schemas.microsoft.com/office/drawing/2014/main" val="3016187532"/>
                    </a:ext>
                  </a:extLst>
                </a:gridCol>
                <a:gridCol w="3049717">
                  <a:extLst>
                    <a:ext uri="{9D8B030D-6E8A-4147-A177-3AD203B41FA5}">
                      <a16:colId xmlns:a16="http://schemas.microsoft.com/office/drawing/2014/main" val="12100781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Biological Role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 to CFTR &amp; PPI Targeting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253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CFTR-Associated Ligand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Adaptor protein promoting CFTR degradation via lysosomal trafficking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Competes with NHERF1 for CFTR binding - inhibition could prolong CFTR membrane stability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HSP90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Shock Protein 90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chaperone that stabilizes folding intermediates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Stabilizes misfolded CFTR -  inhibition may alter folding trajectory and degradation outcomes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15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NHERF1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Stress-Induced Phosphoprotein1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Co-chaperone linking HSP70 and HSP90 in CFTR folding complexes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Mediates CFTR chaperone complex - PPI disruption may modulate folding pathway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E33-86C3-843D-D0E2-70CC85F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64" y="1646311"/>
            <a:ext cx="1582207" cy="64633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01015-DBA9-F3D9-CCC0-4A92722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2A992-8D42-81A9-C4F4-C955A79FCA21}"/>
              </a:ext>
            </a:extLst>
          </p:cNvPr>
          <p:cNvSpPr txBox="1"/>
          <p:nvPr/>
        </p:nvSpPr>
        <p:spPr>
          <a:xfrm>
            <a:off x="374645" y="2292642"/>
            <a:ext cx="83072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curate and preprocess a high-quality dataset of protein-protein interactions (PPIs) relevant to CFTR dysfunction in Cystic Fibrosis.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train machine learning models to predict small molecules with high potential to inhibit CFTR-related PPIs.</a:t>
            </a:r>
          </a:p>
          <a:p>
            <a:pPr marL="257175" indent="-257175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virtual screening pipeline integrating the trained ML models for rapid prioritization of top candidate inhibitors.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top-ranked candidate inhibitors through molecular docking, dynamics simulations, and binding free energy analysis.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therapeutic potential of identified inhibitors through ADMET profiling.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5E95B-FEFC-5038-1235-D8953DE33E91}"/>
              </a:ext>
            </a:extLst>
          </p:cNvPr>
          <p:cNvSpPr txBox="1"/>
          <p:nvPr/>
        </p:nvSpPr>
        <p:spPr>
          <a:xfrm>
            <a:off x="374645" y="678168"/>
            <a:ext cx="8307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based platform to identify and validate PPI inhibitors targeting CFTR in Cystic Fibrosis and assess their drug potential through computational methods.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11C64-E522-8F8F-9242-39372A9E85A4}"/>
              </a:ext>
            </a:extLst>
          </p:cNvPr>
          <p:cNvSpPr txBox="1"/>
          <p:nvPr/>
        </p:nvSpPr>
        <p:spPr>
          <a:xfrm>
            <a:off x="374645" y="1716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7530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FFB9-EF9C-4291-DA97-209FC2177481}"/>
              </a:ext>
            </a:extLst>
          </p:cNvPr>
          <p:cNvSpPr txBox="1"/>
          <p:nvPr/>
        </p:nvSpPr>
        <p:spPr>
          <a:xfrm>
            <a:off x="211393" y="429427"/>
            <a:ext cx="8293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curate and preprocess a high-quality dataset of protein-protein interactions (PPIs) relevant to CFTR dysfunction in Cystic Fibrosis.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0B9D6-DD42-E5AE-DB5F-DC3D8A880172}"/>
              </a:ext>
            </a:extLst>
          </p:cNvPr>
          <p:cNvSpPr txBox="1"/>
          <p:nvPr/>
        </p:nvSpPr>
        <p:spPr>
          <a:xfrm>
            <a:off x="211393" y="1231161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8920BA-83FA-8663-E5C6-5B8E8640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43103"/>
              </p:ext>
            </p:extLst>
          </p:nvPr>
        </p:nvGraphicFramePr>
        <p:xfrm>
          <a:off x="299883" y="1818968"/>
          <a:ext cx="8293509" cy="446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8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0661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99729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34228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31152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746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13241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Resource Profile: The UK Cystic Fibrosis Registry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Epidemiology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Underuse of large-scale clinical data for CF research.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longitudinal clinical data on &gt;12,000 CF patients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supports real-world outcome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 studies.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3630"/>
                  </a:ext>
                </a:extLst>
              </a:tr>
              <a:tr h="1257607">
                <a:tc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Melissa </a:t>
                      </a:r>
                      <a:r>
                        <a:rPr lang="it-IT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it-IT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Proteomic Survey of the Cystic Fibrosis Transmembrane Conductance Regulator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Surfaceome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Molecular Sciences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CFTR’s surface interactors and variant-specific PPIs.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 high-confidence CFTR surface interactors.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50022"/>
                  </a:ext>
                </a:extLst>
              </a:tr>
              <a:tr h="125760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Iazzi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 Profiling of the CFTR Interaction Landscape in Response to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Orkambi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Int. J. Mol. Sci.</a:t>
                      </a: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CFTR interaction changes with ∆F508 mutation and drug modulation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474 WT and 626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∆F508-CFTR interactors using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BioID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Orkambi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altered specific interactions.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B13FB-AEFC-C713-5940-282C63C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B1A8-2319-4E7B-A466-AE948CF032AF}" type="slidenum">
              <a:rPr lang="en-IN" b="1" smtClean="0"/>
              <a:t>12</a:t>
            </a:fld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7C2A0-C2B0-6EBB-97C7-61F4451C36E9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29194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F90F32-CAB9-4AF8-8F5F-3FEBF5671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294272"/>
              </p:ext>
            </p:extLst>
          </p:nvPr>
        </p:nvGraphicFramePr>
        <p:xfrm>
          <a:off x="627960" y="881349"/>
          <a:ext cx="8262651" cy="6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7596C19-80F4-21D2-936C-EFE4DEB4F931}"/>
              </a:ext>
            </a:extLst>
          </p:cNvPr>
          <p:cNvSpPr txBox="1"/>
          <p:nvPr/>
        </p:nvSpPr>
        <p:spPr>
          <a:xfrm>
            <a:off x="369065" y="3441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</p:spTree>
    <p:extLst>
      <p:ext uri="{BB962C8B-B14F-4D97-AF65-F5344CB8AC3E}">
        <p14:creationId xmlns:p14="http://schemas.microsoft.com/office/powerpoint/2010/main" val="242502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BCAF0-3BE8-94E5-24CC-9C675C0CA1FC}"/>
              </a:ext>
            </a:extLst>
          </p:cNvPr>
          <p:cNvSpPr txBox="1"/>
          <p:nvPr/>
        </p:nvSpPr>
        <p:spPr>
          <a:xfrm>
            <a:off x="221225" y="353795"/>
            <a:ext cx="8293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train machine learning models to predict small molecules with high potential to inhibit CFTR-related PPIs.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69D48-5534-F923-0CA0-B69E58887104}"/>
              </a:ext>
            </a:extLst>
          </p:cNvPr>
          <p:cNvSpPr txBox="1"/>
          <p:nvPr/>
        </p:nvSpPr>
        <p:spPr>
          <a:xfrm>
            <a:off x="221225" y="974096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01DE9-A16B-27B6-C71B-D3351A91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28110"/>
              </p:ext>
            </p:extLst>
          </p:nvPr>
        </p:nvGraphicFramePr>
        <p:xfrm>
          <a:off x="319548" y="1457041"/>
          <a:ext cx="850490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07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3047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4011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7843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9566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2022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graph and sequence neural networks for molecular property prediction and drug discovery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comprehensive and customized tools integrating both graph and sequence models for molecular property prediction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especially on imbalanced datasets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AdvProp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suite of ML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ML-MPNN and contrastive-BERT;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top performance with improvements in ROC-AUC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PRC-AUC.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3630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Díaz-Eufracio &amp; Medina-Franco, 2022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 to Predict Protein–Protein Interaction Inhibitors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use of ML to classify PPI inhibitors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molecular fingerprints despite the availability of PPI data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with ECFP4 fingerprints gave the best performance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provided a pipeline for reproducible ML modeling; ensemble models improved classification of PPI inhibitors.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 W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al, </a:t>
                      </a:r>
                      <a:r>
                        <a:rPr lang="en-IN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discovery of potential PPI inhibitors for anti-lung cancer activity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Chemistry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AI/ML-driven in silico workflow for PPI inhibitor identification and validation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workflow integrating pharmacophore </a:t>
                      </a:r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virtual screening, molecular dynamics, and MM-GBSA to identify potential PPI inhibitors.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623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6FE5C-B176-102E-E449-0F5C71F4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5BC6-52B6-5EBB-5975-CBA272C2F2B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2634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30313-7F88-67EA-4381-B14368B2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103"/>
              </p:ext>
            </p:extLst>
          </p:nvPr>
        </p:nvGraphicFramePr>
        <p:xfrm>
          <a:off x="347203" y="569820"/>
          <a:ext cx="85026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65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8382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25870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23837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25053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 </a:t>
                      </a:r>
                    </a:p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IN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AI-guided pipeline for protein–protein interaction drug discovery identifies a SARS-CoV-2 inhibitor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Systems Biology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integrated AI pipelines for PPI-targeted drug discovery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an AI-ML workflow integrating AlphaFold-Multimer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ultra-large virtual screening for novel PPI inhibitors.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84046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neural network with pretrained protein embedding enhances prediction accuracy of drug–protein interaction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models need large datasets;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uncertainty in predictions is underutilized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transfer learning and Bayesian inference to improve DTI prediction accuracy; uncertainty quantification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prioritize reliable predictions.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7142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Agyemang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2020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 self-attention for interpretable drug–target interaction prediction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Biomedical 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interpretability of deep learning-based DTI models and over-reliance on single descriptors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multi-view self-attention model combining multiple compound and protein features; achieved competitive performance and interpretability for kinase datasets.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079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53B58F-2897-22C7-8D3B-E6CE1F7EDD45}"/>
              </a:ext>
            </a:extLst>
          </p:cNvPr>
          <p:cNvSpPr txBox="1"/>
          <p:nvPr/>
        </p:nvSpPr>
        <p:spPr>
          <a:xfrm>
            <a:off x="215487" y="0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EAFA-6BA3-C870-9A48-2BDABA5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E64D8-5E8B-6FF9-D4FD-93F5C9C2643F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3343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7E4A-556C-A117-2294-8F3CE13D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C5B55-3E2D-6BA8-9375-A2915B85D028}"/>
              </a:ext>
            </a:extLst>
          </p:cNvPr>
          <p:cNvSpPr txBox="1"/>
          <p:nvPr/>
        </p:nvSpPr>
        <p:spPr>
          <a:xfrm>
            <a:off x="209888" y="114714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85C4-121A-B63C-6D0E-9A74968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38707-3836-717B-3850-34264EBB166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C2CC0AB-86AD-DE4D-A61A-17DEDA42B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946104"/>
              </p:ext>
            </p:extLst>
          </p:nvPr>
        </p:nvGraphicFramePr>
        <p:xfrm>
          <a:off x="341523" y="631113"/>
          <a:ext cx="8538253" cy="609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2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478A5-90C5-B7CC-058D-9BA0C48BA962}"/>
              </a:ext>
            </a:extLst>
          </p:cNvPr>
          <p:cNvSpPr txBox="1"/>
          <p:nvPr/>
        </p:nvSpPr>
        <p:spPr>
          <a:xfrm>
            <a:off x="260553" y="197096"/>
            <a:ext cx="839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virtual screening pipeline integrating the trained ML models for rapid prioritization of top candidate inhibitors.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80E04-289D-A616-C4D5-F9815C9E4724}"/>
              </a:ext>
            </a:extLst>
          </p:cNvPr>
          <p:cNvSpPr txBox="1"/>
          <p:nvPr/>
        </p:nvSpPr>
        <p:spPr>
          <a:xfrm>
            <a:off x="260553" y="904982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EB0C3F-CEF7-79D7-0777-C16D93F54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6912"/>
              </p:ext>
            </p:extLst>
          </p:nvPr>
        </p:nvGraphicFramePr>
        <p:xfrm>
          <a:off x="393084" y="1305092"/>
          <a:ext cx="8357831" cy="54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66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2778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8190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19719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3474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6670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602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&amp; Acharya,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intelligence-driven framework for optimized hit selection in virtual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Cheminformatics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accuracy and high false positives in traditional VS; lack of ML (CS-PS) based 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A-HIOT (Automated hit identification and optimization tool) framework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chemical and protein space;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~90% accuracy in hit optimization; outperformed conventional ML/DL methods.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28491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McCloskey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on DNA-Encoded Libraries: A New Paradigm for Hit Finding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Medicinal Chemistry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Underutilization of DEL data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to manual bias and limited 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models (GCNNs) trained on DEL data identified potent inhibitors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(IC50 &lt;10nM) for diverse targets; high hit rates (up to 72%) in large libraries.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7737"/>
                  </a:ext>
                </a:extLst>
              </a:tr>
              <a:tr h="104999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Chandak &amp; Wong,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-ML: A web server for using ensemble docking with machine learning to aid drug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Science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theory and guidance for using ensemble docking results effectively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EDock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-ML, combining ensemble docking with ML (RF, SVM, LR, KNN);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prediction of actives using protein-specific models.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4269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EC306-6F90-A0F8-8FC2-A806EE57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A6B81-2AFA-4937-6412-F9C1C12D021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13440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E3CF1-5E65-5DD8-AF1C-680F18E1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AC1A2-152A-57FE-8EFB-BA29ED29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84395"/>
              </p:ext>
            </p:extLst>
          </p:nvPr>
        </p:nvGraphicFramePr>
        <p:xfrm>
          <a:off x="516193" y="825854"/>
          <a:ext cx="8254182" cy="503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63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06362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66011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31694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 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Deep Learning and Molecular Dynamics Simulation-Based Screening Pipeline Identifies Inhibitors of TIPE2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Pharmacology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known inhibitors for TIPE2 (Tumor necrosis factor of cancer) despite its therapeutic potential in cancer and inflammation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4 lead compounds from deep learning + MD pipeline.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8066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Graff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Accelerating High-Throughput Virtual Screening via Molecular Pool-Based Active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Science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VS libraries are computationally expensive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need efficient sampling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learning with D-MPNN identified 90%+ top hits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100M library; greatly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VS cost while retaining accuracy.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3900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Samad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2023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novel inhibitors for SARS-CoV-2 using ML-based virtual screening, molecular docking and MD simulation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Molecular Biosciences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specific antivirals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SARS-CoV-2 and efficient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ML-based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phytochemical inhibitors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26 novel phytochemical inhibitors using RF models;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 top 5 with MD simulations confirming stability and strong binding.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852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370E47-9684-651D-17D9-2B4B1BB21DA1}"/>
              </a:ext>
            </a:extLst>
          </p:cNvPr>
          <p:cNvSpPr txBox="1"/>
          <p:nvPr/>
        </p:nvSpPr>
        <p:spPr>
          <a:xfrm>
            <a:off x="382634" y="148274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70C6-162B-2988-9A35-7E9BF28D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49E49-DCC0-FF5B-BD49-6E69DD3ACA71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7837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A68C-BB9C-0CBF-ABCA-C9422F53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86ED5-1A89-6B2D-7A3C-4C835991E185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089CE-47CD-02C5-564B-514A253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19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8B2E4-083D-2694-AFBF-F478CE1864FB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A90D8B-E669-D51F-A182-9B8DA77BD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707103"/>
              </p:ext>
            </p:extLst>
          </p:nvPr>
        </p:nvGraphicFramePr>
        <p:xfrm>
          <a:off x="440676" y="206708"/>
          <a:ext cx="8447686" cy="651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1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AACC9-A139-D8B8-D340-1B632F53E7A0}"/>
              </a:ext>
            </a:extLst>
          </p:cNvPr>
          <p:cNvSpPr txBox="1"/>
          <p:nvPr/>
        </p:nvSpPr>
        <p:spPr>
          <a:xfrm>
            <a:off x="527424" y="467272"/>
            <a:ext cx="165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3D2B5-43DF-2D80-4143-2D8C5CB643B1}"/>
              </a:ext>
            </a:extLst>
          </p:cNvPr>
          <p:cNvSpPr txBox="1"/>
          <p:nvPr/>
        </p:nvSpPr>
        <p:spPr>
          <a:xfrm>
            <a:off x="517594" y="1354502"/>
            <a:ext cx="5165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Work Plan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9D3D8-629F-53A7-5CBE-DB75C39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3557-5D08-44E4-1466-FE4C8414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D3E86-F7F2-A525-F9D5-75379D07C340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top-ranked candidate inhibitors through molecular docking, dynamics simulations, and binding free energy analysis.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F4616-6A0C-5A4A-2EC6-C59F380B04B9}"/>
              </a:ext>
            </a:extLst>
          </p:cNvPr>
          <p:cNvSpPr txBox="1"/>
          <p:nvPr/>
        </p:nvSpPr>
        <p:spPr>
          <a:xfrm>
            <a:off x="299883" y="922463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491F7-6FEC-9BC5-BEC6-8ED3F286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10015"/>
              </p:ext>
            </p:extLst>
          </p:nvPr>
        </p:nvGraphicFramePr>
        <p:xfrm>
          <a:off x="388374" y="1353495"/>
          <a:ext cx="8367251" cy="52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6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3669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11286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49648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53658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256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Lester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Exploration of Potential CFTR Binding Sites for Type I Corrector Drugs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Biochemistry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 binding sites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selectivity of CFTR correctors (e.g., VX-809, VX-661) on mutant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F508del-CFTR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Performed ensemble docking of correctors on 5 sites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NBD1, nucleotide binding emerged strongest for F508del; Found multi-site corrector design for CF therapy.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Docking, Molecular Dynamics Simulations, and Free Energy Calculation Insights into the Binding Mechanism Between VS-4718 and FAK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 Omega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crystal structure of VS-4718 bound to FAK; Required structure-based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and MM-GBSA revealed key hydrophobic and H-bond interactions; designed 47 analogs with better binding predicted by ensemble docking.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196652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Beccari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Docking Pose Selection with Structure-Based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and Structural Biotechnology Journal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scoring functions poorly rank native poses;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pose prediction 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DL-based pose selectors (e.g.,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GNN, CNN) significantly outperformed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classical scoring in selecting near-native ligand poses (RMSD &lt; 2 Å).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4269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90BBA-3309-5FB5-F41F-B8B92796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48B44-831A-9389-4EEE-4810DBFCF07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788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12E7F3-21FE-73D8-CEEA-46E421A23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4415"/>
              </p:ext>
            </p:extLst>
          </p:nvPr>
        </p:nvGraphicFramePr>
        <p:xfrm>
          <a:off x="388374" y="858189"/>
          <a:ext cx="8367251" cy="22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5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19750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Righetti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Insights into the Binding Features of F508del CFTR Potentiators: A Molecular Docking, Pharmacophore Mapping and QSAR Analysis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structural features essential for binding of CFTR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potentiators like VX-770 and analogs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key binding interactions of CFTR potentiators with F508del mutant using docking, pharmacophore, and QSAR.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9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BD10BA-C06E-15A2-593D-7E4C18E0BFB6}"/>
              </a:ext>
            </a:extLst>
          </p:cNvPr>
          <p:cNvSpPr txBox="1"/>
          <p:nvPr/>
        </p:nvSpPr>
        <p:spPr>
          <a:xfrm>
            <a:off x="260554" y="185044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A349-9DBA-5415-CEBA-B7CAF208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460B6-FB03-670B-642E-B74AD14E91B3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56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59F4-B1CA-2540-E85B-4D7037A4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1C988-A399-C453-ABA9-079AF7896DC1}"/>
              </a:ext>
            </a:extLst>
          </p:cNvPr>
          <p:cNvSpPr txBox="1"/>
          <p:nvPr/>
        </p:nvSpPr>
        <p:spPr>
          <a:xfrm>
            <a:off x="206478" y="114155"/>
            <a:ext cx="292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B7164-0322-AEF3-7FD9-BE07A0E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815D-2A68-71E3-E589-8DD0866F9E4E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78DB822-9264-AF62-F4DF-D90C483F9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231804"/>
              </p:ext>
            </p:extLst>
          </p:nvPr>
        </p:nvGraphicFramePr>
        <p:xfrm>
          <a:off x="-22034" y="561067"/>
          <a:ext cx="8813494" cy="5795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6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356E-6CFB-B032-77C2-21F09484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2DDCE-1973-D814-2BA0-2156F6936772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therapeutic potential of identified inhibitors through ADMET profiling.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C5A9F-5F8B-10C8-6B88-F3765BDBD0C6}"/>
              </a:ext>
            </a:extLst>
          </p:cNvPr>
          <p:cNvSpPr txBox="1"/>
          <p:nvPr/>
        </p:nvSpPr>
        <p:spPr>
          <a:xfrm>
            <a:off x="299883" y="1139242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71CE82-3418-0539-F7EF-BD29D06B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76732"/>
              </p:ext>
            </p:extLst>
          </p:nvPr>
        </p:nvGraphicFramePr>
        <p:xfrm>
          <a:off x="422787" y="1770146"/>
          <a:ext cx="840166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692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0328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78574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694949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64161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3010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490662">
                <a:tc>
                  <a:txBody>
                    <a:bodyPr/>
                    <a:lstStyle/>
                    <a:p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Vediappan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In-silico Design, ADMET Screening, Prime MM-GBSA Binding Free Energy Calculation and MD Simulation of Some Novel Phenothiazines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Computer-Aided Drug Design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potent 5HT6 receptor antagonists for Alzheimer’s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limited integration of docking + MD + MM-GBSA + ADMET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50 phenothiazines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A31 showed strong Glide score,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ADMET profile,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MM-GBSA ΔG, and MD stability validated as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therapeutic candidate.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51785"/>
                  </a:ext>
                </a:extLst>
              </a:tr>
              <a:tr h="128853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Orro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drug repositioning on F508del-CFTR: A proof-of-concept study on the AIFA library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Medicinal Chemistry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Underexplored application of computational drug repositioning for F508del-CFTR in cystic fibrosis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11 approved drugs with potential binding to F508del-CFTR via docking and MD simulations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proposed new druggable regions for CFTR targeting; validated some hits using Surface plasmon resonance.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4708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E656E-951D-DC1C-25E2-4C2D40D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ACFA9-1049-CF40-C3D0-5548E6DF4AD4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837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A81FD-CFC9-88A6-C7F6-CCEB37CC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65990"/>
              </p:ext>
            </p:extLst>
          </p:nvPr>
        </p:nvGraphicFramePr>
        <p:xfrm>
          <a:off x="319548" y="737760"/>
          <a:ext cx="8504903" cy="366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29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42653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3285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7843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9566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256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Drug Discovery Targeting SARS-CoV-2 Main Protease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Molecular Biosciences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docking fails to accurately prioritize hits; need DL-integrated pipelines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neural networks outperformed docking-only methods in predicting 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Mpro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inhibitors; validated with MD and ADMET profiling.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Akram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Silibinins</a:t>
                      </a:r>
                      <a:r>
                        <a:rPr lang="en-IN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Curcumin as Promising Ligands Against Mutant Cystic Fibrosis Transmembrane Regulator 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 Express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pharmacological performance and toxicity of current CFTR modulators;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evaluation of natural ligands in CFTR variants like D614G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Silibinins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curcumin exhibited strong docking, favorable ADMET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stable 200 ns MD binding to mutant CFTR.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potential as non-toxic, accessible CF therapies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3F48EA-6974-2548-49CB-98E4A45AD4E5}"/>
              </a:ext>
            </a:extLst>
          </p:cNvPr>
          <p:cNvSpPr txBox="1"/>
          <p:nvPr/>
        </p:nvSpPr>
        <p:spPr>
          <a:xfrm>
            <a:off x="211392" y="176548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2889-0269-E9A7-2A31-DD310CD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4DF9-3FF3-21AC-0EFF-090F2499994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20288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0FB0B-1725-016E-B836-B310D585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1192F-3040-FB0A-7CE8-725058FD4A5D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0D295-59E4-7853-248F-7473C8D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3A273-4CD7-8D41-E5B9-9826A1A6CD68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B7B18CA-D404-A9FD-443E-649E26AF5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863891"/>
              </p:ext>
            </p:extLst>
          </p:nvPr>
        </p:nvGraphicFramePr>
        <p:xfrm>
          <a:off x="255639" y="699698"/>
          <a:ext cx="8733081" cy="5855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9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89A6-2424-81C8-3A4F-7393B597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0" y="473937"/>
            <a:ext cx="4534660" cy="49843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Completed Course Works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45A3-1DB8-31EC-4FD6-999293B5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7" y="1155610"/>
            <a:ext cx="8021266" cy="1552197"/>
          </a:xfrm>
          <a:ln>
            <a:noFill/>
          </a:ln>
        </p:spPr>
        <p:txBody>
          <a:bodyPr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for Sciences (PRES706L) 	- Credit 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Publication and Ethics (PRMC0001L)	- Credit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for Researchers (PENG504N)		- Credit 3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C95B-B793-14AB-E527-971293C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26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E4071-95DE-E6E7-BC40-2DFDCE4653F3}"/>
              </a:ext>
            </a:extLst>
          </p:cNvPr>
          <p:cNvSpPr txBox="1">
            <a:spLocks/>
          </p:cNvSpPr>
          <p:nvPr/>
        </p:nvSpPr>
        <p:spPr>
          <a:xfrm>
            <a:off x="561367" y="2907299"/>
            <a:ext cx="3840480" cy="66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works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F7D5C-9962-0102-9BD7-30FA6A8533FB}"/>
              </a:ext>
            </a:extLst>
          </p:cNvPr>
          <p:cNvSpPr txBox="1">
            <a:spLocks/>
          </p:cNvSpPr>
          <p:nvPr/>
        </p:nvSpPr>
        <p:spPr>
          <a:xfrm>
            <a:off x="561367" y="3572395"/>
            <a:ext cx="8150014" cy="26121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</a:p>
          <a:p>
            <a:pPr marL="27432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Drug Design and Drug Discovery		- Credit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Programming for Bio-informatics	- Credit 3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		- Credit 2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03BC21-5799-08C9-A70E-21D81E9C53BB}"/>
              </a:ext>
            </a:extLst>
          </p:cNvPr>
          <p:cNvSpPr txBox="1"/>
          <p:nvPr/>
        </p:nvSpPr>
        <p:spPr>
          <a:xfrm>
            <a:off x="178485" y="0"/>
            <a:ext cx="8729541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Design and Drug Discovery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Introduction to Drug Discovery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drug discovery (hit to lead to candidate). Disease and Drug target, Target specificity and Selectivity, Finding a lead compound.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Target Identification &amp; Validation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targets: Enzymes, Receptors, PPIs, CFTR and its interacting proteins (CAL, Hsp90), Use of omics, bioinformatics, and expression data.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Lead Discovery Techniques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screening (HTS), Virtual screening: ligand based and structure based, Fragment-based drug design.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Optimizing target interactions: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Structure–activity relationships (QSAR), Pharmacophore modeling, Chemical modifications and optimization of drug.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Computers in medicinal chemistry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3D structures, Energy minimization, Molecular dimensions, 3D pharmacophore identification, Molecular Docking, Molecular dynamics (MD) simulations.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ADMET &amp; Toxicology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drug action, Agonist/antagonist behavior, Dose-response, potency, efficacy.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Absorption, distribution, metabolism, excretion, toxicity, In silico ADMET prediction tools, PK/PD modeling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Patrick Graham L., (2009). An Introduction to Medicinal Chemistry. Fifth edition. ND: Oxford university.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Richard B. Silverman., (2004). The organic chemistry of drug design. Second edition, Elsevier.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C970F-7D14-8ADD-8EA2-2A7FC18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D1825-1FA7-9D40-A4FC-9696D0D49513}"/>
              </a:ext>
            </a:extLst>
          </p:cNvPr>
          <p:cNvSpPr txBox="1"/>
          <p:nvPr/>
        </p:nvSpPr>
        <p:spPr>
          <a:xfrm>
            <a:off x="280219" y="147483"/>
            <a:ext cx="8583561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for Bio-informatics</a:t>
            </a:r>
          </a:p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Introduction to Python and Basic Programming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Variables, Data types, Expressions, Type conversion, Keywords, Operators, Input statement, Conditional statements, Loops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String Handling, Modular Programming, and Data Structures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Structure, Objectives, String basics in Python, accessing characters, String methods, Data structures, Lists, Dictionaries, Modular programming, Functions, Modules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File Handling and Object Oriented Concept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Accessing characters, String methods, working with directories, Object-oriented programming, Classes in Python.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Basic Concept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 object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 object operations, Mutable sequence, Sequence Record object, Sequence input-output module, Accessing sequences from FASTA and GenBank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Data Handling and Visualization in Bioinformatics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handling, Data visualization, Working with NumPy, Working with Pandas, Working with Matplotlib, Bar plot, Histogram plot, Scatter plot.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Mini project on Bioinformatics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analysis, Drug discovery, Mini project description.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Shahnaz Verma, Parul Fatima.. (2024). Python For Bioinformatics: using machine learning for drug discovery, cluster analysis, and phylogenetics. First edition. BPB PUBLICATIONS.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Idris, I., (2014). Python data analysis: learn how to apply powerful data analysis techniques with popular open-source Python modules.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Pub. http://site.ebrary.com/id/10962285.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F86F-7237-D6D5-D7DE-9E9EAE8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A50E-FF88-2487-935F-A0E1787F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0527B-9D93-865E-3E6E-8835962BDC8D}"/>
              </a:ext>
            </a:extLst>
          </p:cNvPr>
          <p:cNvSpPr txBox="1"/>
          <p:nvPr/>
        </p:nvSpPr>
        <p:spPr>
          <a:xfrm>
            <a:off x="462117" y="359849"/>
            <a:ext cx="7915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Introduction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DB8AB-350E-6523-8A46-B26BDF044DDB}"/>
              </a:ext>
            </a:extLst>
          </p:cNvPr>
          <p:cNvSpPr txBox="1"/>
          <p:nvPr/>
        </p:nvSpPr>
        <p:spPr>
          <a:xfrm>
            <a:off x="462117" y="1941913"/>
            <a:ext cx="81413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Plan</a:t>
            </a:r>
          </a:p>
          <a:p>
            <a:pPr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1: Basics of Linear Algebra, Probability, Optimization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2: Introduction to Supervised Learning - Regression; Topics-Linear Regression; Ridge Regression; LASSO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3: Supervised Learning - Classification; Topics: K-NN, Decision Tree.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4: Supervised Learning - Classification; Topics: Naive Bayes.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5: Supervised Learning - Logistic Regression, Perceptron.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6: Supervised Learning - Support Vector Machines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7: Supervised Learning - Ensemble Methods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8: Unsupervised Learning - K-means Clustering, PCA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B17AE-63C1-6747-2A2D-E5603D7A453F}"/>
              </a:ext>
            </a:extLst>
          </p:cNvPr>
          <p:cNvSpPr txBox="1"/>
          <p:nvPr/>
        </p:nvSpPr>
        <p:spPr>
          <a:xfrm>
            <a:off x="462117" y="943758"/>
            <a:ext cx="52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Instructor: Prof. Arun Kumar, IIT Madras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8 Weeks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21 Jul 2025 End Date: 12 Sep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5F082-C2AA-8A82-126D-4F1031ACAC11}"/>
              </a:ext>
            </a:extLst>
          </p:cNvPr>
          <p:cNvSpPr txBox="1"/>
          <p:nvPr/>
        </p:nvSpPr>
        <p:spPr>
          <a:xfrm>
            <a:off x="462117" y="5297822"/>
            <a:ext cx="8239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Deisenroth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P., Faisal, A. A., &amp; Ong, C. S. (2020). Mathematics for machine learning. Cambridge University Press.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63258-9C32-FE9A-504D-1873F05C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7CE-3D71-6A43-30FB-C04EFD2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29" y="0"/>
            <a:ext cx="5170982" cy="67842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			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89162D-9C63-EC5D-2F11-43070A4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381" y="5723393"/>
            <a:ext cx="7932664" cy="11879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Rowe et al.,  (2005). Mechanisms of disease: cystic fibrosis. New England Journal of Medicine, 352(19), 1992-2001. Lester, A., Sandman, M., Herring, C., Girard, C., Dixon, B., Ramsdell, H., ... &amp; Johnson, Q. R. (2023). </a:t>
            </a:r>
          </a:p>
          <a:p>
            <a:pPr marL="228600" indent="-228600" algn="l">
              <a:buAutoNum type="arabicPeriod"/>
            </a:pP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Noone, P. G., &amp; Knowles, M. R. (2001). 'CFTR-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opathies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disease phenotypes associated with cystic fibrosis transmembrane regulator gene mutations. Respiratory research, 2, 1-5.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F4745-EB3A-6558-C425-0E1B61E8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CE27E-691D-9EA4-2F1F-3BD79DAAD835}"/>
              </a:ext>
            </a:extLst>
          </p:cNvPr>
          <p:cNvSpPr txBox="1"/>
          <p:nvPr/>
        </p:nvSpPr>
        <p:spPr>
          <a:xfrm>
            <a:off x="387885" y="570275"/>
            <a:ext cx="81860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(CF)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recessive genetic disease that is caused by mutation in the CFTR protein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patients affected with chronic lung infections are mainly due to the pathogen,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Pseudomonas aeruginosa (Pa).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transmembrane conductance regulator (CFTR) protein gets mutated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leads to life-threatening lung infection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in the defective CFTR gene impairs Cl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transport, disrupts fluid homeostasis across epithelial membranes.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thick mucus formation in affected organs which damages lungs.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treatments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Lumacaftor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Ivacaftor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limited efficiency, high cost, and variable patient response, highlighting the need for new therapeutics.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DF5A7-13ED-F245-AC03-C6837E5611A7}"/>
              </a:ext>
            </a:extLst>
          </p:cNvPr>
          <p:cNvSpPr txBox="1">
            <a:spLocks/>
          </p:cNvSpPr>
          <p:nvPr/>
        </p:nvSpPr>
        <p:spPr>
          <a:xfrm>
            <a:off x="334296" y="5961377"/>
            <a:ext cx="8500477" cy="949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6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F6017-1356-5E5D-4987-3599B01E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3" y="109489"/>
            <a:ext cx="3717208" cy="78524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attended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75EC-8690-8C10-3A4A-1B212075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2" y="1147199"/>
            <a:ext cx="812205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Attended Online lecture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“Insights on Biostatistics”,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organised by Indiana University on January 28, 2025.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Participated in Online Faculty Development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(FDP)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“Foundations and Applications of Machine and Deep Learning: A Hands-On Approach”,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Electronics &amp; ICT Academy, NIT Warangal from March 3 – 12, 2025.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One day workshop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“Accelerating Virtual Drug Screening with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ScientiFlow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VIT-Technology Business Incubator, Vellore on April 5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DF8D-F790-BDFC-4A0E-F0D534E7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er for a cure for Cystic Fibrosis Custom Ink Fundraising">
            <a:extLst>
              <a:ext uri="{FF2B5EF4-FFF2-40B4-BE49-F238E27FC236}">
                <a16:creationId xmlns:a16="http://schemas.microsoft.com/office/drawing/2014/main" id="{B3966E6D-E4B0-011E-3D2C-318349A1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1" y="462116"/>
            <a:ext cx="4188542" cy="41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6CB3A-83D1-F3AF-5B64-6A62640E88E6}"/>
              </a:ext>
            </a:extLst>
          </p:cNvPr>
          <p:cNvSpPr txBox="1"/>
          <p:nvPr/>
        </p:nvSpPr>
        <p:spPr>
          <a:xfrm>
            <a:off x="510510" y="4799371"/>
            <a:ext cx="4159073" cy="17081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WON’T STOP </a:t>
            </a:r>
          </a:p>
          <a:p>
            <a:pPr algn="ctr"/>
            <a:endParaRPr lang="en-IN" sz="21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 STANDS FOR CURE FOUND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A0F25-CE9F-FF5B-508C-3CCF1273DD2C}"/>
              </a:ext>
            </a:extLst>
          </p:cNvPr>
          <p:cNvSpPr/>
          <p:nvPr/>
        </p:nvSpPr>
        <p:spPr>
          <a:xfrm>
            <a:off x="5526651" y="2351782"/>
            <a:ext cx="24192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and </a:t>
            </a:r>
          </a:p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IN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41D66-9D59-50BC-F14C-E92AE9D1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D9DF-C08B-C65F-3867-78688E65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13" y="1916060"/>
            <a:ext cx="2715722" cy="2339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A2525-B581-AB8A-B4E3-0E982164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11" y="2612775"/>
            <a:ext cx="2641651" cy="2499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A9482-10B7-2ABB-0995-8C8344BF3754}"/>
              </a:ext>
            </a:extLst>
          </p:cNvPr>
          <p:cNvSpPr txBox="1"/>
          <p:nvPr/>
        </p:nvSpPr>
        <p:spPr>
          <a:xfrm>
            <a:off x="3759384" y="4187625"/>
            <a:ext cx="2880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Cystic fibrosis and the CFTR gene in chromosome seven whose malfunction is responsible for the disease.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1DED-8D84-0D4A-6CAD-348A9643B8C1}"/>
              </a:ext>
            </a:extLst>
          </p:cNvPr>
          <p:cNvSpPr txBox="1"/>
          <p:nvPr/>
        </p:nvSpPr>
        <p:spPr>
          <a:xfrm>
            <a:off x="6840709" y="5215290"/>
            <a:ext cx="2128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Functioning of healthy and unhealthy CFTR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37AB1-6DF5-D063-9B9B-ACB0DE280B60}"/>
              </a:ext>
            </a:extLst>
          </p:cNvPr>
          <p:cNvSpPr txBox="1"/>
          <p:nvPr/>
        </p:nvSpPr>
        <p:spPr>
          <a:xfrm>
            <a:off x="1705084" y="162873"/>
            <a:ext cx="54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– Normal / Dysfunction  </a:t>
            </a:r>
          </a:p>
        </p:txBody>
      </p:sp>
      <p:pic>
        <p:nvPicPr>
          <p:cNvPr id="1026" name="Picture 2" descr="Cystic Fibrosis: Causes, Symptoms &amp; Treatment">
            <a:extLst>
              <a:ext uri="{FF2B5EF4-FFF2-40B4-BE49-F238E27FC236}">
                <a16:creationId xmlns:a16="http://schemas.microsoft.com/office/drawing/2014/main" id="{3D8CC36A-1990-93F9-CC46-E920A9B6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8" y="986245"/>
            <a:ext cx="3061293" cy="42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D119C54-AFD9-780B-4FA3-02F89D1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149059"/>
            <a:ext cx="7895303" cy="572418"/>
          </a:xfrm>
        </p:spPr>
        <p:txBody>
          <a:bodyPr/>
          <a:lstStyle/>
          <a:p>
            <a:r>
              <a:rPr lang="en-IN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Basu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(2024). The Future of Cystic Fibrosis Care: Exploring AI's Impact on Detection and current therapy Respiratory Medicine Reviews, 20(4), 302-321.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B8E420-AE20-3134-B8D2-21304B62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F02D52-1006-84FB-81AC-73157F37909E}"/>
              </a:ext>
            </a:extLst>
          </p:cNvPr>
          <p:cNvSpPr txBox="1"/>
          <p:nvPr/>
        </p:nvSpPr>
        <p:spPr>
          <a:xfrm>
            <a:off x="619840" y="5078592"/>
            <a:ext cx="4283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AutoNum type="alphaUcParenBoth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CFTR in which the Cl- can pass; as a result, the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ASL viscosity are maintained, and when Cl- cannot pass, CF can be caused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496EB-9A8F-506A-E525-620BDAD60F1A}"/>
              </a:ext>
            </a:extLst>
          </p:cNvPr>
          <p:cNvSpPr txBox="1"/>
          <p:nvPr/>
        </p:nvSpPr>
        <p:spPr>
          <a:xfrm>
            <a:off x="5508823" y="5821764"/>
            <a:ext cx="3201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pathophysiological process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921A00-17D8-7793-A831-AE1E1592AD19}"/>
              </a:ext>
            </a:extLst>
          </p:cNvPr>
          <p:cNvGrpSpPr/>
          <p:nvPr/>
        </p:nvGrpSpPr>
        <p:grpSpPr>
          <a:xfrm>
            <a:off x="5266033" y="717368"/>
            <a:ext cx="3213155" cy="4997337"/>
            <a:chOff x="5266033" y="717368"/>
            <a:chExt cx="3213155" cy="49973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F540F2-2098-337D-13F3-E146B7EC8BA9}"/>
                </a:ext>
              </a:extLst>
            </p:cNvPr>
            <p:cNvGrpSpPr/>
            <p:nvPr/>
          </p:nvGrpSpPr>
          <p:grpSpPr>
            <a:xfrm>
              <a:off x="5266033" y="717368"/>
              <a:ext cx="3213155" cy="4997337"/>
              <a:chOff x="9436281" y="473383"/>
              <a:chExt cx="2592091" cy="5475135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9DFC3F8-D76F-DE1A-C6DA-AB4D846C8E87}"/>
                  </a:ext>
                </a:extLst>
              </p:cNvPr>
              <p:cNvSpPr/>
              <p:nvPr/>
            </p:nvSpPr>
            <p:spPr>
              <a:xfrm>
                <a:off x="9789738" y="1531914"/>
                <a:ext cx="1818399" cy="3202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Increased ASL </a:t>
                </a:r>
                <a:r>
                  <a:rPr lang="en-I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vicosity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FB6EB0C-824D-2A80-05DA-8D22A32B3731}"/>
                  </a:ext>
                </a:extLst>
              </p:cNvPr>
              <p:cNvSpPr/>
              <p:nvPr/>
            </p:nvSpPr>
            <p:spPr>
              <a:xfrm>
                <a:off x="9789739" y="473383"/>
                <a:ext cx="1818397" cy="2648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Dysfunctional CFTR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A154313-2EA5-07C0-BB40-E971EA564B4B}"/>
                  </a:ext>
                </a:extLst>
              </p:cNvPr>
              <p:cNvSpPr/>
              <p:nvPr/>
            </p:nvSpPr>
            <p:spPr>
              <a:xfrm>
                <a:off x="9748643" y="963301"/>
                <a:ext cx="1941679" cy="34720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</a:t>
                </a:r>
                <a:r>
                  <a:rPr lang="en-IN" sz="1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Na+ channel impaired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85EE6B-CAA9-BAAF-A8AD-CE73A5ABB401}"/>
                  </a:ext>
                </a:extLst>
              </p:cNvPr>
              <p:cNvSpPr/>
              <p:nvPr/>
            </p:nvSpPr>
            <p:spPr>
              <a:xfrm>
                <a:off x="9471264" y="2087882"/>
                <a:ext cx="2486169" cy="41397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:r>
                  <a:rPr lang="en-I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mucocillary</a:t>
                </a:r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clearance efficiency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2EF8DC1-C568-4B3C-4C71-9D696946AAB3}"/>
                  </a:ext>
                </a:extLst>
              </p:cNvPr>
              <p:cNvSpPr/>
              <p:nvPr/>
            </p:nvSpPr>
            <p:spPr>
              <a:xfrm>
                <a:off x="9436281" y="2729214"/>
                <a:ext cx="2582791" cy="41111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Anti-microbial activity of ASL is reduced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91ACE1-A9C0-8808-6A7D-CF592C71FAD8}"/>
                  </a:ext>
                </a:extLst>
              </p:cNvPr>
              <p:cNvSpPr/>
              <p:nvPr/>
            </p:nvSpPr>
            <p:spPr>
              <a:xfrm>
                <a:off x="9445580" y="3366193"/>
                <a:ext cx="2582792" cy="411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Triggers pro-inflammation pathway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C4C06AB-53BC-9AFB-28DF-13F71B94E6AC}"/>
                  </a:ext>
                </a:extLst>
              </p:cNvPr>
              <p:cNvSpPr/>
              <p:nvPr/>
            </p:nvSpPr>
            <p:spPr>
              <a:xfrm>
                <a:off x="10021712" y="3985364"/>
                <a:ext cx="1453691" cy="29832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Chronic infection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753C96-75BF-1A7D-73A4-AE8D2D7BFCD1}"/>
                  </a:ext>
                </a:extLst>
              </p:cNvPr>
              <p:cNvSpPr/>
              <p:nvPr/>
            </p:nvSpPr>
            <p:spPr>
              <a:xfrm>
                <a:off x="10062962" y="4485389"/>
                <a:ext cx="1339706" cy="29832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Inflammation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6394698-0961-6614-C0B2-9398A8B84863}"/>
                  </a:ext>
                </a:extLst>
              </p:cNvPr>
              <p:cNvSpPr/>
              <p:nvPr/>
            </p:nvSpPr>
            <p:spPr>
              <a:xfrm>
                <a:off x="10008101" y="5017313"/>
                <a:ext cx="1507574" cy="357443"/>
              </a:xfrm>
              <a:prstGeom prst="round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Respiratory failure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553EE8-44F9-AAE2-AF82-B05762C1B91E}"/>
                  </a:ext>
                </a:extLst>
              </p:cNvPr>
              <p:cNvSpPr/>
              <p:nvPr/>
            </p:nvSpPr>
            <p:spPr>
              <a:xfrm>
                <a:off x="10099587" y="5594889"/>
                <a:ext cx="1251716" cy="353629"/>
              </a:xfrm>
              <a:prstGeom prst="roundRect">
                <a:avLst/>
              </a:prstGeom>
              <a:solidFill>
                <a:srgbClr val="DE962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Cystic fibrosis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8E6B8D-DF8F-2F8D-CBAE-7F69EE2C41EE}"/>
                </a:ext>
              </a:extLst>
            </p:cNvPr>
            <p:cNvCxnSpPr/>
            <p:nvPr/>
          </p:nvCxnSpPr>
          <p:spPr>
            <a:xfrm>
              <a:off x="6864572" y="949476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9F8C79-1732-5A23-4A25-183E719874AA}"/>
                </a:ext>
              </a:extLst>
            </p:cNvPr>
            <p:cNvCxnSpPr/>
            <p:nvPr/>
          </p:nvCxnSpPr>
          <p:spPr>
            <a:xfrm>
              <a:off x="6875485" y="1470581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572C7A-84D3-7F17-4327-8484155CCFCB}"/>
                </a:ext>
              </a:extLst>
            </p:cNvPr>
            <p:cNvCxnSpPr/>
            <p:nvPr/>
          </p:nvCxnSpPr>
          <p:spPr>
            <a:xfrm>
              <a:off x="6875485" y="1955323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92BC2A-F03F-AABB-D631-CB119BEB6FEB}"/>
                </a:ext>
              </a:extLst>
            </p:cNvPr>
            <p:cNvCxnSpPr/>
            <p:nvPr/>
          </p:nvCxnSpPr>
          <p:spPr>
            <a:xfrm>
              <a:off x="6875485" y="2541322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A8F913-8177-52B4-FDA1-4C317DD54283}"/>
                </a:ext>
              </a:extLst>
            </p:cNvPr>
            <p:cNvCxnSpPr/>
            <p:nvPr/>
          </p:nvCxnSpPr>
          <p:spPr>
            <a:xfrm>
              <a:off x="6875488" y="3145305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107D99-6B04-9386-CB6B-E01E1BF31F19}"/>
                </a:ext>
              </a:extLst>
            </p:cNvPr>
            <p:cNvCxnSpPr/>
            <p:nvPr/>
          </p:nvCxnSpPr>
          <p:spPr>
            <a:xfrm>
              <a:off x="6863059" y="3730496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486C89-D0B2-AC12-A28F-6BBF37C7DE1F}"/>
                </a:ext>
              </a:extLst>
            </p:cNvPr>
            <p:cNvCxnSpPr/>
            <p:nvPr/>
          </p:nvCxnSpPr>
          <p:spPr>
            <a:xfrm>
              <a:off x="6863059" y="4157287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8A5AC0-25A6-29C3-4E37-CF51710A6197}"/>
                </a:ext>
              </a:extLst>
            </p:cNvPr>
            <p:cNvCxnSpPr/>
            <p:nvPr/>
          </p:nvCxnSpPr>
          <p:spPr>
            <a:xfrm>
              <a:off x="6863059" y="4642791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A66FE9-012B-9C4A-0BF6-CB9EB5D5722A}"/>
                </a:ext>
              </a:extLst>
            </p:cNvPr>
            <p:cNvCxnSpPr/>
            <p:nvPr/>
          </p:nvCxnSpPr>
          <p:spPr>
            <a:xfrm>
              <a:off x="6873066" y="5169963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334578-9F3B-E84A-47B3-E00F5C062D3B}"/>
              </a:ext>
            </a:extLst>
          </p:cNvPr>
          <p:cNvSpPr txBox="1"/>
          <p:nvPr/>
        </p:nvSpPr>
        <p:spPr>
          <a:xfrm>
            <a:off x="2203787" y="68586"/>
            <a:ext cx="473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and its mechanism 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D114FC66-2509-DC6E-2C07-AA618113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373" y="6185307"/>
            <a:ext cx="7873401" cy="572418"/>
          </a:xfrm>
        </p:spPr>
        <p:txBody>
          <a:bodyPr/>
          <a:lstStyle/>
          <a:p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Basu, B., Dutta, S., Rahaman, M., Bose, A., Das, S., Prajapati, J., &amp; Prajapati, B. (2024). The Future of Cystic Fibrosis Care: Exploring AI's Impact on Detection and therapy. Current Respiratory Medicine Reviews, 20(4), 302-321.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0314486-186B-E60E-9804-53899DC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5</a:t>
            </a:fld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AEB237-B0CE-4044-653F-BF518F723862}"/>
              </a:ext>
            </a:extLst>
          </p:cNvPr>
          <p:cNvGrpSpPr/>
          <p:nvPr/>
        </p:nvGrpSpPr>
        <p:grpSpPr>
          <a:xfrm>
            <a:off x="288395" y="636517"/>
            <a:ext cx="4772670" cy="4335809"/>
            <a:chOff x="271523" y="555240"/>
            <a:chExt cx="4772670" cy="43358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01CFF4-FBA0-6F5E-DBE2-E2B2BC0D2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638"/>
            <a:stretch/>
          </p:blipFill>
          <p:spPr>
            <a:xfrm>
              <a:off x="271523" y="555240"/>
              <a:ext cx="4772670" cy="4335809"/>
            </a:xfrm>
            <a:prstGeom prst="rect">
              <a:avLst/>
            </a:prstGeom>
            <a:ln w="3175">
              <a:noFill/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788047-FB47-5893-0CC2-40E92B88350B}"/>
                    </a:ext>
                  </a:extLst>
                </p14:cNvPr>
                <p14:cNvContentPartPr/>
                <p14:nvPr/>
              </p14:nvContentPartPr>
              <p14:xfrm>
                <a:off x="3787641" y="4533101"/>
                <a:ext cx="204480" cy="12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788047-FB47-5893-0CC2-40E92B8835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5001" y="4470101"/>
                  <a:ext cx="330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4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E7AE-53DE-AF86-17A6-B9D8F17E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C1B-18DC-3257-8E6C-7E01D3E2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74" y="0"/>
            <a:ext cx="7749569" cy="76839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Protein - protein interactions (PPIs)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960E-15CE-82BA-5250-F64ACDA3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74" y="768396"/>
            <a:ext cx="4248396" cy="427647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therapeutic macromolecular targets.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 crucial role in CFTR misfolding, degradation and defective trafficking, particularly in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 mutation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 mutation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modifications after translation are thought to be the cause of a protein's inability to be bound to the proper cellular site.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treatments like CFTR modulators have helped many patients, but they work only for limited types of gene mutation.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7314175-3C35-8329-55DC-256909AA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023" y="5584716"/>
            <a:ext cx="4170625" cy="1009775"/>
          </a:xfrm>
        </p:spPr>
        <p:txBody>
          <a:bodyPr/>
          <a:lstStyle/>
          <a:p>
            <a:pPr algn="l"/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Siryani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(2015). Distribution of cystic fibrosis transmembrane conductance regulator (CFTR) mutations in a cohort of patients residing in 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palestine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one, 10(7), e0133890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8E5B-EA3F-F12B-BD8B-57A59FB4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AEA49-D687-88D8-4A34-580AC22A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4"/>
          <a:stretch>
            <a:fillRect/>
          </a:stretch>
        </p:blipFill>
        <p:spPr>
          <a:xfrm>
            <a:off x="4902365" y="907617"/>
            <a:ext cx="3840261" cy="4031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D6AC9-D3BF-5DB6-ADCF-DA0B31A647F3}"/>
              </a:ext>
            </a:extLst>
          </p:cNvPr>
          <p:cNvSpPr txBox="1"/>
          <p:nvPr/>
        </p:nvSpPr>
        <p:spPr>
          <a:xfrm>
            <a:off x="5668298" y="4991701"/>
            <a:ext cx="2482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CFTR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in cystic fibrosis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DAB5B-292A-B40A-5E88-F14013DC8C7D}"/>
              </a:ext>
            </a:extLst>
          </p:cNvPr>
          <p:cNvSpPr txBox="1"/>
          <p:nvPr/>
        </p:nvSpPr>
        <p:spPr>
          <a:xfrm>
            <a:off x="4745648" y="5546931"/>
            <a:ext cx="4327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Thida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Cystic Fibrosis A Review, JAMA, Volume 329, Number 21 1859</a:t>
            </a:r>
          </a:p>
        </p:txBody>
      </p:sp>
    </p:spTree>
    <p:extLst>
      <p:ext uri="{BB962C8B-B14F-4D97-AF65-F5344CB8AC3E}">
        <p14:creationId xmlns:p14="http://schemas.microsoft.com/office/powerpoint/2010/main" val="40512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11B0D4-FBB1-DAF9-A659-B370DE260F57}"/>
              </a:ext>
            </a:extLst>
          </p:cNvPr>
          <p:cNvSpPr txBox="1"/>
          <p:nvPr/>
        </p:nvSpPr>
        <p:spPr>
          <a:xfrm>
            <a:off x="275302" y="115971"/>
            <a:ext cx="8546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Enzymes, ion channels, and receptors act as proteins for target-based drug discovery.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 are key targets to expand the druggable proteome</a:t>
            </a:r>
            <a:r>
              <a:rPr lang="en-I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therapeutically tackle various diseases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 targeting drugs are advantageous than vaccines for mutations in genomes that results in immune evasive properties.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04221-CC59-DD34-4667-90597CFCC879}"/>
              </a:ext>
            </a:extLst>
          </p:cNvPr>
          <p:cNvSpPr txBox="1"/>
          <p:nvPr/>
        </p:nvSpPr>
        <p:spPr>
          <a:xfrm>
            <a:off x="275303" y="120405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of Small-molecule inhibitor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A891F-30EA-4FEE-38A1-D363A906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2934838"/>
            <a:ext cx="4572000" cy="26818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0500-03C2-654A-0CE4-030810D7A29D}"/>
              </a:ext>
            </a:extLst>
          </p:cNvPr>
          <p:cNvSpPr txBox="1"/>
          <p:nvPr/>
        </p:nvSpPr>
        <p:spPr>
          <a:xfrm>
            <a:off x="5211097" y="3417037"/>
            <a:ext cx="3610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Yoon, H., Rutter, J. C., Li, Y. D., &amp; Ebert, B. L. (2024). Induced protein degradation for therapeutics: past, present, and future.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Clinical Investigation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D919-3CA3-A6C1-F817-DCB3C325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802" y="5928851"/>
            <a:ext cx="7881463" cy="710421"/>
          </a:xfrm>
        </p:spPr>
        <p:txBody>
          <a:bodyPr/>
          <a:lstStyle/>
          <a:p>
            <a:pPr algn="l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Lu et al., (2020). Recent advances in the development of protein–protein interactions modulators: mechanisms and clinical trials. Signal transduction and targeted therapy, 5(1), 213. </a:t>
            </a:r>
          </a:p>
          <a:p>
            <a:pPr algn="l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Trepte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(2024). AI-guided pipeline for protein–protein interaction drug discovery identifies a SARS-CoV-2 inhibitor. Molecular systems biology, 20(4), 428-457.</a:t>
            </a:r>
            <a:endParaRPr lang="en-IN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7356B-1B9F-6FFE-C9A6-F8DE6DE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4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9A3A7-FD99-CDD1-28BB-70FC6AEF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30"/>
          <a:stretch/>
        </p:blipFill>
        <p:spPr>
          <a:xfrm>
            <a:off x="4440221" y="844114"/>
            <a:ext cx="4412885" cy="4519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E3328-5FDC-F1A5-31E4-2372F6F5DAB2}"/>
              </a:ext>
            </a:extLst>
          </p:cNvPr>
          <p:cNvSpPr txBox="1"/>
          <p:nvPr/>
        </p:nvSpPr>
        <p:spPr>
          <a:xfrm>
            <a:off x="4867971" y="5476151"/>
            <a:ext cx="3890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Cystic fibrosis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550B1-C6A6-1FA5-8F71-82C34628E543}"/>
              </a:ext>
            </a:extLst>
          </p:cNvPr>
          <p:cNvSpPr txBox="1"/>
          <p:nvPr/>
        </p:nvSpPr>
        <p:spPr>
          <a:xfrm>
            <a:off x="170870" y="844114"/>
            <a:ext cx="40549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emerged as powerful tools in virtual screening and drug discovery but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utilized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identifying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 inhibitors for Cystic fibrosis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CFTR- PPI interaction databases have not been used to develop predictive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developing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ML-driven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predicting, screening, and validating novel PPI inhibitors for cystic fibrosis treatment.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D314CF-3B0C-6629-D8F8-EF7D1EF1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94" y="117709"/>
            <a:ext cx="7869880" cy="444631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Machine Learning in Cystic Fibrosis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A774-5F8B-B580-D4D2-0D6BD72D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96" y="6149059"/>
            <a:ext cx="7869880" cy="572418"/>
          </a:xfrm>
        </p:spPr>
        <p:txBody>
          <a:bodyPr/>
          <a:lstStyle/>
          <a:p>
            <a:pPr algn="l"/>
            <a:r>
              <a:rPr lang="en-IN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Basu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(2024). The Future of Cystic Fibrosis Care: Exploring AI's Impact on Detection and therapy. Current Respiratory Medicine Reviews, 20(4), 302-321.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AB614-9636-2086-DF91-CBCB288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2B449-8089-F879-D590-BEF080D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61786"/>
            <a:ext cx="8210822" cy="19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virtual screening approach identifies and prioritize small-molecule inhibitors targeting CFTR-associated protein-protein interactions for Cystic fibrosis treatment.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994DB-C88D-A913-1C3D-BE5F2868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379976"/>
            <a:ext cx="8210822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novel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PPI inhibitors.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reduced timeline targeted therapies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CF.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pipeline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drug discovery and validation.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3D5F0-2592-5E4D-1DF6-1B2BC35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4030</Words>
  <Application>Microsoft Office PowerPoint</Application>
  <PresentationFormat>On-screen Show (4:3)</PresentationFormat>
  <Paragraphs>480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Theoretical Background    </vt:lpstr>
      <vt:lpstr>PowerPoint Presentation</vt:lpstr>
      <vt:lpstr>PowerPoint Presentation</vt:lpstr>
      <vt:lpstr>Problem statement: Protein - protein interactions (PPIs)</vt:lpstr>
      <vt:lpstr>PowerPoint Presentation</vt:lpstr>
      <vt:lpstr>Importance of Machine Learning in Cystic Fibrosis</vt:lpstr>
      <vt:lpstr>PowerPoint Presentation</vt:lpstr>
      <vt:lpstr>CFTR-Interacting Proteins for targeting PPI Inhibitor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Completed Course Works</vt:lpstr>
      <vt:lpstr>PowerPoint Presentation</vt:lpstr>
      <vt:lpstr>PowerPoint Presentation</vt:lpstr>
      <vt:lpstr>PowerPoint Presentation</vt:lpstr>
      <vt:lpstr>Programmes attended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 Gunasekaran</dc:creator>
  <cp:lastModifiedBy>VINOTH D</cp:lastModifiedBy>
  <cp:revision>4</cp:revision>
  <dcterms:created xsi:type="dcterms:W3CDTF">2025-04-13T17:26:51Z</dcterms:created>
  <dcterms:modified xsi:type="dcterms:W3CDTF">2025-06-24T16:18:04Z</dcterms:modified>
</cp:coreProperties>
</file>