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5"/>
  </p:notesMasterIdLst>
  <p:sldIdLst>
    <p:sldId id="324" r:id="rId2"/>
    <p:sldId id="288" r:id="rId3"/>
    <p:sldId id="258" r:id="rId4"/>
    <p:sldId id="261" r:id="rId5"/>
    <p:sldId id="323" r:id="rId6"/>
    <p:sldId id="278" r:id="rId7"/>
    <p:sldId id="283" r:id="rId8"/>
    <p:sldId id="325" r:id="rId9"/>
    <p:sldId id="277" r:id="rId10"/>
    <p:sldId id="312" r:id="rId11"/>
    <p:sldId id="307" r:id="rId12"/>
    <p:sldId id="260" r:id="rId13"/>
    <p:sldId id="349" r:id="rId14"/>
    <p:sldId id="352" r:id="rId15"/>
    <p:sldId id="344" r:id="rId16"/>
    <p:sldId id="331" r:id="rId17"/>
    <p:sldId id="335" r:id="rId18"/>
    <p:sldId id="345" r:id="rId19"/>
    <p:sldId id="338" r:id="rId20"/>
    <p:sldId id="346" r:id="rId21"/>
    <p:sldId id="353" r:id="rId22"/>
    <p:sldId id="358" r:id="rId23"/>
    <p:sldId id="354" r:id="rId24"/>
    <p:sldId id="355" r:id="rId25"/>
    <p:sldId id="357" r:id="rId26"/>
    <p:sldId id="356" r:id="rId27"/>
    <p:sldId id="265" r:id="rId28"/>
    <p:sldId id="328" r:id="rId29"/>
    <p:sldId id="329" r:id="rId30"/>
    <p:sldId id="319" r:id="rId31"/>
    <p:sldId id="285" r:id="rId32"/>
    <p:sldId id="321" r:id="rId33"/>
    <p:sldId id="27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622"/>
    <a:srgbClr val="FF7C80"/>
    <a:srgbClr val="FF99CC"/>
    <a:srgbClr val="FF5050"/>
    <a:srgbClr val="FFFFCC"/>
    <a:srgbClr val="CDF3D5"/>
    <a:srgbClr val="FFCCCC"/>
    <a:srgbClr val="9900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BF4DB-867D-4E47-BE21-DA9A91A3AC58}" v="618" dt="2025-06-18T10:21:21.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56" autoAdjust="0"/>
  </p:normalViewPr>
  <p:slideViewPr>
    <p:cSldViewPr snapToGrid="0">
      <p:cViewPr varScale="1">
        <p:scale>
          <a:sx n="65" d="100"/>
          <a:sy n="65" d="100"/>
        </p:scale>
        <p:origin x="13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vya Gunasekaran" userId="fc8afc26d28186fc" providerId="LiveId" clId="{4DBBF4DB-867D-4E47-BE21-DA9A91A3AC58}"/>
    <pc:docChg chg="undo custSel addSld delSld modSld sldOrd modMainMaster modNotesMaster">
      <pc:chgData name="Dhivya Gunasekaran" userId="fc8afc26d28186fc" providerId="LiveId" clId="{4DBBF4DB-867D-4E47-BE21-DA9A91A3AC58}" dt="2025-06-18T10:23:24.718" v="8294" actId="14734"/>
      <pc:docMkLst>
        <pc:docMk/>
      </pc:docMkLst>
      <pc:sldChg chg="modSp mod">
        <pc:chgData name="Dhivya Gunasekaran" userId="fc8afc26d28186fc" providerId="LiveId" clId="{4DBBF4DB-867D-4E47-BE21-DA9A91A3AC58}" dt="2025-06-17T15:47:26.294" v="8036" actId="20577"/>
        <pc:sldMkLst>
          <pc:docMk/>
          <pc:sldMk cId="2438231029" sldId="258"/>
        </pc:sldMkLst>
        <pc:spChg chg="mod">
          <ac:chgData name="Dhivya Gunasekaran" userId="fc8afc26d28186fc" providerId="LiveId" clId="{4DBBF4DB-867D-4E47-BE21-DA9A91A3AC58}" dt="2025-06-06T04:33:41.152" v="2708" actId="1038"/>
          <ac:spMkLst>
            <pc:docMk/>
            <pc:sldMk cId="2438231029" sldId="258"/>
            <ac:spMk id="3" creationId="{C83AACC9-A139-D8B8-D340-1B632F53E7A0}"/>
          </ac:spMkLst>
        </pc:spChg>
        <pc:spChg chg="mod">
          <ac:chgData name="Dhivya Gunasekaran" userId="fc8afc26d28186fc" providerId="LiveId" clId="{4DBBF4DB-867D-4E47-BE21-DA9A91A3AC58}" dt="2025-06-17T15:47:26.294" v="8036" actId="20577"/>
          <ac:spMkLst>
            <pc:docMk/>
            <pc:sldMk cId="2438231029" sldId="258"/>
            <ac:spMk id="5" creationId="{6243D2B5-43DF-2D80-4143-2D8C5CB643B1}"/>
          </ac:spMkLst>
        </pc:spChg>
      </pc:sldChg>
      <pc:sldChg chg="modSp del mod">
        <pc:chgData name="Dhivya Gunasekaran" userId="fc8afc26d28186fc" providerId="LiveId" clId="{4DBBF4DB-867D-4E47-BE21-DA9A91A3AC58}" dt="2025-06-16T04:01:08.010" v="6472" actId="2696"/>
        <pc:sldMkLst>
          <pc:docMk/>
          <pc:sldMk cId="3531392061" sldId="260"/>
        </pc:sldMkLst>
      </pc:sldChg>
      <pc:sldChg chg="modSp add mod">
        <pc:chgData name="Dhivya Gunasekaran" userId="fc8afc26d28186fc" providerId="LiveId" clId="{4DBBF4DB-867D-4E47-BE21-DA9A91A3AC58}" dt="2025-06-18T04:31:54.419" v="8135" actId="20577"/>
        <pc:sldMkLst>
          <pc:docMk/>
          <pc:sldMk cId="3753088324" sldId="260"/>
        </pc:sldMkLst>
        <pc:spChg chg="mod">
          <ac:chgData name="Dhivya Gunasekaran" userId="fc8afc26d28186fc" providerId="LiveId" clId="{4DBBF4DB-867D-4E47-BE21-DA9A91A3AC58}" dt="2025-06-18T04:31:54.419" v="8135" actId="20577"/>
          <ac:spMkLst>
            <pc:docMk/>
            <pc:sldMk cId="3753088324" sldId="260"/>
            <ac:spMk id="4" creationId="{0442A992-8D42-81A9-C4F4-C955A79FCA21}"/>
          </ac:spMkLst>
        </pc:spChg>
        <pc:spChg chg="mod">
          <ac:chgData name="Dhivya Gunasekaran" userId="fc8afc26d28186fc" providerId="LiveId" clId="{4DBBF4DB-867D-4E47-BE21-DA9A91A3AC58}" dt="2025-06-18T04:22:44.795" v="8101" actId="20577"/>
          <ac:spMkLst>
            <pc:docMk/>
            <pc:sldMk cId="3753088324" sldId="260"/>
            <ac:spMk id="5" creationId="{8975E95B-FEFC-5038-1235-D8953DE33E91}"/>
          </ac:spMkLst>
        </pc:spChg>
      </pc:sldChg>
      <pc:sldChg chg="modSp mod">
        <pc:chgData name="Dhivya Gunasekaran" userId="fc8afc26d28186fc" providerId="LiveId" clId="{4DBBF4DB-867D-4E47-BE21-DA9A91A3AC58}" dt="2025-06-15T13:07:08.954" v="6155" actId="1076"/>
        <pc:sldMkLst>
          <pc:docMk/>
          <pc:sldMk cId="2216641144" sldId="261"/>
        </pc:sldMkLst>
        <pc:spChg chg="mod">
          <ac:chgData name="Dhivya Gunasekaran" userId="fc8afc26d28186fc" providerId="LiveId" clId="{4DBBF4DB-867D-4E47-BE21-DA9A91A3AC58}" dt="2025-06-15T13:07:08.954" v="6155" actId="1076"/>
          <ac:spMkLst>
            <pc:docMk/>
            <pc:sldMk cId="2216641144" sldId="261"/>
            <ac:spMk id="2" creationId="{6DDB07CE-3D71-6A43-30FB-C04EFD285AA9}"/>
          </ac:spMkLst>
        </pc:spChg>
        <pc:spChg chg="mod">
          <ac:chgData name="Dhivya Gunasekaran" userId="fc8afc26d28186fc" providerId="LiveId" clId="{4DBBF4DB-867D-4E47-BE21-DA9A91A3AC58}" dt="2025-06-15T13:07:03.823" v="6154" actId="1076"/>
          <ac:spMkLst>
            <pc:docMk/>
            <pc:sldMk cId="2216641144" sldId="261"/>
            <ac:spMk id="4" creationId="{6E4CE27E-691D-9EA4-2F1F-3BD79DAAD835}"/>
          </ac:spMkLst>
        </pc:spChg>
      </pc:sldChg>
      <pc:sldChg chg="addSp modSp mod">
        <pc:chgData name="Dhivya Gunasekaran" userId="fc8afc26d28186fc" providerId="LiveId" clId="{4DBBF4DB-867D-4E47-BE21-DA9A91A3AC58}" dt="2025-06-05T11:20:53.719" v="2554" actId="255"/>
        <pc:sldMkLst>
          <pc:docMk/>
          <pc:sldMk cId="3917671163" sldId="265"/>
        </pc:sldMkLst>
        <pc:spChg chg="mod">
          <ac:chgData name="Dhivya Gunasekaran" userId="fc8afc26d28186fc" providerId="LiveId" clId="{4DBBF4DB-867D-4E47-BE21-DA9A91A3AC58}" dt="2025-06-05T10:44:22.200" v="2086" actId="1076"/>
          <ac:spMkLst>
            <pc:docMk/>
            <pc:sldMk cId="3917671163" sldId="265"/>
            <ac:spMk id="2" creationId="{0D8889A6-2424-81C8-3A4F-7393B597B8B1}"/>
          </ac:spMkLst>
        </pc:spChg>
        <pc:spChg chg="mod">
          <ac:chgData name="Dhivya Gunasekaran" userId="fc8afc26d28186fc" providerId="LiveId" clId="{4DBBF4DB-867D-4E47-BE21-DA9A91A3AC58}" dt="2025-06-05T11:20:45.620" v="2553" actId="255"/>
          <ac:spMkLst>
            <pc:docMk/>
            <pc:sldMk cId="3917671163" sldId="265"/>
            <ac:spMk id="3" creationId="{D8BC45A3-1DB8-31EC-4FD6-999293B53918}"/>
          </ac:spMkLst>
        </pc:spChg>
        <pc:spChg chg="add mod">
          <ac:chgData name="Dhivya Gunasekaran" userId="fc8afc26d28186fc" providerId="LiveId" clId="{4DBBF4DB-867D-4E47-BE21-DA9A91A3AC58}" dt="2025-06-05T10:44:30.008" v="2088" actId="1076"/>
          <ac:spMkLst>
            <pc:docMk/>
            <pc:sldMk cId="3917671163" sldId="265"/>
            <ac:spMk id="4" creationId="{2C4E4071-95DE-E6E7-BC40-2DFDCE4653F3}"/>
          </ac:spMkLst>
        </pc:spChg>
        <pc:spChg chg="add mod">
          <ac:chgData name="Dhivya Gunasekaran" userId="fc8afc26d28186fc" providerId="LiveId" clId="{4DBBF4DB-867D-4E47-BE21-DA9A91A3AC58}" dt="2025-06-05T11:20:53.719" v="2554" actId="255"/>
          <ac:spMkLst>
            <pc:docMk/>
            <pc:sldMk cId="3917671163" sldId="265"/>
            <ac:spMk id="5" creationId="{1E3F7D5C-9962-0102-9BD7-30FA6A8533FB}"/>
          </ac:spMkLst>
        </pc:spChg>
      </pc:sldChg>
      <pc:sldChg chg="modSp">
        <pc:chgData name="Dhivya Gunasekaran" userId="fc8afc26d28186fc" providerId="LiveId" clId="{4DBBF4DB-867D-4E47-BE21-DA9A91A3AC58}" dt="2025-06-04T09:47:24.612" v="542"/>
        <pc:sldMkLst>
          <pc:docMk/>
          <pc:sldMk cId="2748623460" sldId="270"/>
        </pc:sldMkLst>
        <pc:spChg chg="mod">
          <ac:chgData name="Dhivya Gunasekaran" userId="fc8afc26d28186fc" providerId="LiveId" clId="{4DBBF4DB-867D-4E47-BE21-DA9A91A3AC58}" dt="2025-06-04T09:47:24.612" v="542"/>
          <ac:spMkLst>
            <pc:docMk/>
            <pc:sldMk cId="2748623460" sldId="270"/>
            <ac:spMk id="2" creationId="{B306CB3A-83D1-F3AF-5B64-6A62640E88E6}"/>
          </ac:spMkLst>
        </pc:spChg>
        <pc:picChg chg="mod">
          <ac:chgData name="Dhivya Gunasekaran" userId="fc8afc26d28186fc" providerId="LiveId" clId="{4DBBF4DB-867D-4E47-BE21-DA9A91A3AC58}" dt="2025-06-04T09:47:24.612" v="542"/>
          <ac:picMkLst>
            <pc:docMk/>
            <pc:sldMk cId="2748623460" sldId="270"/>
            <ac:picMk id="1026" creationId="{B3966E6D-E4B0-011E-3D2C-318349A117FC}"/>
          </ac:picMkLst>
        </pc:picChg>
      </pc:sldChg>
      <pc:sldChg chg="addSp delSp modSp del mod">
        <pc:chgData name="Dhivya Gunasekaran" userId="fc8afc26d28186fc" providerId="LiveId" clId="{4DBBF4DB-867D-4E47-BE21-DA9A91A3AC58}" dt="2025-06-15T07:05:41.024" v="4858" actId="2696"/>
        <pc:sldMkLst>
          <pc:docMk/>
          <pc:sldMk cId="2607456226" sldId="272"/>
        </pc:sldMkLst>
      </pc:sldChg>
      <pc:sldChg chg="addSp delSp modSp del mod">
        <pc:chgData name="Dhivya Gunasekaran" userId="fc8afc26d28186fc" providerId="LiveId" clId="{4DBBF4DB-867D-4E47-BE21-DA9A91A3AC58}" dt="2025-06-15T07:05:57.990" v="4860" actId="2696"/>
        <pc:sldMkLst>
          <pc:docMk/>
          <pc:sldMk cId="3888421906" sldId="273"/>
        </pc:sldMkLst>
      </pc:sldChg>
      <pc:sldChg chg="addSp delSp modSp del mod">
        <pc:chgData name="Dhivya Gunasekaran" userId="fc8afc26d28186fc" providerId="LiveId" clId="{4DBBF4DB-867D-4E47-BE21-DA9A91A3AC58}" dt="2025-06-15T07:05:50.448" v="4859" actId="2696"/>
        <pc:sldMkLst>
          <pc:docMk/>
          <pc:sldMk cId="1735281965" sldId="274"/>
        </pc:sldMkLst>
      </pc:sldChg>
      <pc:sldChg chg="addSp delSp modSp del mod">
        <pc:chgData name="Dhivya Gunasekaran" userId="fc8afc26d28186fc" providerId="LiveId" clId="{4DBBF4DB-867D-4E47-BE21-DA9A91A3AC58}" dt="2025-06-15T07:05:57.990" v="4860" actId="2696"/>
        <pc:sldMkLst>
          <pc:docMk/>
          <pc:sldMk cId="4246430637" sldId="275"/>
        </pc:sldMkLst>
      </pc:sldChg>
      <pc:sldChg chg="addSp delSp modSp mod">
        <pc:chgData name="Dhivya Gunasekaran" userId="fc8afc26d28186fc" providerId="LiveId" clId="{4DBBF4DB-867D-4E47-BE21-DA9A91A3AC58}" dt="2025-06-15T12:47:17.052" v="6013" actId="1076"/>
        <pc:sldMkLst>
          <pc:docMk/>
          <pc:sldMk cId="466562829" sldId="277"/>
        </pc:sldMkLst>
        <pc:spChg chg="mod">
          <ac:chgData name="Dhivya Gunasekaran" userId="fc8afc26d28186fc" providerId="LiveId" clId="{4DBBF4DB-867D-4E47-BE21-DA9A91A3AC58}" dt="2025-06-05T11:25:47.119" v="2621" actId="1076"/>
          <ac:spMkLst>
            <pc:docMk/>
            <pc:sldMk cId="466562829" sldId="277"/>
            <ac:spMk id="2" creationId="{86F2900F-F182-003C-D0AE-ED6B6E4DCBA8}"/>
          </ac:spMkLst>
        </pc:spChg>
        <pc:spChg chg="mod">
          <ac:chgData name="Dhivya Gunasekaran" userId="fc8afc26d28186fc" providerId="LiveId" clId="{4DBBF4DB-867D-4E47-BE21-DA9A91A3AC58}" dt="2025-06-05T11:25:19.268" v="2616" actId="1076"/>
          <ac:spMkLst>
            <pc:docMk/>
            <pc:sldMk cId="466562829" sldId="277"/>
            <ac:spMk id="7" creationId="{F3AE3328-5FDC-F1A5-31E4-2372F6F5DAB2}"/>
          </ac:spMkLst>
        </pc:spChg>
        <pc:spChg chg="mod">
          <ac:chgData name="Dhivya Gunasekaran" userId="fc8afc26d28186fc" providerId="LiveId" clId="{4DBBF4DB-867D-4E47-BE21-DA9A91A3AC58}" dt="2025-06-05T11:25:04.200" v="2613" actId="1076"/>
          <ac:spMkLst>
            <pc:docMk/>
            <pc:sldMk cId="466562829" sldId="277"/>
            <ac:spMk id="11" creationId="{DCB550B1-C6A6-1FA5-8F71-82C34628E543}"/>
          </ac:spMkLst>
        </pc:spChg>
        <pc:spChg chg="mod">
          <ac:chgData name="Dhivya Gunasekaran" userId="fc8afc26d28186fc" providerId="LiveId" clId="{4DBBF4DB-867D-4E47-BE21-DA9A91A3AC58}" dt="2025-06-15T12:47:17.052" v="6013" actId="1076"/>
          <ac:spMkLst>
            <pc:docMk/>
            <pc:sldMk cId="466562829" sldId="277"/>
            <ac:spMk id="13" creationId="{84D314CF-3B0C-6629-D8F8-EF7D1EF1001D}"/>
          </ac:spMkLst>
        </pc:spChg>
        <pc:picChg chg="mod">
          <ac:chgData name="Dhivya Gunasekaran" userId="fc8afc26d28186fc" providerId="LiveId" clId="{4DBBF4DB-867D-4E47-BE21-DA9A91A3AC58}" dt="2025-06-05T11:25:14.754" v="2615" actId="1076"/>
          <ac:picMkLst>
            <pc:docMk/>
            <pc:sldMk cId="466562829" sldId="277"/>
            <ac:picMk id="5" creationId="{D8D9A3A7-FD99-CDD1-28BB-70FC6AEF5C8A}"/>
          </ac:picMkLst>
        </pc:picChg>
      </pc:sldChg>
      <pc:sldChg chg="delSp modSp mod">
        <pc:chgData name="Dhivya Gunasekaran" userId="fc8afc26d28186fc" providerId="LiveId" clId="{4DBBF4DB-867D-4E47-BE21-DA9A91A3AC58}" dt="2025-06-15T13:07:38.236" v="6157" actId="20577"/>
        <pc:sldMkLst>
          <pc:docMk/>
          <pc:sldMk cId="4124174603" sldId="278"/>
        </pc:sldMkLst>
        <pc:spChg chg="mod">
          <ac:chgData name="Dhivya Gunasekaran" userId="fc8afc26d28186fc" providerId="LiveId" clId="{4DBBF4DB-867D-4E47-BE21-DA9A91A3AC58}" dt="2025-06-04T10:08:48.345" v="729" actId="255"/>
          <ac:spMkLst>
            <pc:docMk/>
            <pc:sldMk cId="4124174603" sldId="278"/>
            <ac:spMk id="2" creationId="{DFB6EB0C-824D-2A80-05DA-8D22A32B3731}"/>
          </ac:spMkLst>
        </pc:spChg>
        <pc:spChg chg="mod">
          <ac:chgData name="Dhivya Gunasekaran" userId="fc8afc26d28186fc" providerId="LiveId" clId="{4DBBF4DB-867D-4E47-BE21-DA9A91A3AC58}" dt="2025-06-04T10:08:59.744" v="730" actId="255"/>
          <ac:spMkLst>
            <pc:docMk/>
            <pc:sldMk cId="4124174603" sldId="278"/>
            <ac:spMk id="5" creationId="{0A154313-2EA5-07C0-BB40-E971EA564B4B}"/>
          </ac:spMkLst>
        </pc:spChg>
        <pc:spChg chg="mod">
          <ac:chgData name="Dhivya Gunasekaran" userId="fc8afc26d28186fc" providerId="LiveId" clId="{4DBBF4DB-867D-4E47-BE21-DA9A91A3AC58}" dt="2025-06-04T10:08:59.744" v="730" actId="255"/>
          <ac:spMkLst>
            <pc:docMk/>
            <pc:sldMk cId="4124174603" sldId="278"/>
            <ac:spMk id="6" creationId="{39DFC3F8-D76F-DE1A-C6DA-AB4D846C8E87}"/>
          </ac:spMkLst>
        </pc:spChg>
        <pc:spChg chg="mod">
          <ac:chgData name="Dhivya Gunasekaran" userId="fc8afc26d28186fc" providerId="LiveId" clId="{4DBBF4DB-867D-4E47-BE21-DA9A91A3AC58}" dt="2025-06-04T10:08:59.744" v="730" actId="255"/>
          <ac:spMkLst>
            <pc:docMk/>
            <pc:sldMk cId="4124174603" sldId="278"/>
            <ac:spMk id="7" creationId="{7B85EE6B-CAA9-BAAF-A8AD-CE73A5ABB401}"/>
          </ac:spMkLst>
        </pc:spChg>
        <pc:spChg chg="mod">
          <ac:chgData name="Dhivya Gunasekaran" userId="fc8afc26d28186fc" providerId="LiveId" clId="{4DBBF4DB-867D-4E47-BE21-DA9A91A3AC58}" dt="2025-06-04T10:08:59.744" v="730" actId="255"/>
          <ac:spMkLst>
            <pc:docMk/>
            <pc:sldMk cId="4124174603" sldId="278"/>
            <ac:spMk id="8" creationId="{F2EF8DC1-C568-4B3C-4C71-9D696946AAB3}"/>
          </ac:spMkLst>
        </pc:spChg>
        <pc:spChg chg="mod">
          <ac:chgData name="Dhivya Gunasekaran" userId="fc8afc26d28186fc" providerId="LiveId" clId="{4DBBF4DB-867D-4E47-BE21-DA9A91A3AC58}" dt="2025-06-15T13:07:38.236" v="6157" actId="20577"/>
          <ac:spMkLst>
            <pc:docMk/>
            <pc:sldMk cId="4124174603" sldId="278"/>
            <ac:spMk id="9" creationId="{13F02D52-1006-84FB-81AC-73157F37909E}"/>
          </ac:spMkLst>
        </pc:spChg>
        <pc:spChg chg="mod">
          <ac:chgData name="Dhivya Gunasekaran" userId="fc8afc26d28186fc" providerId="LiveId" clId="{4DBBF4DB-867D-4E47-BE21-DA9A91A3AC58}" dt="2025-06-04T10:08:59.744" v="730" actId="255"/>
          <ac:spMkLst>
            <pc:docMk/>
            <pc:sldMk cId="4124174603" sldId="278"/>
            <ac:spMk id="10" creationId="{4791ACE1-A9C0-8808-6A7D-CF592C71FAD8}"/>
          </ac:spMkLst>
        </pc:spChg>
        <pc:spChg chg="mod">
          <ac:chgData name="Dhivya Gunasekaran" userId="fc8afc26d28186fc" providerId="LiveId" clId="{4DBBF4DB-867D-4E47-BE21-DA9A91A3AC58}" dt="2025-06-15T12:41:29.316" v="5950" actId="20577"/>
          <ac:spMkLst>
            <pc:docMk/>
            <pc:sldMk cId="4124174603" sldId="278"/>
            <ac:spMk id="11" creationId="{3E2496EB-9A8F-506A-E525-620BDAD60F1A}"/>
          </ac:spMkLst>
        </pc:spChg>
        <pc:spChg chg="mod">
          <ac:chgData name="Dhivya Gunasekaran" userId="fc8afc26d28186fc" providerId="LiveId" clId="{4DBBF4DB-867D-4E47-BE21-DA9A91A3AC58}" dt="2025-06-04T10:08:59.744" v="730" actId="255"/>
          <ac:spMkLst>
            <pc:docMk/>
            <pc:sldMk cId="4124174603" sldId="278"/>
            <ac:spMk id="12" creationId="{7C4C06AB-53BC-9AFB-28DF-13F71B94E6AC}"/>
          </ac:spMkLst>
        </pc:spChg>
        <pc:spChg chg="mod">
          <ac:chgData name="Dhivya Gunasekaran" userId="fc8afc26d28186fc" providerId="LiveId" clId="{4DBBF4DB-867D-4E47-BE21-DA9A91A3AC58}" dt="2025-06-04T10:08:59.744" v="730" actId="255"/>
          <ac:spMkLst>
            <pc:docMk/>
            <pc:sldMk cId="4124174603" sldId="278"/>
            <ac:spMk id="13" creationId="{29753C96-75BF-1A7D-73A4-AE8D2D7BFCD1}"/>
          </ac:spMkLst>
        </pc:spChg>
        <pc:spChg chg="mod">
          <ac:chgData name="Dhivya Gunasekaran" userId="fc8afc26d28186fc" providerId="LiveId" clId="{4DBBF4DB-867D-4E47-BE21-DA9A91A3AC58}" dt="2025-06-04T10:08:59.744" v="730" actId="255"/>
          <ac:spMkLst>
            <pc:docMk/>
            <pc:sldMk cId="4124174603" sldId="278"/>
            <ac:spMk id="14" creationId="{D6394698-0961-6614-C0B2-9398A8B84863}"/>
          </ac:spMkLst>
        </pc:spChg>
        <pc:spChg chg="mod">
          <ac:chgData name="Dhivya Gunasekaran" userId="fc8afc26d28186fc" providerId="LiveId" clId="{4DBBF4DB-867D-4E47-BE21-DA9A91A3AC58}" dt="2025-06-04T10:08:59.744" v="730" actId="255"/>
          <ac:spMkLst>
            <pc:docMk/>
            <pc:sldMk cId="4124174603" sldId="278"/>
            <ac:spMk id="15" creationId="{37553EE8-44F9-AAE2-AF82-B05762C1B91E}"/>
          </ac:spMkLst>
        </pc:spChg>
        <pc:grpChg chg="mod">
          <ac:chgData name="Dhivya Gunasekaran" userId="fc8afc26d28186fc" providerId="LiveId" clId="{4DBBF4DB-867D-4E47-BE21-DA9A91A3AC58}" dt="2025-06-06T04:44:03.196" v="2810" actId="1035"/>
          <ac:grpSpMkLst>
            <pc:docMk/>
            <pc:sldMk cId="4124174603" sldId="278"/>
            <ac:grpSpMk id="16" creationId="{FEC901F0-CC64-C641-547C-23FB0120B17E}"/>
          </ac:grpSpMkLst>
        </pc:grpChg>
        <pc:picChg chg="mod">
          <ac:chgData name="Dhivya Gunasekaran" userId="fc8afc26d28186fc" providerId="LiveId" clId="{4DBBF4DB-867D-4E47-BE21-DA9A91A3AC58}" dt="2025-06-06T04:35:07.143" v="2738" actId="1038"/>
          <ac:picMkLst>
            <pc:docMk/>
            <pc:sldMk cId="4124174603" sldId="278"/>
            <ac:picMk id="3" creationId="{9401CFF4-FBA0-6F5E-DBE2-E2B2BC0D2EB0}"/>
          </ac:picMkLst>
        </pc:picChg>
      </pc:sldChg>
      <pc:sldChg chg="addSp delSp modSp mod">
        <pc:chgData name="Dhivya Gunasekaran" userId="fc8afc26d28186fc" providerId="LiveId" clId="{4DBBF4DB-867D-4E47-BE21-DA9A91A3AC58}" dt="2025-06-16T03:48:39.107" v="6416" actId="1076"/>
        <pc:sldMkLst>
          <pc:docMk/>
          <pc:sldMk cId="4051278411" sldId="283"/>
        </pc:sldMkLst>
        <pc:spChg chg="mod">
          <ac:chgData name="Dhivya Gunasekaran" userId="fc8afc26d28186fc" providerId="LiveId" clId="{4DBBF4DB-867D-4E47-BE21-DA9A91A3AC58}" dt="2025-06-15T12:33:09.692" v="5929" actId="20577"/>
          <ac:spMkLst>
            <pc:docMk/>
            <pc:sldMk cId="4051278411" sldId="283"/>
            <ac:spMk id="2" creationId="{02F0CC1B-18DC-3257-8E6C-7E01D3E20740}"/>
          </ac:spMkLst>
        </pc:spChg>
        <pc:spChg chg="mod">
          <ac:chgData name="Dhivya Gunasekaran" userId="fc8afc26d28186fc" providerId="LiveId" clId="{4DBBF4DB-867D-4E47-BE21-DA9A91A3AC58}" dt="2025-06-15T12:42:01.559" v="5952" actId="12"/>
          <ac:spMkLst>
            <pc:docMk/>
            <pc:sldMk cId="4051278411" sldId="283"/>
            <ac:spMk id="3" creationId="{C0AF960E-15CE-82BA-5250-F64ACDA318DE}"/>
          </ac:spMkLst>
        </pc:spChg>
        <pc:spChg chg="add mod">
          <ac:chgData name="Dhivya Gunasekaran" userId="fc8afc26d28186fc" providerId="LiveId" clId="{4DBBF4DB-867D-4E47-BE21-DA9A91A3AC58}" dt="2025-06-16T03:48:39.107" v="6416" actId="1076"/>
          <ac:spMkLst>
            <pc:docMk/>
            <pc:sldMk cId="4051278411" sldId="283"/>
            <ac:spMk id="9" creationId="{AD0D6AC9-D3BF-5DB6-ADCF-DA0B31A647F3}"/>
          </ac:spMkLst>
        </pc:spChg>
        <pc:spChg chg="mod">
          <ac:chgData name="Dhivya Gunasekaran" userId="fc8afc26d28186fc" providerId="LiveId" clId="{4DBBF4DB-867D-4E47-BE21-DA9A91A3AC58}" dt="2025-06-06T04:57:18.902" v="2885" actId="14100"/>
          <ac:spMkLst>
            <pc:docMk/>
            <pc:sldMk cId="4051278411" sldId="283"/>
            <ac:spMk id="12" creationId="{741F74F3-CC6D-80DE-BF6F-96C7E0BD827B}"/>
          </ac:spMkLst>
        </pc:spChg>
        <pc:picChg chg="add mod modCrop">
          <ac:chgData name="Dhivya Gunasekaran" userId="fc8afc26d28186fc" providerId="LiveId" clId="{4DBBF4DB-867D-4E47-BE21-DA9A91A3AC58}" dt="2025-06-06T04:51:23.193" v="2830" actId="1076"/>
          <ac:picMkLst>
            <pc:docMk/>
            <pc:sldMk cId="4051278411" sldId="283"/>
            <ac:picMk id="7" creationId="{39EAEA49-D687-88D8-4A34-580AC22A919A}"/>
          </ac:picMkLst>
        </pc:picChg>
      </pc:sldChg>
      <pc:sldChg chg="modSp mod">
        <pc:chgData name="Dhivya Gunasekaran" userId="fc8afc26d28186fc" providerId="LiveId" clId="{4DBBF4DB-867D-4E47-BE21-DA9A91A3AC58}" dt="2025-06-06T05:17:01.605" v="3070" actId="1076"/>
        <pc:sldMkLst>
          <pc:docMk/>
          <pc:sldMk cId="3015740245" sldId="285"/>
        </pc:sldMkLst>
        <pc:spChg chg="mod">
          <ac:chgData name="Dhivya Gunasekaran" userId="fc8afc26d28186fc" providerId="LiveId" clId="{4DBBF4DB-867D-4E47-BE21-DA9A91A3AC58}" dt="2025-06-06T05:16:57.739" v="3069" actId="1076"/>
          <ac:spMkLst>
            <pc:docMk/>
            <pc:sldMk cId="3015740245" sldId="285"/>
            <ac:spMk id="3" creationId="{F143A17B-7303-C485-028B-C587181D5E01}"/>
          </ac:spMkLst>
        </pc:spChg>
        <pc:spChg chg="mod">
          <ac:chgData name="Dhivya Gunasekaran" userId="fc8afc26d28186fc" providerId="LiveId" clId="{4DBBF4DB-867D-4E47-BE21-DA9A91A3AC58}" dt="2025-06-06T05:17:01.605" v="3070" actId="1076"/>
          <ac:spMkLst>
            <pc:docMk/>
            <pc:sldMk cId="3015740245" sldId="285"/>
            <ac:spMk id="4" creationId="{97D9DA54-E08E-9AD2-C20B-BE2C6FF85DFF}"/>
          </ac:spMkLst>
        </pc:spChg>
      </pc:sldChg>
      <pc:sldChg chg="modSp mod">
        <pc:chgData name="Dhivya Gunasekaran" userId="fc8afc26d28186fc" providerId="LiveId" clId="{4DBBF4DB-867D-4E47-BE21-DA9A91A3AC58}" dt="2025-06-18T04:02:11.696" v="8079" actId="20577"/>
        <pc:sldMkLst>
          <pc:docMk/>
          <pc:sldMk cId="3605868393" sldId="288"/>
        </pc:sldMkLst>
        <pc:spChg chg="mod">
          <ac:chgData name="Dhivya Gunasekaran" userId="fc8afc26d28186fc" providerId="LiveId" clId="{4DBBF4DB-867D-4E47-BE21-DA9A91A3AC58}" dt="2025-06-18T04:02:11.696" v="8079" actId="20577"/>
          <ac:spMkLst>
            <pc:docMk/>
            <pc:sldMk cId="3605868393" sldId="288"/>
            <ac:spMk id="3" creationId="{E15BB5C0-2E38-70B9-4044-4F812F94E455}"/>
          </ac:spMkLst>
        </pc:spChg>
        <pc:spChg chg="mod">
          <ac:chgData name="Dhivya Gunasekaran" userId="fc8afc26d28186fc" providerId="LiveId" clId="{4DBBF4DB-867D-4E47-BE21-DA9A91A3AC58}" dt="2025-06-06T10:46:46.238" v="3090" actId="1076"/>
          <ac:spMkLst>
            <pc:docMk/>
            <pc:sldMk cId="3605868393" sldId="288"/>
            <ac:spMk id="9" creationId="{81E31E52-3F2A-CCDD-CE77-F768BA2B9C5A}"/>
          </ac:spMkLst>
        </pc:spChg>
      </pc:sldChg>
      <pc:sldChg chg="modSp del mod">
        <pc:chgData name="Dhivya Gunasekaran" userId="fc8afc26d28186fc" providerId="LiveId" clId="{4DBBF4DB-867D-4E47-BE21-DA9A91A3AC58}" dt="2025-06-16T04:01:08.010" v="6472" actId="2696"/>
        <pc:sldMkLst>
          <pc:docMk/>
          <pc:sldMk cId="921528451" sldId="307"/>
        </pc:sldMkLst>
      </pc:sldChg>
      <pc:sldChg chg="add">
        <pc:chgData name="Dhivya Gunasekaran" userId="fc8afc26d28186fc" providerId="LiveId" clId="{4DBBF4DB-867D-4E47-BE21-DA9A91A3AC58}" dt="2025-06-16T04:01:15.217" v="6473"/>
        <pc:sldMkLst>
          <pc:docMk/>
          <pc:sldMk cId="1523718421" sldId="307"/>
        </pc:sldMkLst>
      </pc:sldChg>
      <pc:sldChg chg="modSp del mod modNotes">
        <pc:chgData name="Dhivya Gunasekaran" userId="fc8afc26d28186fc" providerId="LiveId" clId="{4DBBF4DB-867D-4E47-BE21-DA9A91A3AC58}" dt="2025-06-16T03:57:57.996" v="6442" actId="2696"/>
        <pc:sldMkLst>
          <pc:docMk/>
          <pc:sldMk cId="3979971885" sldId="308"/>
        </pc:sldMkLst>
      </pc:sldChg>
      <pc:sldChg chg="modSp add del mod">
        <pc:chgData name="Dhivya Gunasekaran" userId="fc8afc26d28186fc" providerId="LiveId" clId="{4DBBF4DB-867D-4E47-BE21-DA9A91A3AC58}" dt="2025-06-18T10:18:17.158" v="8271" actId="2696"/>
        <pc:sldMkLst>
          <pc:docMk/>
          <pc:sldMk cId="4056657879" sldId="308"/>
        </pc:sldMkLst>
        <pc:graphicFrameChg chg="mod modGraphic">
          <ac:chgData name="Dhivya Gunasekaran" userId="fc8afc26d28186fc" providerId="LiveId" clId="{4DBBF4DB-867D-4E47-BE21-DA9A91A3AC58}" dt="2025-06-18T10:18:04.992" v="8269" actId="21"/>
          <ac:graphicFrameMkLst>
            <pc:docMk/>
            <pc:sldMk cId="4056657879" sldId="308"/>
            <ac:graphicFrameMk id="2" creationId="{90D862C8-2753-7259-6721-B782C118FD69}"/>
          </ac:graphicFrameMkLst>
        </pc:graphicFrameChg>
      </pc:sldChg>
      <pc:sldChg chg="modSp mod">
        <pc:chgData name="Dhivya Gunasekaran" userId="fc8afc26d28186fc" providerId="LiveId" clId="{4DBBF4DB-867D-4E47-BE21-DA9A91A3AC58}" dt="2025-06-18T04:15:37.644" v="8099" actId="20577"/>
        <pc:sldMkLst>
          <pc:docMk/>
          <pc:sldMk cId="3182770606" sldId="312"/>
        </pc:sldMkLst>
        <pc:spChg chg="mod">
          <ac:chgData name="Dhivya Gunasekaran" userId="fc8afc26d28186fc" providerId="LiveId" clId="{4DBBF4DB-867D-4E47-BE21-DA9A91A3AC58}" dt="2025-06-15T12:47:55.129" v="6015" actId="20577"/>
          <ac:spMkLst>
            <pc:docMk/>
            <pc:sldMk cId="3182770606" sldId="312"/>
            <ac:spMk id="2" creationId="{67AC395B-555C-7915-CEAA-31D8E5449911}"/>
          </ac:spMkLst>
        </pc:spChg>
        <pc:spChg chg="mod">
          <ac:chgData name="Dhivya Gunasekaran" userId="fc8afc26d28186fc" providerId="LiveId" clId="{4DBBF4DB-867D-4E47-BE21-DA9A91A3AC58}" dt="2025-06-17T04:48:23.584" v="7822" actId="122"/>
          <ac:spMkLst>
            <pc:docMk/>
            <pc:sldMk cId="3182770606" sldId="312"/>
            <ac:spMk id="4" creationId="{1ADF2156-3600-AE87-5A8E-33FDB8B6356A}"/>
          </ac:spMkLst>
        </pc:spChg>
        <pc:graphicFrameChg chg="mod modGraphic">
          <ac:chgData name="Dhivya Gunasekaran" userId="fc8afc26d28186fc" providerId="LiveId" clId="{4DBBF4DB-867D-4E47-BE21-DA9A91A3AC58}" dt="2025-06-18T04:15:37.644" v="8099" actId="20577"/>
          <ac:graphicFrameMkLst>
            <pc:docMk/>
            <pc:sldMk cId="3182770606" sldId="312"/>
            <ac:graphicFrameMk id="3" creationId="{E33C5D3E-FCC0-E893-2FC6-47A87A28BA50}"/>
          </ac:graphicFrameMkLst>
        </pc:graphicFrameChg>
      </pc:sldChg>
      <pc:sldChg chg="addSp delSp modSp del mod modClrScheme chgLayout">
        <pc:chgData name="Dhivya Gunasekaran" userId="fc8afc26d28186fc" providerId="LiveId" clId="{4DBBF4DB-867D-4E47-BE21-DA9A91A3AC58}" dt="2025-06-04T16:00:16.051" v="1113" actId="2696"/>
        <pc:sldMkLst>
          <pc:docMk/>
          <pc:sldMk cId="4074608715" sldId="314"/>
        </pc:sldMkLst>
      </pc:sldChg>
      <pc:sldChg chg="modSp del">
        <pc:chgData name="Dhivya Gunasekaran" userId="fc8afc26d28186fc" providerId="LiveId" clId="{4DBBF4DB-867D-4E47-BE21-DA9A91A3AC58}" dt="2025-06-04T10:59:25.794" v="1089" actId="2696"/>
        <pc:sldMkLst>
          <pc:docMk/>
          <pc:sldMk cId="2292959898" sldId="316"/>
        </pc:sldMkLst>
      </pc:sldChg>
      <pc:sldChg chg="modSp del mod">
        <pc:chgData name="Dhivya Gunasekaran" userId="fc8afc26d28186fc" providerId="LiveId" clId="{4DBBF4DB-867D-4E47-BE21-DA9A91A3AC58}" dt="2025-06-05T10:49:14.405" v="2144" actId="2696"/>
        <pc:sldMkLst>
          <pc:docMk/>
          <pc:sldMk cId="1312972677" sldId="317"/>
        </pc:sldMkLst>
      </pc:sldChg>
      <pc:sldChg chg="add del">
        <pc:chgData name="Dhivya Gunasekaran" userId="fc8afc26d28186fc" providerId="LiveId" clId="{4DBBF4DB-867D-4E47-BE21-DA9A91A3AC58}" dt="2025-06-05T10:49:36.213" v="2148"/>
        <pc:sldMkLst>
          <pc:docMk/>
          <pc:sldMk cId="1821511876" sldId="317"/>
        </pc:sldMkLst>
      </pc:sldChg>
      <pc:sldChg chg="addSp delSp modSp mod">
        <pc:chgData name="Dhivya Gunasekaran" userId="fc8afc26d28186fc" providerId="LiveId" clId="{4DBBF4DB-867D-4E47-BE21-DA9A91A3AC58}" dt="2025-06-05T06:59:45.911" v="1701" actId="20577"/>
        <pc:sldMkLst>
          <pc:docMk/>
          <pc:sldMk cId="4283122560" sldId="319"/>
        </pc:sldMkLst>
        <pc:spChg chg="mod">
          <ac:chgData name="Dhivya Gunasekaran" userId="fc8afc26d28186fc" providerId="LiveId" clId="{4DBBF4DB-867D-4E47-BE21-DA9A91A3AC58}" dt="2025-06-05T06:57:41.825" v="1668" actId="1076"/>
          <ac:spMkLst>
            <pc:docMk/>
            <pc:sldMk cId="4283122560" sldId="319"/>
            <ac:spMk id="3" creationId="{D330527B-9D93-865E-3E6E-8835962BDC8D}"/>
          </ac:spMkLst>
        </pc:spChg>
        <pc:spChg chg="add mod">
          <ac:chgData name="Dhivya Gunasekaran" userId="fc8afc26d28186fc" providerId="LiveId" clId="{4DBBF4DB-867D-4E47-BE21-DA9A91A3AC58}" dt="2025-06-05T06:59:45.911" v="1701" actId="20577"/>
          <ac:spMkLst>
            <pc:docMk/>
            <pc:sldMk cId="4283122560" sldId="319"/>
            <ac:spMk id="5" creationId="{674DB8AB-350E-6523-8A46-B26BDF044DDB}"/>
          </ac:spMkLst>
        </pc:spChg>
        <pc:spChg chg="add mod">
          <ac:chgData name="Dhivya Gunasekaran" userId="fc8afc26d28186fc" providerId="LiveId" clId="{4DBBF4DB-867D-4E47-BE21-DA9A91A3AC58}" dt="2025-06-05T06:57:39.031" v="1667" actId="1076"/>
          <ac:spMkLst>
            <pc:docMk/>
            <pc:sldMk cId="4283122560" sldId="319"/>
            <ac:spMk id="7" creationId="{71AB17AE-63C1-6747-2A2D-E5603D7A453F}"/>
          </ac:spMkLst>
        </pc:spChg>
        <pc:spChg chg="add mod">
          <ac:chgData name="Dhivya Gunasekaran" userId="fc8afc26d28186fc" providerId="LiveId" clId="{4DBBF4DB-867D-4E47-BE21-DA9A91A3AC58}" dt="2025-06-05T06:59:25.018" v="1699" actId="14100"/>
          <ac:spMkLst>
            <pc:docMk/>
            <pc:sldMk cId="4283122560" sldId="319"/>
            <ac:spMk id="8" creationId="{19F5F082-C2AA-8A82-126D-4F1031ACAC11}"/>
          </ac:spMkLst>
        </pc:spChg>
      </pc:sldChg>
      <pc:sldChg chg="modSp mod modNotes">
        <pc:chgData name="Dhivya Gunasekaran" userId="fc8afc26d28186fc" providerId="LiveId" clId="{4DBBF4DB-867D-4E47-BE21-DA9A91A3AC58}" dt="2025-06-17T15:48:57.544" v="8037" actId="6549"/>
        <pc:sldMkLst>
          <pc:docMk/>
          <pc:sldMk cId="2762055112" sldId="321"/>
        </pc:sldMkLst>
        <pc:spChg chg="mod">
          <ac:chgData name="Dhivya Gunasekaran" userId="fc8afc26d28186fc" providerId="LiveId" clId="{4DBBF4DB-867D-4E47-BE21-DA9A91A3AC58}" dt="2025-06-17T15:48:57.544" v="8037" actId="6549"/>
          <ac:spMkLst>
            <pc:docMk/>
            <pc:sldMk cId="2762055112" sldId="321"/>
            <ac:spMk id="3" creationId="{6BB8115B-D5F7-AD7A-108E-75B967B43F58}"/>
          </ac:spMkLst>
        </pc:spChg>
        <pc:spChg chg="mod">
          <ac:chgData name="Dhivya Gunasekaran" userId="fc8afc26d28186fc" providerId="LiveId" clId="{4DBBF4DB-867D-4E47-BE21-DA9A91A3AC58}" dt="2025-06-06T05:18:17.226" v="3077" actId="1076"/>
          <ac:spMkLst>
            <pc:docMk/>
            <pc:sldMk cId="2762055112" sldId="321"/>
            <ac:spMk id="4" creationId="{82CFED14-4228-515A-65DD-3DF4E6CC95F1}"/>
          </ac:spMkLst>
        </pc:spChg>
      </pc:sldChg>
      <pc:sldChg chg="addSp modSp del mod">
        <pc:chgData name="Dhivya Gunasekaran" userId="fc8afc26d28186fc" providerId="LiveId" clId="{4DBBF4DB-867D-4E47-BE21-DA9A91A3AC58}" dt="2025-06-14T15:56:30.552" v="4204" actId="2696"/>
        <pc:sldMkLst>
          <pc:docMk/>
          <pc:sldMk cId="3072828379" sldId="322"/>
        </pc:sldMkLst>
      </pc:sldChg>
      <pc:sldChg chg="addSp delSp modSp mod">
        <pc:chgData name="Dhivya Gunasekaran" userId="fc8afc26d28186fc" providerId="LiveId" clId="{4DBBF4DB-867D-4E47-BE21-DA9A91A3AC58}" dt="2025-06-15T12:41:01.240" v="5948" actId="1076"/>
        <pc:sldMkLst>
          <pc:docMk/>
          <pc:sldMk cId="562518623" sldId="323"/>
        </pc:sldMkLst>
        <pc:spChg chg="mod">
          <ac:chgData name="Dhivya Gunasekaran" userId="fc8afc26d28186fc" providerId="LiveId" clId="{4DBBF4DB-867D-4E47-BE21-DA9A91A3AC58}" dt="2025-06-06T04:43:28.825" v="2762" actId="1036"/>
          <ac:spMkLst>
            <pc:docMk/>
            <pc:sldMk cId="562518623" sldId="323"/>
            <ac:spMk id="2" creationId="{06744E7E-0B9B-D659-4C04-74D1E6C5B122}"/>
          </ac:spMkLst>
        </pc:spChg>
        <pc:spChg chg="mod">
          <ac:chgData name="Dhivya Gunasekaran" userId="fc8afc26d28186fc" providerId="LiveId" clId="{4DBBF4DB-867D-4E47-BE21-DA9A91A3AC58}" dt="2025-06-04T10:07:00.204" v="710" actId="255"/>
          <ac:spMkLst>
            <pc:docMk/>
            <pc:sldMk cId="562518623" sldId="323"/>
            <ac:spMk id="5" creationId="{6BB61DED-8D84-0D4A-6CAD-348A9643B8C1}"/>
          </ac:spMkLst>
        </pc:spChg>
        <pc:spChg chg="mod">
          <ac:chgData name="Dhivya Gunasekaran" userId="fc8afc26d28186fc" providerId="LiveId" clId="{4DBBF4DB-867D-4E47-BE21-DA9A91A3AC58}" dt="2025-06-04T10:07:34.926" v="716" actId="1076"/>
          <ac:spMkLst>
            <pc:docMk/>
            <pc:sldMk cId="562518623" sldId="323"/>
            <ac:spMk id="10" creationId="{7B2A9482-10B7-2ABB-0995-8C8344BF3754}"/>
          </ac:spMkLst>
        </pc:spChg>
        <pc:picChg chg="mod">
          <ac:chgData name="Dhivya Gunasekaran" userId="fc8afc26d28186fc" providerId="LiveId" clId="{4DBBF4DB-867D-4E47-BE21-DA9A91A3AC58}" dt="2025-06-06T10:51:58.725" v="3100" actId="1076"/>
          <ac:picMkLst>
            <pc:docMk/>
            <pc:sldMk cId="562518623" sldId="323"/>
            <ac:picMk id="3" creationId="{CA14D9DF-C08B-C65F-3867-78688E651F2B}"/>
          </ac:picMkLst>
        </pc:picChg>
        <pc:picChg chg="add mod">
          <ac:chgData name="Dhivya Gunasekaran" userId="fc8afc26d28186fc" providerId="LiveId" clId="{4DBBF4DB-867D-4E47-BE21-DA9A91A3AC58}" dt="2025-06-15T12:41:01.240" v="5948" actId="1076"/>
          <ac:picMkLst>
            <pc:docMk/>
            <pc:sldMk cId="562518623" sldId="323"/>
            <ac:picMk id="4" creationId="{7E400D89-0514-409C-3EC9-52764EFB4100}"/>
          </ac:picMkLst>
        </pc:picChg>
        <pc:picChg chg="mod">
          <ac:chgData name="Dhivya Gunasekaran" userId="fc8afc26d28186fc" providerId="LiveId" clId="{4DBBF4DB-867D-4E47-BE21-DA9A91A3AC58}" dt="2025-06-06T10:52:01.558" v="3101" actId="1076"/>
          <ac:picMkLst>
            <pc:docMk/>
            <pc:sldMk cId="562518623" sldId="323"/>
            <ac:picMk id="8" creationId="{9BEA2525-B581-AB8A-B4E3-0E9821645176}"/>
          </ac:picMkLst>
        </pc:picChg>
      </pc:sldChg>
      <pc:sldChg chg="delSp modSp mod">
        <pc:chgData name="Dhivya Gunasekaran" userId="fc8afc26d28186fc" providerId="LiveId" clId="{4DBBF4DB-867D-4E47-BE21-DA9A91A3AC58}" dt="2025-06-15T12:31:21.874" v="5860" actId="122"/>
        <pc:sldMkLst>
          <pc:docMk/>
          <pc:sldMk cId="1479782456" sldId="324"/>
        </pc:sldMkLst>
        <pc:spChg chg="mod">
          <ac:chgData name="Dhivya Gunasekaran" userId="fc8afc26d28186fc" providerId="LiveId" clId="{4DBBF4DB-867D-4E47-BE21-DA9A91A3AC58}" dt="2025-06-15T12:31:21.874" v="5860" actId="122"/>
          <ac:spMkLst>
            <pc:docMk/>
            <pc:sldMk cId="1479782456" sldId="324"/>
            <ac:spMk id="6" creationId="{33480253-DD86-C4FB-2771-435015AD600E}"/>
          </ac:spMkLst>
        </pc:spChg>
        <pc:spChg chg="mod">
          <ac:chgData name="Dhivya Gunasekaran" userId="fc8afc26d28186fc" providerId="LiveId" clId="{4DBBF4DB-867D-4E47-BE21-DA9A91A3AC58}" dt="2025-06-04T09:56:05.858" v="594" actId="1076"/>
          <ac:spMkLst>
            <pc:docMk/>
            <pc:sldMk cId="1479782456" sldId="324"/>
            <ac:spMk id="7" creationId="{CD7105F9-6667-7D18-29D9-67068C8F8490}"/>
          </ac:spMkLst>
        </pc:spChg>
        <pc:spChg chg="mod">
          <ac:chgData name="Dhivya Gunasekaran" userId="fc8afc26d28186fc" providerId="LiveId" clId="{4DBBF4DB-867D-4E47-BE21-DA9A91A3AC58}" dt="2025-06-06T04:31:19.458" v="2642" actId="120"/>
          <ac:spMkLst>
            <pc:docMk/>
            <pc:sldMk cId="1479782456" sldId="324"/>
            <ac:spMk id="8" creationId="{D42D4ED7-FD6B-A850-2EA8-BCF38905DADB}"/>
          </ac:spMkLst>
        </pc:spChg>
        <pc:spChg chg="mod">
          <ac:chgData name="Dhivya Gunasekaran" userId="fc8afc26d28186fc" providerId="LiveId" clId="{4DBBF4DB-867D-4E47-BE21-DA9A91A3AC58}" dt="2025-06-04T10:04:07.286" v="645" actId="1076"/>
          <ac:spMkLst>
            <pc:docMk/>
            <pc:sldMk cId="1479782456" sldId="324"/>
            <ac:spMk id="9" creationId="{C002AC97-3D75-DA04-35D6-7D609D5505F8}"/>
          </ac:spMkLst>
        </pc:spChg>
        <pc:picChg chg="mod">
          <ac:chgData name="Dhivya Gunasekaran" userId="fc8afc26d28186fc" providerId="LiveId" clId="{4DBBF4DB-867D-4E47-BE21-DA9A91A3AC58}" dt="2025-06-06T04:31:09.462" v="2639" actId="1076"/>
          <ac:picMkLst>
            <pc:docMk/>
            <pc:sldMk cId="1479782456" sldId="324"/>
            <ac:picMk id="4" creationId="{BD43AC49-F072-062B-634B-91C966C78F99}"/>
          </ac:picMkLst>
        </pc:picChg>
      </pc:sldChg>
      <pc:sldChg chg="addSp delSp modSp mod">
        <pc:chgData name="Dhivya Gunasekaran" userId="fc8afc26d28186fc" providerId="LiveId" clId="{4DBBF4DB-867D-4E47-BE21-DA9A91A3AC58}" dt="2025-06-15T12:45:28.698" v="5991" actId="20577"/>
        <pc:sldMkLst>
          <pc:docMk/>
          <pc:sldMk cId="1774540646" sldId="325"/>
        </pc:sldMkLst>
        <pc:spChg chg="add mod">
          <ac:chgData name="Dhivya Gunasekaran" userId="fc8afc26d28186fc" providerId="LiveId" clId="{4DBBF4DB-867D-4E47-BE21-DA9A91A3AC58}" dt="2025-06-15T12:45:28.698" v="5991" actId="20577"/>
          <ac:spMkLst>
            <pc:docMk/>
            <pc:sldMk cId="1774540646" sldId="325"/>
            <ac:spMk id="3" creationId="{F211B0D4-FBB1-DAF9-A659-B370DE260F57}"/>
          </ac:spMkLst>
        </pc:spChg>
        <pc:spChg chg="add mod">
          <ac:chgData name="Dhivya Gunasekaran" userId="fc8afc26d28186fc" providerId="LiveId" clId="{4DBBF4DB-867D-4E47-BE21-DA9A91A3AC58}" dt="2025-06-15T12:44:27.577" v="5990" actId="1076"/>
          <ac:spMkLst>
            <pc:docMk/>
            <pc:sldMk cId="1774540646" sldId="325"/>
            <ac:spMk id="5" creationId="{DF304221-CC59-DD34-4667-90597CFCC879}"/>
          </ac:spMkLst>
        </pc:spChg>
        <pc:picChg chg="add mod">
          <ac:chgData name="Dhivya Gunasekaran" userId="fc8afc26d28186fc" providerId="LiveId" clId="{4DBBF4DB-867D-4E47-BE21-DA9A91A3AC58}" dt="2025-06-06T05:03:56.452" v="3003" actId="1076"/>
          <ac:picMkLst>
            <pc:docMk/>
            <pc:sldMk cId="1774540646" sldId="325"/>
            <ac:picMk id="1026" creationId="{B7D2EB35-845F-A4C7-C749-F44644E84C77}"/>
          </ac:picMkLst>
        </pc:picChg>
      </pc:sldChg>
      <pc:sldChg chg="addSp delSp modSp del mod">
        <pc:chgData name="Dhivya Gunasekaran" userId="fc8afc26d28186fc" providerId="LiveId" clId="{4DBBF4DB-867D-4E47-BE21-DA9A91A3AC58}" dt="2025-06-16T04:32:18.857" v="6512" actId="2696"/>
        <pc:sldMkLst>
          <pc:docMk/>
          <pc:sldMk cId="208293747" sldId="327"/>
        </pc:sldMkLst>
      </pc:sldChg>
      <pc:sldChg chg="addSp delSp modSp mod">
        <pc:chgData name="Dhivya Gunasekaran" userId="fc8afc26d28186fc" providerId="LiveId" clId="{4DBBF4DB-867D-4E47-BE21-DA9A91A3AC58}" dt="2025-06-18T09:41:12.415" v="8251" actId="20577"/>
        <pc:sldMkLst>
          <pc:docMk/>
          <pc:sldMk cId="1797168848" sldId="328"/>
        </pc:sldMkLst>
        <pc:spChg chg="add del mod">
          <ac:chgData name="Dhivya Gunasekaran" userId="fc8afc26d28186fc" providerId="LiveId" clId="{4DBBF4DB-867D-4E47-BE21-DA9A91A3AC58}" dt="2025-06-18T09:41:12.415" v="8251" actId="20577"/>
          <ac:spMkLst>
            <pc:docMk/>
            <pc:sldMk cId="1797168848" sldId="328"/>
            <ac:spMk id="3" creationId="{7303BC21-5799-08C9-A70E-21D81E9C53BB}"/>
          </ac:spMkLst>
        </pc:spChg>
      </pc:sldChg>
      <pc:sldChg chg="modSp mod">
        <pc:chgData name="Dhivya Gunasekaran" userId="fc8afc26d28186fc" providerId="LiveId" clId="{4DBBF4DB-867D-4E47-BE21-DA9A91A3AC58}" dt="2025-06-17T08:08:21.212" v="7834" actId="123"/>
        <pc:sldMkLst>
          <pc:docMk/>
          <pc:sldMk cId="3998462616" sldId="329"/>
        </pc:sldMkLst>
        <pc:spChg chg="mod">
          <ac:chgData name="Dhivya Gunasekaran" userId="fc8afc26d28186fc" providerId="LiveId" clId="{4DBBF4DB-867D-4E47-BE21-DA9A91A3AC58}" dt="2025-06-17T08:08:21.212" v="7834" actId="123"/>
          <ac:spMkLst>
            <pc:docMk/>
            <pc:sldMk cId="3998462616" sldId="329"/>
            <ac:spMk id="3" creationId="{B9BD1825-1FA7-9D40-A4FC-9696D0D49513}"/>
          </ac:spMkLst>
        </pc:spChg>
      </pc:sldChg>
      <pc:sldChg chg="modSp del mod">
        <pc:chgData name="Dhivya Gunasekaran" userId="fc8afc26d28186fc" providerId="LiveId" clId="{4DBBF4DB-867D-4E47-BE21-DA9A91A3AC58}" dt="2025-06-05T10:55:20.375" v="2169" actId="2696"/>
        <pc:sldMkLst>
          <pc:docMk/>
          <pc:sldMk cId="1716864047" sldId="330"/>
        </pc:sldMkLst>
      </pc:sldChg>
      <pc:sldChg chg="addSp modSp new mod">
        <pc:chgData name="Dhivya Gunasekaran" userId="fc8afc26d28186fc" providerId="LiveId" clId="{4DBBF4DB-867D-4E47-BE21-DA9A91A3AC58}" dt="2025-06-18T10:22:04.519" v="8287" actId="255"/>
        <pc:sldMkLst>
          <pc:docMk/>
          <pc:sldMk cId="3343018425" sldId="331"/>
        </pc:sldMkLst>
        <pc:spChg chg="add mod">
          <ac:chgData name="Dhivya Gunasekaran" userId="fc8afc26d28186fc" providerId="LiveId" clId="{4DBBF4DB-867D-4E47-BE21-DA9A91A3AC58}" dt="2025-06-16T06:53:07.472" v="6828"/>
          <ac:spMkLst>
            <pc:docMk/>
            <pc:sldMk cId="3343018425" sldId="331"/>
            <ac:spMk id="3" creationId="{3153B58F-2897-22C7-8D3B-E6CE1F7EDD45}"/>
          </ac:spMkLst>
        </pc:spChg>
        <pc:graphicFrameChg chg="add mod modGraphic">
          <ac:chgData name="Dhivya Gunasekaran" userId="fc8afc26d28186fc" providerId="LiveId" clId="{4DBBF4DB-867D-4E47-BE21-DA9A91A3AC58}" dt="2025-06-18T10:22:04.519" v="8287" actId="255"/>
          <ac:graphicFrameMkLst>
            <pc:docMk/>
            <pc:sldMk cId="3343018425" sldId="331"/>
            <ac:graphicFrameMk id="2" creationId="{1AD30313-7F88-67EA-4381-B14368B2DD42}"/>
          </ac:graphicFrameMkLst>
        </pc:graphicFrameChg>
      </pc:sldChg>
      <pc:sldChg chg="addSp delSp modSp new del mod">
        <pc:chgData name="Dhivya Gunasekaran" userId="fc8afc26d28186fc" providerId="LiveId" clId="{4DBBF4DB-867D-4E47-BE21-DA9A91A3AC58}" dt="2025-06-05T10:44:43.671" v="2089" actId="2696"/>
        <pc:sldMkLst>
          <pc:docMk/>
          <pc:sldMk cId="992217436" sldId="332"/>
        </pc:sldMkLst>
      </pc:sldChg>
      <pc:sldChg chg="addSp delSp new del mod">
        <pc:chgData name="Dhivya Gunasekaran" userId="fc8afc26d28186fc" providerId="LiveId" clId="{4DBBF4DB-867D-4E47-BE21-DA9A91A3AC58}" dt="2025-06-12T16:59:40.762" v="4184" actId="2696"/>
        <pc:sldMkLst>
          <pc:docMk/>
          <pc:sldMk cId="1260889064" sldId="332"/>
        </pc:sldMkLst>
      </pc:sldChg>
      <pc:sldChg chg="add del">
        <pc:chgData name="Dhivya Gunasekaran" userId="fc8afc26d28186fc" providerId="LiveId" clId="{4DBBF4DB-867D-4E47-BE21-DA9A91A3AC58}" dt="2025-06-05T10:49:35.434" v="2147"/>
        <pc:sldMkLst>
          <pc:docMk/>
          <pc:sldMk cId="1329670746" sldId="332"/>
        </pc:sldMkLst>
      </pc:sldChg>
      <pc:sldChg chg="addSp modSp new del">
        <pc:chgData name="Dhivya Gunasekaran" userId="fc8afc26d28186fc" providerId="LiveId" clId="{4DBBF4DB-867D-4E47-BE21-DA9A91A3AC58}" dt="2025-06-08T12:26:42.713" v="3503" actId="2696"/>
        <pc:sldMkLst>
          <pc:docMk/>
          <pc:sldMk cId="2108362351" sldId="332"/>
        </pc:sldMkLst>
      </pc:sldChg>
      <pc:sldChg chg="new del">
        <pc:chgData name="Dhivya Gunasekaran" userId="fc8afc26d28186fc" providerId="LiveId" clId="{4DBBF4DB-867D-4E47-BE21-DA9A91A3AC58}" dt="2025-06-14T16:15:40.014" v="4298" actId="2696"/>
        <pc:sldMkLst>
          <pc:docMk/>
          <pc:sldMk cId="2702138862" sldId="332"/>
        </pc:sldMkLst>
      </pc:sldChg>
      <pc:sldChg chg="new del">
        <pc:chgData name="Dhivya Gunasekaran" userId="fc8afc26d28186fc" providerId="LiveId" clId="{4DBBF4DB-867D-4E47-BE21-DA9A91A3AC58}" dt="2025-06-14T16:16:11.654" v="4305" actId="2696"/>
        <pc:sldMkLst>
          <pc:docMk/>
          <pc:sldMk cId="3897347319" sldId="333"/>
        </pc:sldMkLst>
      </pc:sldChg>
      <pc:sldChg chg="new del">
        <pc:chgData name="Dhivya Gunasekaran" userId="fc8afc26d28186fc" providerId="LiveId" clId="{4DBBF4DB-867D-4E47-BE21-DA9A91A3AC58}" dt="2025-06-15T06:57:28.911" v="4732" actId="2696"/>
        <pc:sldMkLst>
          <pc:docMk/>
          <pc:sldMk cId="1226232295" sldId="334"/>
        </pc:sldMkLst>
      </pc:sldChg>
      <pc:sldChg chg="addSp delSp modSp add mod">
        <pc:chgData name="Dhivya Gunasekaran" userId="fc8afc26d28186fc" providerId="LiveId" clId="{4DBBF4DB-867D-4E47-BE21-DA9A91A3AC58}" dt="2025-06-17T10:24:37.193" v="7884" actId="20577"/>
        <pc:sldMkLst>
          <pc:docMk/>
          <pc:sldMk cId="713286848" sldId="335"/>
        </pc:sldMkLst>
        <pc:spChg chg="add mod">
          <ac:chgData name="Dhivya Gunasekaran" userId="fc8afc26d28186fc" providerId="LiveId" clId="{4DBBF4DB-867D-4E47-BE21-DA9A91A3AC58}" dt="2025-06-16T17:18:57.903" v="7092" actId="1076"/>
          <ac:spMkLst>
            <pc:docMk/>
            <pc:sldMk cId="713286848" sldId="335"/>
            <ac:spMk id="3" creationId="{0033EB70-F282-363D-089D-2640B3C343BC}"/>
          </ac:spMkLst>
        </pc:spChg>
        <pc:spChg chg="add mod">
          <ac:chgData name="Dhivya Gunasekaran" userId="fc8afc26d28186fc" providerId="LiveId" clId="{4DBBF4DB-867D-4E47-BE21-DA9A91A3AC58}" dt="2025-06-15T13:17:20.319" v="6194" actId="1076"/>
          <ac:spMkLst>
            <pc:docMk/>
            <pc:sldMk cId="713286848" sldId="335"/>
            <ac:spMk id="4" creationId="{099C5B55-3E2D-6BA8-9375-A2915B85D028}"/>
          </ac:spMkLst>
        </pc:spChg>
        <pc:spChg chg="add mod">
          <ac:chgData name="Dhivya Gunasekaran" userId="fc8afc26d28186fc" providerId="LiveId" clId="{4DBBF4DB-867D-4E47-BE21-DA9A91A3AC58}" dt="2025-06-16T17:18:43.582" v="7079" actId="1076"/>
          <ac:spMkLst>
            <pc:docMk/>
            <pc:sldMk cId="713286848" sldId="335"/>
            <ac:spMk id="6" creationId="{FA5A92C0-3DC0-2E56-CD19-218FC12DA332}"/>
          </ac:spMkLst>
        </pc:spChg>
        <pc:spChg chg="add mod">
          <ac:chgData name="Dhivya Gunasekaran" userId="fc8afc26d28186fc" providerId="LiveId" clId="{4DBBF4DB-867D-4E47-BE21-DA9A91A3AC58}" dt="2025-06-17T10:24:25.577" v="7881"/>
          <ac:spMkLst>
            <pc:docMk/>
            <pc:sldMk cId="713286848" sldId="335"/>
            <ac:spMk id="8" creationId="{CD800CCB-DBEF-A872-EB88-4357AE5F08E4}"/>
          </ac:spMkLst>
        </pc:spChg>
        <pc:spChg chg="add del mod">
          <ac:chgData name="Dhivya Gunasekaran" userId="fc8afc26d28186fc" providerId="LiveId" clId="{4DBBF4DB-867D-4E47-BE21-DA9A91A3AC58}" dt="2025-06-17T10:24:37.193" v="7884" actId="20577"/>
          <ac:spMkLst>
            <pc:docMk/>
            <pc:sldMk cId="713286848" sldId="335"/>
            <ac:spMk id="10" creationId="{6AD05D73-9A27-1239-40E4-F5D4909B1DCD}"/>
          </ac:spMkLst>
        </pc:spChg>
        <pc:spChg chg="add mod">
          <ac:chgData name="Dhivya Gunasekaran" userId="fc8afc26d28186fc" providerId="LiveId" clId="{4DBBF4DB-867D-4E47-BE21-DA9A91A3AC58}" dt="2025-06-16T17:18:12.990" v="7047" actId="1076"/>
          <ac:spMkLst>
            <pc:docMk/>
            <pc:sldMk cId="713286848" sldId="335"/>
            <ac:spMk id="12" creationId="{FDD447C6-6DF3-2394-B210-7DD36FF7E6BB}"/>
          </ac:spMkLst>
        </pc:spChg>
        <pc:spChg chg="add mod">
          <ac:chgData name="Dhivya Gunasekaran" userId="fc8afc26d28186fc" providerId="LiveId" clId="{4DBBF4DB-867D-4E47-BE21-DA9A91A3AC58}" dt="2025-06-16T17:18:05.389" v="7036" actId="1076"/>
          <ac:spMkLst>
            <pc:docMk/>
            <pc:sldMk cId="713286848" sldId="335"/>
            <ac:spMk id="14" creationId="{A93CF145-27FD-D762-72DA-41B0742BA35A}"/>
          </ac:spMkLst>
        </pc:spChg>
        <pc:spChg chg="add mod">
          <ac:chgData name="Dhivya Gunasekaran" userId="fc8afc26d28186fc" providerId="LiveId" clId="{4DBBF4DB-867D-4E47-BE21-DA9A91A3AC58}" dt="2025-06-16T17:17:50.670" v="7024" actId="1076"/>
          <ac:spMkLst>
            <pc:docMk/>
            <pc:sldMk cId="713286848" sldId="335"/>
            <ac:spMk id="16" creationId="{5720A14D-7FC8-66D3-0B73-59722BCC4B1C}"/>
          </ac:spMkLst>
        </pc:spChg>
        <pc:cxnChg chg="add mod">
          <ac:chgData name="Dhivya Gunasekaran" userId="fc8afc26d28186fc" providerId="LiveId" clId="{4DBBF4DB-867D-4E47-BE21-DA9A91A3AC58}" dt="2025-06-16T17:18:52.194" v="7091" actId="1036"/>
          <ac:cxnSpMkLst>
            <pc:docMk/>
            <pc:sldMk cId="713286848" sldId="335"/>
            <ac:cxnSpMk id="13" creationId="{E0873E92-1CA0-3916-57B7-0A5C871D467A}"/>
          </ac:cxnSpMkLst>
        </pc:cxnChg>
        <pc:cxnChg chg="add mod">
          <ac:chgData name="Dhivya Gunasekaran" userId="fc8afc26d28186fc" providerId="LiveId" clId="{4DBBF4DB-867D-4E47-BE21-DA9A91A3AC58}" dt="2025-06-16T17:18:39.011" v="7078" actId="1036"/>
          <ac:cxnSpMkLst>
            <pc:docMk/>
            <pc:sldMk cId="713286848" sldId="335"/>
            <ac:cxnSpMk id="17" creationId="{E3345560-38AE-0644-90D2-B428AD387D39}"/>
          </ac:cxnSpMkLst>
        </pc:cxnChg>
        <pc:cxnChg chg="add mod">
          <ac:chgData name="Dhivya Gunasekaran" userId="fc8afc26d28186fc" providerId="LiveId" clId="{4DBBF4DB-867D-4E47-BE21-DA9A91A3AC58}" dt="2025-06-16T17:18:30.866" v="7069" actId="1036"/>
          <ac:cxnSpMkLst>
            <pc:docMk/>
            <pc:sldMk cId="713286848" sldId="335"/>
            <ac:cxnSpMk id="24" creationId="{B9F0D420-6944-15BD-6EA0-67475ED6DDE7}"/>
          </ac:cxnSpMkLst>
        </pc:cxnChg>
        <pc:cxnChg chg="add mod">
          <ac:chgData name="Dhivya Gunasekaran" userId="fc8afc26d28186fc" providerId="LiveId" clId="{4DBBF4DB-867D-4E47-BE21-DA9A91A3AC58}" dt="2025-06-16T17:18:15.075" v="7055" actId="1036"/>
          <ac:cxnSpMkLst>
            <pc:docMk/>
            <pc:sldMk cId="713286848" sldId="335"/>
            <ac:cxnSpMk id="25" creationId="{689FCA00-F089-E810-E777-F10250C3FB48}"/>
          </ac:cxnSpMkLst>
        </pc:cxnChg>
        <pc:cxnChg chg="add mod">
          <ac:chgData name="Dhivya Gunasekaran" userId="fc8afc26d28186fc" providerId="LiveId" clId="{4DBBF4DB-867D-4E47-BE21-DA9A91A3AC58}" dt="2025-06-16T17:18:09.034" v="7046" actId="1036"/>
          <ac:cxnSpMkLst>
            <pc:docMk/>
            <pc:sldMk cId="713286848" sldId="335"/>
            <ac:cxnSpMk id="26" creationId="{A236C462-E719-3EC3-6A10-BF3E05502F4D}"/>
          </ac:cxnSpMkLst>
        </pc:cxnChg>
        <pc:cxnChg chg="add mod">
          <ac:chgData name="Dhivya Gunasekaran" userId="fc8afc26d28186fc" providerId="LiveId" clId="{4DBBF4DB-867D-4E47-BE21-DA9A91A3AC58}" dt="2025-06-16T17:17:59.079" v="7035" actId="1036"/>
          <ac:cxnSpMkLst>
            <pc:docMk/>
            <pc:sldMk cId="713286848" sldId="335"/>
            <ac:cxnSpMk id="27" creationId="{CA0A42E8-2733-EE94-0EC2-8DE4C7EC8113}"/>
          </ac:cxnSpMkLst>
        </pc:cxnChg>
      </pc:sldChg>
      <pc:sldChg chg="new del">
        <pc:chgData name="Dhivya Gunasekaran" userId="fc8afc26d28186fc" providerId="LiveId" clId="{4DBBF4DB-867D-4E47-BE21-DA9A91A3AC58}" dt="2025-06-14T16:16:09.690" v="4304" actId="2696"/>
        <pc:sldMkLst>
          <pc:docMk/>
          <pc:sldMk cId="2827453478" sldId="336"/>
        </pc:sldMkLst>
      </pc:sldChg>
      <pc:sldChg chg="delSp modSp add del mod">
        <pc:chgData name="Dhivya Gunasekaran" userId="fc8afc26d28186fc" providerId="LiveId" clId="{4DBBF4DB-867D-4E47-BE21-DA9A91A3AC58}" dt="2025-06-15T06:56:21.308" v="4705" actId="2696"/>
        <pc:sldMkLst>
          <pc:docMk/>
          <pc:sldMk cId="3054021236" sldId="337"/>
        </pc:sldMkLst>
      </pc:sldChg>
      <pc:sldChg chg="modSp add mod">
        <pc:chgData name="Dhivya Gunasekaran" userId="fc8afc26d28186fc" providerId="LiveId" clId="{4DBBF4DB-867D-4E47-BE21-DA9A91A3AC58}" dt="2025-06-18T10:22:22.409" v="8289" actId="255"/>
        <pc:sldMkLst>
          <pc:docMk/>
          <pc:sldMk cId="783730326" sldId="338"/>
        </pc:sldMkLst>
        <pc:spChg chg="mod">
          <ac:chgData name="Dhivya Gunasekaran" userId="fc8afc26d28186fc" providerId="LiveId" clId="{4DBBF4DB-867D-4E47-BE21-DA9A91A3AC58}" dt="2025-06-16T06:53:23.194" v="6831"/>
          <ac:spMkLst>
            <pc:docMk/>
            <pc:sldMk cId="783730326" sldId="338"/>
            <ac:spMk id="3" creationId="{12370E47-9684-651D-17D9-2B4B1BB21DA1}"/>
          </ac:spMkLst>
        </pc:spChg>
        <pc:graphicFrameChg chg="mod modGraphic">
          <ac:chgData name="Dhivya Gunasekaran" userId="fc8afc26d28186fc" providerId="LiveId" clId="{4DBBF4DB-867D-4E47-BE21-DA9A91A3AC58}" dt="2025-06-18T10:22:22.409" v="8289" actId="255"/>
          <ac:graphicFrameMkLst>
            <pc:docMk/>
            <pc:sldMk cId="783730326" sldId="338"/>
            <ac:graphicFrameMk id="2" creationId="{588AC1A2-152A-57FE-8EFB-BA29ED29B148}"/>
          </ac:graphicFrameMkLst>
        </pc:graphicFrameChg>
      </pc:sldChg>
      <pc:sldChg chg="new del">
        <pc:chgData name="Dhivya Gunasekaran" userId="fc8afc26d28186fc" providerId="LiveId" clId="{4DBBF4DB-867D-4E47-BE21-DA9A91A3AC58}" dt="2025-06-15T07:05:50.448" v="4859" actId="2696"/>
        <pc:sldMkLst>
          <pc:docMk/>
          <pc:sldMk cId="3791125645" sldId="339"/>
        </pc:sldMkLst>
      </pc:sldChg>
      <pc:sldChg chg="new del">
        <pc:chgData name="Dhivya Gunasekaran" userId="fc8afc26d28186fc" providerId="LiveId" clId="{4DBBF4DB-867D-4E47-BE21-DA9A91A3AC58}" dt="2025-06-15T07:05:50.448" v="4859" actId="2696"/>
        <pc:sldMkLst>
          <pc:docMk/>
          <pc:sldMk cId="1646741144" sldId="340"/>
        </pc:sldMkLst>
      </pc:sldChg>
      <pc:sldChg chg="new del">
        <pc:chgData name="Dhivya Gunasekaran" userId="fc8afc26d28186fc" providerId="LiveId" clId="{4DBBF4DB-867D-4E47-BE21-DA9A91A3AC58}" dt="2025-06-15T07:05:57.990" v="4860" actId="2696"/>
        <pc:sldMkLst>
          <pc:docMk/>
          <pc:sldMk cId="3475746158" sldId="341"/>
        </pc:sldMkLst>
      </pc:sldChg>
      <pc:sldChg chg="new del">
        <pc:chgData name="Dhivya Gunasekaran" userId="fc8afc26d28186fc" providerId="LiveId" clId="{4DBBF4DB-867D-4E47-BE21-DA9A91A3AC58}" dt="2025-06-15T07:06:09.899" v="4862" actId="2696"/>
        <pc:sldMkLst>
          <pc:docMk/>
          <pc:sldMk cId="3351753113" sldId="342"/>
        </pc:sldMkLst>
      </pc:sldChg>
      <pc:sldChg chg="modSp add del mod">
        <pc:chgData name="Dhivya Gunasekaran" userId="fc8afc26d28186fc" providerId="LiveId" clId="{4DBBF4DB-867D-4E47-BE21-DA9A91A3AC58}" dt="2025-06-15T07:06:06.594" v="4861" actId="2696"/>
        <pc:sldMkLst>
          <pc:docMk/>
          <pc:sldMk cId="2909481667" sldId="343"/>
        </pc:sldMkLst>
      </pc:sldChg>
      <pc:sldChg chg="addSp modSp new mod">
        <pc:chgData name="Dhivya Gunasekaran" userId="fc8afc26d28186fc" providerId="LiveId" clId="{4DBBF4DB-867D-4E47-BE21-DA9A91A3AC58}" dt="2025-06-18T10:21:55.621" v="8286" actId="255"/>
        <pc:sldMkLst>
          <pc:docMk/>
          <pc:sldMk cId="2263416252" sldId="344"/>
        </pc:sldMkLst>
        <pc:spChg chg="add mod">
          <ac:chgData name="Dhivya Gunasekaran" userId="fc8afc26d28186fc" providerId="LiveId" clId="{4DBBF4DB-867D-4E47-BE21-DA9A91A3AC58}" dt="2025-06-15T07:01:15.300" v="4757"/>
          <ac:spMkLst>
            <pc:docMk/>
            <pc:sldMk cId="2263416252" sldId="344"/>
            <ac:spMk id="3" creationId="{4B0BCAF0-3BE8-94E5-24CC-9C675C0CA1FC}"/>
          </ac:spMkLst>
        </pc:spChg>
        <pc:spChg chg="add mod">
          <ac:chgData name="Dhivya Gunasekaran" userId="fc8afc26d28186fc" providerId="LiveId" clId="{4DBBF4DB-867D-4E47-BE21-DA9A91A3AC58}" dt="2025-06-16T06:53:02.458" v="6827"/>
          <ac:spMkLst>
            <pc:docMk/>
            <pc:sldMk cId="2263416252" sldId="344"/>
            <ac:spMk id="4" creationId="{0D669D48-5534-F923-0CA0-B69E58887104}"/>
          </ac:spMkLst>
        </pc:spChg>
        <pc:graphicFrameChg chg="add mod modGraphic">
          <ac:chgData name="Dhivya Gunasekaran" userId="fc8afc26d28186fc" providerId="LiveId" clId="{4DBBF4DB-867D-4E47-BE21-DA9A91A3AC58}" dt="2025-06-18T10:21:55.621" v="8286" actId="255"/>
          <ac:graphicFrameMkLst>
            <pc:docMk/>
            <pc:sldMk cId="2263416252" sldId="344"/>
            <ac:graphicFrameMk id="5" creationId="{BF501DE9-A16B-27B6-C71B-D3351A910205}"/>
          </ac:graphicFrameMkLst>
        </pc:graphicFrameChg>
      </pc:sldChg>
      <pc:sldChg chg="addSp modSp new mod">
        <pc:chgData name="Dhivya Gunasekaran" userId="fc8afc26d28186fc" providerId="LiveId" clId="{4DBBF4DB-867D-4E47-BE21-DA9A91A3AC58}" dt="2025-06-18T10:22:14.555" v="8288" actId="255"/>
        <pc:sldMkLst>
          <pc:docMk/>
          <pc:sldMk cId="1344074535" sldId="345"/>
        </pc:sldMkLst>
        <pc:spChg chg="add mod">
          <ac:chgData name="Dhivya Gunasekaran" userId="fc8afc26d28186fc" providerId="LiveId" clId="{4DBBF4DB-867D-4E47-BE21-DA9A91A3AC58}" dt="2025-06-15T13:18:17.688" v="6196" actId="2711"/>
          <ac:spMkLst>
            <pc:docMk/>
            <pc:sldMk cId="1344074535" sldId="345"/>
            <ac:spMk id="3" creationId="{BD1478A5-90C5-B7CC-058D-9BA0C48BA962}"/>
          </ac:spMkLst>
        </pc:spChg>
        <pc:spChg chg="add mod">
          <ac:chgData name="Dhivya Gunasekaran" userId="fc8afc26d28186fc" providerId="LiveId" clId="{4DBBF4DB-867D-4E47-BE21-DA9A91A3AC58}" dt="2025-06-16T06:53:18.406" v="6830"/>
          <ac:spMkLst>
            <pc:docMk/>
            <pc:sldMk cId="1344074535" sldId="345"/>
            <ac:spMk id="4" creationId="{18480E04-289D-A616-C4D5-F9815C9E4724}"/>
          </ac:spMkLst>
        </pc:spChg>
        <pc:graphicFrameChg chg="add mod modGraphic">
          <ac:chgData name="Dhivya Gunasekaran" userId="fc8afc26d28186fc" providerId="LiveId" clId="{4DBBF4DB-867D-4E47-BE21-DA9A91A3AC58}" dt="2025-06-18T10:22:14.555" v="8288" actId="255"/>
          <ac:graphicFrameMkLst>
            <pc:docMk/>
            <pc:sldMk cId="1344074535" sldId="345"/>
            <ac:graphicFrameMk id="5" creationId="{F7EB0C3F-CEF7-79D7-0777-C16D93F54BB4}"/>
          </ac:graphicFrameMkLst>
        </pc:graphicFrameChg>
      </pc:sldChg>
      <pc:sldChg chg="new del">
        <pc:chgData name="Dhivya Gunasekaran" userId="fc8afc26d28186fc" providerId="LiveId" clId="{4DBBF4DB-867D-4E47-BE21-DA9A91A3AC58}" dt="2025-06-15T06:48:03.930" v="4560" actId="2696"/>
        <pc:sldMkLst>
          <pc:docMk/>
          <pc:sldMk cId="1451398671" sldId="345"/>
        </pc:sldMkLst>
      </pc:sldChg>
      <pc:sldChg chg="addSp delSp modSp add mod">
        <pc:chgData name="Dhivya Gunasekaran" userId="fc8afc26d28186fc" providerId="LiveId" clId="{4DBBF4DB-867D-4E47-BE21-DA9A91A3AC58}" dt="2025-06-17T10:32:14.219" v="7944" actId="1076"/>
        <pc:sldMkLst>
          <pc:docMk/>
          <pc:sldMk cId="1766169299" sldId="346"/>
        </pc:sldMkLst>
        <pc:spChg chg="add mod">
          <ac:chgData name="Dhivya Gunasekaran" userId="fc8afc26d28186fc" providerId="LiveId" clId="{4DBBF4DB-867D-4E47-BE21-DA9A91A3AC58}" dt="2025-06-17T10:31:44.172" v="7937" actId="2711"/>
          <ac:spMkLst>
            <pc:docMk/>
            <pc:sldMk cId="1766169299" sldId="346"/>
            <ac:spMk id="2" creationId="{61DE8CC7-73E1-2B9E-35E8-615326E2FD25}"/>
          </ac:spMkLst>
        </pc:spChg>
        <pc:spChg chg="mod">
          <ac:chgData name="Dhivya Gunasekaran" userId="fc8afc26d28186fc" providerId="LiveId" clId="{4DBBF4DB-867D-4E47-BE21-DA9A91A3AC58}" dt="2025-06-17T10:31:44.172" v="7937" actId="2711"/>
          <ac:spMkLst>
            <pc:docMk/>
            <pc:sldMk cId="1766169299" sldId="346"/>
            <ac:spMk id="4" creationId="{01B86ED5-1A89-6B2D-7A3C-4C835991E185}"/>
          </ac:spMkLst>
        </pc:spChg>
        <pc:spChg chg="add del mod">
          <ac:chgData name="Dhivya Gunasekaran" userId="fc8afc26d28186fc" providerId="LiveId" clId="{4DBBF4DB-867D-4E47-BE21-DA9A91A3AC58}" dt="2025-06-17T10:16:03.520" v="7845" actId="478"/>
          <ac:spMkLst>
            <pc:docMk/>
            <pc:sldMk cId="1766169299" sldId="346"/>
            <ac:spMk id="5" creationId="{5631EFA5-9965-8CC8-407D-281BF9745744}"/>
          </ac:spMkLst>
        </pc:spChg>
        <pc:spChg chg="add del mod">
          <ac:chgData name="Dhivya Gunasekaran" userId="fc8afc26d28186fc" providerId="LiveId" clId="{4DBBF4DB-867D-4E47-BE21-DA9A91A3AC58}" dt="2025-06-17T10:31:44.172" v="7937" actId="2711"/>
          <ac:spMkLst>
            <pc:docMk/>
            <pc:sldMk cId="1766169299" sldId="346"/>
            <ac:spMk id="7" creationId="{6C4152F3-6256-6BF6-BF45-CD3C5CD210EC}"/>
          </ac:spMkLst>
        </pc:spChg>
        <pc:spChg chg="add mod">
          <ac:chgData name="Dhivya Gunasekaran" userId="fc8afc26d28186fc" providerId="LiveId" clId="{4DBBF4DB-867D-4E47-BE21-DA9A91A3AC58}" dt="2025-06-17T10:31:44.172" v="7937" actId="2711"/>
          <ac:spMkLst>
            <pc:docMk/>
            <pc:sldMk cId="1766169299" sldId="346"/>
            <ac:spMk id="8" creationId="{F5E92743-5FA7-CC05-40F8-1D637B056029}"/>
          </ac:spMkLst>
        </pc:spChg>
        <pc:spChg chg="add mod">
          <ac:chgData name="Dhivya Gunasekaran" userId="fc8afc26d28186fc" providerId="LiveId" clId="{4DBBF4DB-867D-4E47-BE21-DA9A91A3AC58}" dt="2025-06-17T10:31:44.172" v="7937" actId="2711"/>
          <ac:spMkLst>
            <pc:docMk/>
            <pc:sldMk cId="1766169299" sldId="346"/>
            <ac:spMk id="9" creationId="{AB15E684-1D07-5C13-79F9-41CFBD2FFF0F}"/>
          </ac:spMkLst>
        </pc:spChg>
        <pc:spChg chg="add del mod">
          <ac:chgData name="Dhivya Gunasekaran" userId="fc8afc26d28186fc" providerId="LiveId" clId="{4DBBF4DB-867D-4E47-BE21-DA9A91A3AC58}" dt="2025-06-17T10:30:18.169" v="7923" actId="21"/>
          <ac:spMkLst>
            <pc:docMk/>
            <pc:sldMk cId="1766169299" sldId="346"/>
            <ac:spMk id="11" creationId="{83863C8D-415F-F037-7A9B-E181FE97AD38}"/>
          </ac:spMkLst>
        </pc:spChg>
        <pc:spChg chg="add mod">
          <ac:chgData name="Dhivya Gunasekaran" userId="fc8afc26d28186fc" providerId="LiveId" clId="{4DBBF4DB-867D-4E47-BE21-DA9A91A3AC58}" dt="2025-06-17T10:32:14.219" v="7944" actId="1076"/>
          <ac:spMkLst>
            <pc:docMk/>
            <pc:sldMk cId="1766169299" sldId="346"/>
            <ac:spMk id="13" creationId="{7BFBFF23-C6DD-37F4-D3AA-21C252B8DE1B}"/>
          </ac:spMkLst>
        </pc:spChg>
        <pc:spChg chg="add del mod">
          <ac:chgData name="Dhivya Gunasekaran" userId="fc8afc26d28186fc" providerId="LiveId" clId="{4DBBF4DB-867D-4E47-BE21-DA9A91A3AC58}" dt="2025-06-17T10:30:32.555" v="7925" actId="21"/>
          <ac:spMkLst>
            <pc:docMk/>
            <pc:sldMk cId="1766169299" sldId="346"/>
            <ac:spMk id="14" creationId="{9F5A1EFA-B5A5-EBCA-9321-DC9FB87521B8}"/>
          </ac:spMkLst>
        </pc:spChg>
        <pc:spChg chg="add mod">
          <ac:chgData name="Dhivya Gunasekaran" userId="fc8afc26d28186fc" providerId="LiveId" clId="{4DBBF4DB-867D-4E47-BE21-DA9A91A3AC58}" dt="2025-06-17T10:31:44.172" v="7937" actId="2711"/>
          <ac:spMkLst>
            <pc:docMk/>
            <pc:sldMk cId="1766169299" sldId="346"/>
            <ac:spMk id="15" creationId="{9090E774-CAF5-9846-BDE3-29B783648B37}"/>
          </ac:spMkLst>
        </pc:spChg>
        <pc:spChg chg="add mod">
          <ac:chgData name="Dhivya Gunasekaran" userId="fc8afc26d28186fc" providerId="LiveId" clId="{4DBBF4DB-867D-4E47-BE21-DA9A91A3AC58}" dt="2025-06-17T10:31:44.172" v="7937" actId="2711"/>
          <ac:spMkLst>
            <pc:docMk/>
            <pc:sldMk cId="1766169299" sldId="346"/>
            <ac:spMk id="21" creationId="{6A190AC7-7AC1-CD31-B209-EF0FFF7C79A1}"/>
          </ac:spMkLst>
        </pc:spChg>
        <pc:cxnChg chg="add mod">
          <ac:chgData name="Dhivya Gunasekaran" userId="fc8afc26d28186fc" providerId="LiveId" clId="{4DBBF4DB-867D-4E47-BE21-DA9A91A3AC58}" dt="2025-06-17T03:54:14.901" v="7570" actId="1076"/>
          <ac:cxnSpMkLst>
            <pc:docMk/>
            <pc:sldMk cId="1766169299" sldId="346"/>
            <ac:cxnSpMk id="3" creationId="{7FBE46AC-CF87-BFA4-8618-A3189687CEDA}"/>
          </ac:cxnSpMkLst>
        </pc:cxnChg>
        <pc:cxnChg chg="add mod">
          <ac:chgData name="Dhivya Gunasekaran" userId="fc8afc26d28186fc" providerId="LiveId" clId="{4DBBF4DB-867D-4E47-BE21-DA9A91A3AC58}" dt="2025-06-17T10:31:07.810" v="7933" actId="1076"/>
          <ac:cxnSpMkLst>
            <pc:docMk/>
            <pc:sldMk cId="1766169299" sldId="346"/>
            <ac:cxnSpMk id="16" creationId="{64E8A648-3A66-7A68-4DB6-AC8E448348FB}"/>
          </ac:cxnSpMkLst>
        </pc:cxnChg>
        <pc:cxnChg chg="add del mod">
          <ac:chgData name="Dhivya Gunasekaran" userId="fc8afc26d28186fc" providerId="LiveId" clId="{4DBBF4DB-867D-4E47-BE21-DA9A91A3AC58}" dt="2025-06-17T10:16:06.616" v="7846" actId="478"/>
          <ac:cxnSpMkLst>
            <pc:docMk/>
            <pc:sldMk cId="1766169299" sldId="346"/>
            <ac:cxnSpMk id="23" creationId="{F0B17D8D-B409-BC40-20B4-F5819A9A086F}"/>
          </ac:cxnSpMkLst>
        </pc:cxnChg>
        <pc:cxnChg chg="add mod">
          <ac:chgData name="Dhivya Gunasekaran" userId="fc8afc26d28186fc" providerId="LiveId" clId="{4DBBF4DB-867D-4E47-BE21-DA9A91A3AC58}" dt="2025-06-17T10:16:13.317" v="7848" actId="14100"/>
          <ac:cxnSpMkLst>
            <pc:docMk/>
            <pc:sldMk cId="1766169299" sldId="346"/>
            <ac:cxnSpMk id="24" creationId="{830CAF57-48FE-737A-357E-4E0BA5D7555C}"/>
          </ac:cxnSpMkLst>
        </pc:cxnChg>
        <pc:cxnChg chg="add mod">
          <ac:chgData name="Dhivya Gunasekaran" userId="fc8afc26d28186fc" providerId="LiveId" clId="{4DBBF4DB-867D-4E47-BE21-DA9A91A3AC58}" dt="2025-06-17T10:17:33.748" v="7865" actId="1076"/>
          <ac:cxnSpMkLst>
            <pc:docMk/>
            <pc:sldMk cId="1766169299" sldId="346"/>
            <ac:cxnSpMk id="25" creationId="{C7F23A15-1130-BA4A-20F8-2C87A96D9315}"/>
          </ac:cxnSpMkLst>
        </pc:cxnChg>
        <pc:cxnChg chg="add mod">
          <ac:chgData name="Dhivya Gunasekaran" userId="fc8afc26d28186fc" providerId="LiveId" clId="{4DBBF4DB-867D-4E47-BE21-DA9A91A3AC58}" dt="2025-06-17T10:17:56.517" v="7868" actId="1076"/>
          <ac:cxnSpMkLst>
            <pc:docMk/>
            <pc:sldMk cId="1766169299" sldId="346"/>
            <ac:cxnSpMk id="26" creationId="{9E0208A1-6BAD-71B3-8775-CA6DF2D11456}"/>
          </ac:cxnSpMkLst>
        </pc:cxnChg>
        <pc:cxnChg chg="add mod">
          <ac:chgData name="Dhivya Gunasekaran" userId="fc8afc26d28186fc" providerId="LiveId" clId="{4DBBF4DB-867D-4E47-BE21-DA9A91A3AC58}" dt="2025-06-17T10:18:03.640" v="7870" actId="1076"/>
          <ac:cxnSpMkLst>
            <pc:docMk/>
            <pc:sldMk cId="1766169299" sldId="346"/>
            <ac:cxnSpMk id="27" creationId="{9B2EDE9C-52A4-BE1F-80E2-71C456926B3C}"/>
          </ac:cxnSpMkLst>
        </pc:cxnChg>
        <pc:cxnChg chg="add mod">
          <ac:chgData name="Dhivya Gunasekaran" userId="fc8afc26d28186fc" providerId="LiveId" clId="{4DBBF4DB-867D-4E47-BE21-DA9A91A3AC58}" dt="2025-06-17T10:18:11.494" v="7872" actId="1076"/>
          <ac:cxnSpMkLst>
            <pc:docMk/>
            <pc:sldMk cId="1766169299" sldId="346"/>
            <ac:cxnSpMk id="28" creationId="{E330304B-0553-15AF-B2BE-BCC34B3A17A9}"/>
          </ac:cxnSpMkLst>
        </pc:cxnChg>
      </pc:sldChg>
      <pc:sldChg chg="addSp delSp modSp new del mod">
        <pc:chgData name="Dhivya Gunasekaran" userId="fc8afc26d28186fc" providerId="LiveId" clId="{4DBBF4DB-867D-4E47-BE21-DA9A91A3AC58}" dt="2025-06-15T07:07:06.594" v="4863" actId="2696"/>
        <pc:sldMkLst>
          <pc:docMk/>
          <pc:sldMk cId="578279701" sldId="347"/>
        </pc:sldMkLst>
      </pc:sldChg>
      <pc:sldChg chg="new del">
        <pc:chgData name="Dhivya Gunasekaran" userId="fc8afc26d28186fc" providerId="LiveId" clId="{4DBBF4DB-867D-4E47-BE21-DA9A91A3AC58}" dt="2025-06-15T07:04:55.750" v="4855" actId="2696"/>
        <pc:sldMkLst>
          <pc:docMk/>
          <pc:sldMk cId="608550192" sldId="348"/>
        </pc:sldMkLst>
      </pc:sldChg>
      <pc:sldChg chg="addSp delSp modSp new mod">
        <pc:chgData name="Dhivya Gunasekaran" userId="fc8afc26d28186fc" providerId="LiveId" clId="{4DBBF4DB-867D-4E47-BE21-DA9A91A3AC58}" dt="2025-06-18T10:18:58.077" v="8272" actId="255"/>
        <pc:sldMkLst>
          <pc:docMk/>
          <pc:sldMk cId="2919413458" sldId="349"/>
        </pc:sldMkLst>
        <pc:spChg chg="add mod">
          <ac:chgData name="Dhivya Gunasekaran" userId="fc8afc26d28186fc" providerId="LiveId" clId="{4DBBF4DB-867D-4E47-BE21-DA9A91A3AC58}" dt="2025-06-15T06:59:45.580" v="4744"/>
          <ac:spMkLst>
            <pc:docMk/>
            <pc:sldMk cId="2919413458" sldId="349"/>
            <ac:spMk id="4" creationId="{EBCBFFB9-EF9C-4291-DA97-209FC2177481}"/>
          </ac:spMkLst>
        </pc:spChg>
        <pc:spChg chg="add mod">
          <ac:chgData name="Dhivya Gunasekaran" userId="fc8afc26d28186fc" providerId="LiveId" clId="{4DBBF4DB-867D-4E47-BE21-DA9A91A3AC58}" dt="2025-06-17T04:47:26.275" v="7820" actId="1076"/>
          <ac:spMkLst>
            <pc:docMk/>
            <pc:sldMk cId="2919413458" sldId="349"/>
            <ac:spMk id="5" creationId="{09B0B9D6-DD42-E5AE-DB5F-DC3D8A880172}"/>
          </ac:spMkLst>
        </pc:spChg>
        <pc:graphicFrameChg chg="add mod modGraphic">
          <ac:chgData name="Dhivya Gunasekaran" userId="fc8afc26d28186fc" providerId="LiveId" clId="{4DBBF4DB-867D-4E47-BE21-DA9A91A3AC58}" dt="2025-06-18T10:18:58.077" v="8272" actId="255"/>
          <ac:graphicFrameMkLst>
            <pc:docMk/>
            <pc:sldMk cId="2919413458" sldId="349"/>
            <ac:graphicFrameMk id="6" creationId="{A08920BA-83FA-8663-E5C6-5B8E86405A06}"/>
          </ac:graphicFrameMkLst>
        </pc:graphicFrameChg>
      </pc:sldChg>
      <pc:sldChg chg="new del">
        <pc:chgData name="Dhivya Gunasekaran" userId="fc8afc26d28186fc" providerId="LiveId" clId="{4DBBF4DB-867D-4E47-BE21-DA9A91A3AC58}" dt="2025-06-15T07:00:23.416" v="4749" actId="2696"/>
        <pc:sldMkLst>
          <pc:docMk/>
          <pc:sldMk cId="2839909818" sldId="350"/>
        </pc:sldMkLst>
      </pc:sldChg>
      <pc:sldChg chg="new del">
        <pc:chgData name="Dhivya Gunasekaran" userId="fc8afc26d28186fc" providerId="LiveId" clId="{4DBBF4DB-867D-4E47-BE21-DA9A91A3AC58}" dt="2025-06-15T07:00:27.698" v="4750" actId="2696"/>
        <pc:sldMkLst>
          <pc:docMk/>
          <pc:sldMk cId="1540163623" sldId="351"/>
        </pc:sldMkLst>
      </pc:sldChg>
      <pc:sldChg chg="addSp delSp modSp add mod">
        <pc:chgData name="Dhivya Gunasekaran" userId="fc8afc26d28186fc" providerId="LiveId" clId="{4DBBF4DB-867D-4E47-BE21-DA9A91A3AC58}" dt="2025-06-18T07:07:51.692" v="8239" actId="1037"/>
        <pc:sldMkLst>
          <pc:docMk/>
          <pc:sldMk cId="2074175768" sldId="352"/>
        </pc:sldMkLst>
        <pc:spChg chg="add mod">
          <ac:chgData name="Dhivya Gunasekaran" userId="fc8afc26d28186fc" providerId="LiveId" clId="{4DBBF4DB-867D-4E47-BE21-DA9A91A3AC58}" dt="2025-06-18T07:07:41.514" v="8227" actId="1076"/>
          <ac:spMkLst>
            <pc:docMk/>
            <pc:sldMk cId="2074175768" sldId="352"/>
            <ac:spMk id="3" creationId="{E413B36D-9887-9337-8300-C1DCD2CA47B6}"/>
          </ac:spMkLst>
        </pc:spChg>
        <pc:spChg chg="mod">
          <ac:chgData name="Dhivya Gunasekaran" userId="fc8afc26d28186fc" providerId="LiveId" clId="{4DBBF4DB-867D-4E47-BE21-DA9A91A3AC58}" dt="2025-06-15T13:16:21.646" v="6191" actId="255"/>
          <ac:spMkLst>
            <pc:docMk/>
            <pc:sldMk cId="2074175768" sldId="352"/>
            <ac:spMk id="4" creationId="{20795C1E-EC5A-9B7F-E1ED-5DCE29789391}"/>
          </ac:spMkLst>
        </pc:spChg>
        <pc:spChg chg="add mod">
          <ac:chgData name="Dhivya Gunasekaran" userId="fc8afc26d28186fc" providerId="LiveId" clId="{4DBBF4DB-867D-4E47-BE21-DA9A91A3AC58}" dt="2025-06-15T07:27:20.463" v="5096" actId="122"/>
          <ac:spMkLst>
            <pc:docMk/>
            <pc:sldMk cId="2074175768" sldId="352"/>
            <ac:spMk id="6" creationId="{90D9FDDF-CFBD-2087-436C-B6895456EB91}"/>
          </ac:spMkLst>
        </pc:spChg>
        <pc:spChg chg="add mod">
          <ac:chgData name="Dhivya Gunasekaran" userId="fc8afc26d28186fc" providerId="LiveId" clId="{4DBBF4DB-867D-4E47-BE21-DA9A91A3AC58}" dt="2025-06-15T07:27:09.367" v="5091" actId="122"/>
          <ac:spMkLst>
            <pc:docMk/>
            <pc:sldMk cId="2074175768" sldId="352"/>
            <ac:spMk id="8" creationId="{3DF3F716-4874-E83C-A74A-D60461019424}"/>
          </ac:spMkLst>
        </pc:spChg>
        <pc:spChg chg="add mod">
          <ac:chgData name="Dhivya Gunasekaran" userId="fc8afc26d28186fc" providerId="LiveId" clId="{4DBBF4DB-867D-4E47-BE21-DA9A91A3AC58}" dt="2025-06-15T12:52:22.457" v="6029" actId="27107"/>
          <ac:spMkLst>
            <pc:docMk/>
            <pc:sldMk cId="2074175768" sldId="352"/>
            <ac:spMk id="10" creationId="{0C1EB9D6-F71F-93E2-52DB-C4A81E1D3B9F}"/>
          </ac:spMkLst>
        </pc:spChg>
        <pc:spChg chg="add mod">
          <ac:chgData name="Dhivya Gunasekaran" userId="fc8afc26d28186fc" providerId="LiveId" clId="{4DBBF4DB-867D-4E47-BE21-DA9A91A3AC58}" dt="2025-06-18T07:05:02.133" v="8148" actId="1035"/>
          <ac:spMkLst>
            <pc:docMk/>
            <pc:sldMk cId="2074175768" sldId="352"/>
            <ac:spMk id="12" creationId="{D991E344-1559-04C3-609D-0D9019371B2C}"/>
          </ac:spMkLst>
        </pc:spChg>
        <pc:spChg chg="add mod">
          <ac:chgData name="Dhivya Gunasekaran" userId="fc8afc26d28186fc" providerId="LiveId" clId="{4DBBF4DB-867D-4E47-BE21-DA9A91A3AC58}" dt="2025-06-18T07:05:27.643" v="8170" actId="1035"/>
          <ac:spMkLst>
            <pc:docMk/>
            <pc:sldMk cId="2074175768" sldId="352"/>
            <ac:spMk id="14" creationId="{D2E26089-680F-2C85-E0A6-E91AFCC937C9}"/>
          </ac:spMkLst>
        </pc:spChg>
        <pc:spChg chg="add mod">
          <ac:chgData name="Dhivya Gunasekaran" userId="fc8afc26d28186fc" providerId="LiveId" clId="{4DBBF4DB-867D-4E47-BE21-DA9A91A3AC58}" dt="2025-06-18T07:05:57.012" v="8198" actId="1035"/>
          <ac:spMkLst>
            <pc:docMk/>
            <pc:sldMk cId="2074175768" sldId="352"/>
            <ac:spMk id="16" creationId="{D60B8C50-0397-54D5-2A98-28DF6013D309}"/>
          </ac:spMkLst>
        </pc:spChg>
        <pc:cxnChg chg="add mod">
          <ac:chgData name="Dhivya Gunasekaran" userId="fc8afc26d28186fc" providerId="LiveId" clId="{4DBBF4DB-867D-4E47-BE21-DA9A91A3AC58}" dt="2025-06-18T07:07:51.692" v="8239" actId="1037"/>
          <ac:cxnSpMkLst>
            <pc:docMk/>
            <pc:sldMk cId="2074175768" sldId="352"/>
            <ac:cxnSpMk id="30" creationId="{1B877ADC-A102-CA87-AA90-1B627079C9D9}"/>
          </ac:cxnSpMkLst>
        </pc:cxnChg>
        <pc:cxnChg chg="add mod">
          <ac:chgData name="Dhivya Gunasekaran" userId="fc8afc26d28186fc" providerId="LiveId" clId="{4DBBF4DB-867D-4E47-BE21-DA9A91A3AC58}" dt="2025-06-15T07:30:26.316" v="5304" actId="1036"/>
          <ac:cxnSpMkLst>
            <pc:docMk/>
            <pc:sldMk cId="2074175768" sldId="352"/>
            <ac:cxnSpMk id="31" creationId="{47CCC5C9-1174-831F-9304-56F2F8F92EAF}"/>
          </ac:cxnSpMkLst>
        </pc:cxnChg>
        <pc:cxnChg chg="add mod">
          <ac:chgData name="Dhivya Gunasekaran" userId="fc8afc26d28186fc" providerId="LiveId" clId="{4DBBF4DB-867D-4E47-BE21-DA9A91A3AC58}" dt="2025-06-15T07:30:28.795" v="5305" actId="1076"/>
          <ac:cxnSpMkLst>
            <pc:docMk/>
            <pc:sldMk cId="2074175768" sldId="352"/>
            <ac:cxnSpMk id="32" creationId="{8CBC4135-10F0-9AC2-CDB5-A06A74C83772}"/>
          </ac:cxnSpMkLst>
        </pc:cxnChg>
        <pc:cxnChg chg="add mod">
          <ac:chgData name="Dhivya Gunasekaran" userId="fc8afc26d28186fc" providerId="LiveId" clId="{4DBBF4DB-867D-4E47-BE21-DA9A91A3AC58}" dt="2025-06-18T07:04:56.650" v="8141" actId="1035"/>
          <ac:cxnSpMkLst>
            <pc:docMk/>
            <pc:sldMk cId="2074175768" sldId="352"/>
            <ac:cxnSpMk id="33" creationId="{1BA32966-E90B-1EE8-75CD-D70F9935E001}"/>
          </ac:cxnSpMkLst>
        </pc:cxnChg>
        <pc:cxnChg chg="add mod">
          <ac:chgData name="Dhivya Gunasekaran" userId="fc8afc26d28186fc" providerId="LiveId" clId="{4DBBF4DB-867D-4E47-BE21-DA9A91A3AC58}" dt="2025-06-18T07:05:16.668" v="8158" actId="1035"/>
          <ac:cxnSpMkLst>
            <pc:docMk/>
            <pc:sldMk cId="2074175768" sldId="352"/>
            <ac:cxnSpMk id="34" creationId="{927ECEAF-832D-279D-70DA-6238C4DD574D}"/>
          </ac:cxnSpMkLst>
        </pc:cxnChg>
        <pc:cxnChg chg="add mod">
          <ac:chgData name="Dhivya Gunasekaran" userId="fc8afc26d28186fc" providerId="LiveId" clId="{4DBBF4DB-867D-4E47-BE21-DA9A91A3AC58}" dt="2025-06-18T07:05:44.452" v="8182" actId="1035"/>
          <ac:cxnSpMkLst>
            <pc:docMk/>
            <pc:sldMk cId="2074175768" sldId="352"/>
            <ac:cxnSpMk id="35" creationId="{D2860A47-B140-0F97-3050-4A399F393AF0}"/>
          </ac:cxnSpMkLst>
        </pc:cxnChg>
      </pc:sldChg>
      <pc:sldChg chg="modSp add mod">
        <pc:chgData name="Dhivya Gunasekaran" userId="fc8afc26d28186fc" providerId="LiveId" clId="{4DBBF4DB-867D-4E47-BE21-DA9A91A3AC58}" dt="2025-06-18T10:22:32.810" v="8290" actId="255"/>
        <pc:sldMkLst>
          <pc:docMk/>
          <pc:sldMk cId="4278891271" sldId="353"/>
        </pc:sldMkLst>
        <pc:spChg chg="mod">
          <ac:chgData name="Dhivya Gunasekaran" userId="fc8afc26d28186fc" providerId="LiveId" clId="{4DBBF4DB-867D-4E47-BE21-DA9A91A3AC58}" dt="2025-06-15T13:21:25.240" v="6208" actId="2711"/>
          <ac:spMkLst>
            <pc:docMk/>
            <pc:sldMk cId="4278891271" sldId="353"/>
            <ac:spMk id="4" creationId="{2D7D3E86-F7F2-A525-F9D5-75379D07C340}"/>
          </ac:spMkLst>
        </pc:spChg>
        <pc:spChg chg="mod">
          <ac:chgData name="Dhivya Gunasekaran" userId="fc8afc26d28186fc" providerId="LiveId" clId="{4DBBF4DB-867D-4E47-BE21-DA9A91A3AC58}" dt="2025-06-16T06:53:27.994" v="6832"/>
          <ac:spMkLst>
            <pc:docMk/>
            <pc:sldMk cId="4278891271" sldId="353"/>
            <ac:spMk id="5" creationId="{0B3F4616-6A0C-5A4A-2EC6-C59F380B04B9}"/>
          </ac:spMkLst>
        </pc:spChg>
        <pc:graphicFrameChg chg="mod modGraphic">
          <ac:chgData name="Dhivya Gunasekaran" userId="fc8afc26d28186fc" providerId="LiveId" clId="{4DBBF4DB-867D-4E47-BE21-DA9A91A3AC58}" dt="2025-06-18T10:22:32.810" v="8290" actId="255"/>
          <ac:graphicFrameMkLst>
            <pc:docMk/>
            <pc:sldMk cId="4278891271" sldId="353"/>
            <ac:graphicFrameMk id="6" creationId="{D26491F7-6FEC-9BC5-BEC6-8ED3F2869F68}"/>
          </ac:graphicFrameMkLst>
        </pc:graphicFrameChg>
      </pc:sldChg>
      <pc:sldChg chg="addSp delSp modSp add mod">
        <pc:chgData name="Dhivya Gunasekaran" userId="fc8afc26d28186fc" providerId="LiveId" clId="{4DBBF4DB-867D-4E47-BE21-DA9A91A3AC58}" dt="2025-06-17T10:48:38.259" v="7958" actId="1036"/>
        <pc:sldMkLst>
          <pc:docMk/>
          <pc:sldMk cId="453611674" sldId="354"/>
        </pc:sldMkLst>
        <pc:spChg chg="add mod">
          <ac:chgData name="Dhivya Gunasekaran" userId="fc8afc26d28186fc" providerId="LiveId" clId="{4DBBF4DB-867D-4E47-BE21-DA9A91A3AC58}" dt="2025-06-17T10:00:22.149" v="7835" actId="2711"/>
          <ac:spMkLst>
            <pc:docMk/>
            <pc:sldMk cId="453611674" sldId="354"/>
            <ac:spMk id="3" creationId="{55A3D5BE-BE04-5A60-200C-CE792E558743}"/>
          </ac:spMkLst>
        </pc:spChg>
        <pc:spChg chg="mod">
          <ac:chgData name="Dhivya Gunasekaran" userId="fc8afc26d28186fc" providerId="LiveId" clId="{4DBBF4DB-867D-4E47-BE21-DA9A91A3AC58}" dt="2025-06-17T10:00:22.149" v="7835" actId="2711"/>
          <ac:spMkLst>
            <pc:docMk/>
            <pc:sldMk cId="453611674" sldId="354"/>
            <ac:spMk id="4" creationId="{6A91C988-A399-C453-ABA9-079AF7896DC1}"/>
          </ac:spMkLst>
        </pc:spChg>
        <pc:spChg chg="add del mod">
          <ac:chgData name="Dhivya Gunasekaran" userId="fc8afc26d28186fc" providerId="LiveId" clId="{4DBBF4DB-867D-4E47-BE21-DA9A91A3AC58}" dt="2025-06-17T03:57:29.010" v="7628" actId="21"/>
          <ac:spMkLst>
            <pc:docMk/>
            <pc:sldMk cId="453611674" sldId="354"/>
            <ac:spMk id="5" creationId="{71F01D4E-6F40-A7B9-96C6-151133509AF9}"/>
          </ac:spMkLst>
        </pc:spChg>
        <pc:spChg chg="add mod">
          <ac:chgData name="Dhivya Gunasekaran" userId="fc8afc26d28186fc" providerId="LiveId" clId="{4DBBF4DB-867D-4E47-BE21-DA9A91A3AC58}" dt="2025-06-17T10:00:22.149" v="7835" actId="2711"/>
          <ac:spMkLst>
            <pc:docMk/>
            <pc:sldMk cId="453611674" sldId="354"/>
            <ac:spMk id="6" creationId="{7ED19578-B6C4-D525-44F1-FD175F7C96A6}"/>
          </ac:spMkLst>
        </pc:spChg>
        <pc:spChg chg="add mod">
          <ac:chgData name="Dhivya Gunasekaran" userId="fc8afc26d28186fc" providerId="LiveId" clId="{4DBBF4DB-867D-4E47-BE21-DA9A91A3AC58}" dt="2025-06-17T10:00:22.149" v="7835" actId="2711"/>
          <ac:spMkLst>
            <pc:docMk/>
            <pc:sldMk cId="453611674" sldId="354"/>
            <ac:spMk id="8" creationId="{073F9F70-5491-29BD-ECBB-D0C3B6C3516F}"/>
          </ac:spMkLst>
        </pc:spChg>
        <pc:spChg chg="add del mod">
          <ac:chgData name="Dhivya Gunasekaran" userId="fc8afc26d28186fc" providerId="LiveId" clId="{4DBBF4DB-867D-4E47-BE21-DA9A91A3AC58}" dt="2025-06-17T03:57:33.126" v="7629" actId="21"/>
          <ac:spMkLst>
            <pc:docMk/>
            <pc:sldMk cId="453611674" sldId="354"/>
            <ac:spMk id="9" creationId="{52FFC186-CB70-BDAC-062A-9F93E583923E}"/>
          </ac:spMkLst>
        </pc:spChg>
        <pc:spChg chg="add mod">
          <ac:chgData name="Dhivya Gunasekaran" userId="fc8afc26d28186fc" providerId="LiveId" clId="{4DBBF4DB-867D-4E47-BE21-DA9A91A3AC58}" dt="2025-06-17T10:01:02.459" v="7840" actId="14100"/>
          <ac:spMkLst>
            <pc:docMk/>
            <pc:sldMk cId="453611674" sldId="354"/>
            <ac:spMk id="10" creationId="{AE8ACDAF-E778-DD62-46BF-D936E27AD176}"/>
          </ac:spMkLst>
        </pc:spChg>
        <pc:spChg chg="add mod">
          <ac:chgData name="Dhivya Gunasekaran" userId="fc8afc26d28186fc" providerId="LiveId" clId="{4DBBF4DB-867D-4E47-BE21-DA9A91A3AC58}" dt="2025-06-17T10:00:56.374" v="7838" actId="1076"/>
          <ac:spMkLst>
            <pc:docMk/>
            <pc:sldMk cId="453611674" sldId="354"/>
            <ac:spMk id="12" creationId="{64DF2D2F-E124-AC04-BCE3-70D17129FE70}"/>
          </ac:spMkLst>
        </pc:spChg>
        <pc:spChg chg="add mod">
          <ac:chgData name="Dhivya Gunasekaran" userId="fc8afc26d28186fc" providerId="LiveId" clId="{4DBBF4DB-867D-4E47-BE21-DA9A91A3AC58}" dt="2025-06-17T10:01:46.193" v="7844" actId="1036"/>
          <ac:spMkLst>
            <pc:docMk/>
            <pc:sldMk cId="453611674" sldId="354"/>
            <ac:spMk id="14" creationId="{22A57B82-33E9-03BD-8F1B-FE3886EA9CD9}"/>
          </ac:spMkLst>
        </pc:spChg>
        <pc:spChg chg="add mod">
          <ac:chgData name="Dhivya Gunasekaran" userId="fc8afc26d28186fc" providerId="LiveId" clId="{4DBBF4DB-867D-4E47-BE21-DA9A91A3AC58}" dt="2025-06-17T10:00:22.149" v="7835" actId="2711"/>
          <ac:spMkLst>
            <pc:docMk/>
            <pc:sldMk cId="453611674" sldId="354"/>
            <ac:spMk id="16" creationId="{91DC8514-8398-46BE-86C5-92BE077D0837}"/>
          </ac:spMkLst>
        </pc:spChg>
        <pc:spChg chg="add del mod">
          <ac:chgData name="Dhivya Gunasekaran" userId="fc8afc26d28186fc" providerId="LiveId" clId="{4DBBF4DB-867D-4E47-BE21-DA9A91A3AC58}" dt="2025-06-17T04:02:37.150" v="7679" actId="21"/>
          <ac:spMkLst>
            <pc:docMk/>
            <pc:sldMk cId="453611674" sldId="354"/>
            <ac:spMk id="25" creationId="{435DD4A8-C6B9-302A-DE48-3A514611776A}"/>
          </ac:spMkLst>
        </pc:spChg>
        <pc:spChg chg="add del mod">
          <ac:chgData name="Dhivya Gunasekaran" userId="fc8afc26d28186fc" providerId="LiveId" clId="{4DBBF4DB-867D-4E47-BE21-DA9A91A3AC58}" dt="2025-06-17T04:05:45.785" v="7742" actId="21"/>
          <ac:spMkLst>
            <pc:docMk/>
            <pc:sldMk cId="453611674" sldId="354"/>
            <ac:spMk id="27" creationId="{2C03812F-3E19-9A39-5635-4F42BC4C9B75}"/>
          </ac:spMkLst>
        </pc:spChg>
        <pc:spChg chg="add del mod">
          <ac:chgData name="Dhivya Gunasekaran" userId="fc8afc26d28186fc" providerId="LiveId" clId="{4DBBF4DB-867D-4E47-BE21-DA9A91A3AC58}" dt="2025-06-17T04:06:20.959" v="7748" actId="478"/>
          <ac:spMkLst>
            <pc:docMk/>
            <pc:sldMk cId="453611674" sldId="354"/>
            <ac:spMk id="28" creationId="{1A29DF29-2962-5D3F-37D1-CDEAB5630EDD}"/>
          </ac:spMkLst>
        </pc:spChg>
        <pc:spChg chg="add mod">
          <ac:chgData name="Dhivya Gunasekaran" userId="fc8afc26d28186fc" providerId="LiveId" clId="{4DBBF4DB-867D-4E47-BE21-DA9A91A3AC58}" dt="2025-06-17T10:48:38.259" v="7958" actId="1036"/>
          <ac:spMkLst>
            <pc:docMk/>
            <pc:sldMk cId="453611674" sldId="354"/>
            <ac:spMk id="30" creationId="{064E05C0-16DC-EB81-2D21-8F633543045B}"/>
          </ac:spMkLst>
        </pc:spChg>
        <pc:cxnChg chg="add mod">
          <ac:chgData name="Dhivya Gunasekaran" userId="fc8afc26d28186fc" providerId="LiveId" clId="{4DBBF4DB-867D-4E47-BE21-DA9A91A3AC58}" dt="2025-06-17T04:02:16.088" v="7674" actId="1076"/>
          <ac:cxnSpMkLst>
            <pc:docMk/>
            <pc:sldMk cId="453611674" sldId="354"/>
            <ac:cxnSpMk id="18" creationId="{525412F5-991F-0399-7002-EBA7E398286D}"/>
          </ac:cxnSpMkLst>
        </pc:cxnChg>
        <pc:cxnChg chg="add mod">
          <ac:chgData name="Dhivya Gunasekaran" userId="fc8afc26d28186fc" providerId="LiveId" clId="{4DBBF4DB-867D-4E47-BE21-DA9A91A3AC58}" dt="2025-06-17T04:02:21.953" v="7676" actId="1076"/>
          <ac:cxnSpMkLst>
            <pc:docMk/>
            <pc:sldMk cId="453611674" sldId="354"/>
            <ac:cxnSpMk id="19" creationId="{845111BF-AD53-FABB-6982-12BCF71E3FB3}"/>
          </ac:cxnSpMkLst>
        </pc:cxnChg>
        <pc:cxnChg chg="add mod">
          <ac:chgData name="Dhivya Gunasekaran" userId="fc8afc26d28186fc" providerId="LiveId" clId="{4DBBF4DB-867D-4E47-BE21-DA9A91A3AC58}" dt="2025-06-17T04:02:27.505" v="7678" actId="1076"/>
          <ac:cxnSpMkLst>
            <pc:docMk/>
            <pc:sldMk cId="453611674" sldId="354"/>
            <ac:cxnSpMk id="20" creationId="{C68885D3-CB5A-D0A7-D2BE-E34126294A78}"/>
          </ac:cxnSpMkLst>
        </pc:cxnChg>
        <pc:cxnChg chg="add mod">
          <ac:chgData name="Dhivya Gunasekaran" userId="fc8afc26d28186fc" providerId="LiveId" clId="{4DBBF4DB-867D-4E47-BE21-DA9A91A3AC58}" dt="2025-06-17T04:02:57.375" v="7684" actId="1076"/>
          <ac:cxnSpMkLst>
            <pc:docMk/>
            <pc:sldMk cId="453611674" sldId="354"/>
            <ac:cxnSpMk id="21" creationId="{74FB195F-6E4B-C983-766C-0C34EFC8E70E}"/>
          </ac:cxnSpMkLst>
        </pc:cxnChg>
        <pc:cxnChg chg="add mod">
          <ac:chgData name="Dhivya Gunasekaran" userId="fc8afc26d28186fc" providerId="LiveId" clId="{4DBBF4DB-867D-4E47-BE21-DA9A91A3AC58}" dt="2025-06-17T04:03:09.200" v="7687" actId="1076"/>
          <ac:cxnSpMkLst>
            <pc:docMk/>
            <pc:sldMk cId="453611674" sldId="354"/>
            <ac:cxnSpMk id="22" creationId="{EEBFE18E-3CFA-26F0-4816-CA24B3F08F91}"/>
          </ac:cxnSpMkLst>
        </pc:cxnChg>
        <pc:cxnChg chg="add mod">
          <ac:chgData name="Dhivya Gunasekaran" userId="fc8afc26d28186fc" providerId="LiveId" clId="{4DBBF4DB-867D-4E47-BE21-DA9A91A3AC58}" dt="2025-06-17T04:07:04.199" v="7756" actId="1076"/>
          <ac:cxnSpMkLst>
            <pc:docMk/>
            <pc:sldMk cId="453611674" sldId="354"/>
            <ac:cxnSpMk id="23" creationId="{D26213B4-B9C2-C32C-2901-24F906B37AD2}"/>
          </ac:cxnSpMkLst>
        </pc:cxnChg>
        <pc:cxnChg chg="add mod">
          <ac:chgData name="Dhivya Gunasekaran" userId="fc8afc26d28186fc" providerId="LiveId" clId="{4DBBF4DB-867D-4E47-BE21-DA9A91A3AC58}" dt="2025-06-17T04:06:46.531" v="7753" actId="1076"/>
          <ac:cxnSpMkLst>
            <pc:docMk/>
            <pc:sldMk cId="453611674" sldId="354"/>
            <ac:cxnSpMk id="31" creationId="{0C7E8CEA-C962-29B1-F220-131FD059C151}"/>
          </ac:cxnSpMkLst>
        </pc:cxnChg>
      </pc:sldChg>
      <pc:sldChg chg="modSp add mod">
        <pc:chgData name="Dhivya Gunasekaran" userId="fc8afc26d28186fc" providerId="LiveId" clId="{4DBBF4DB-867D-4E47-BE21-DA9A91A3AC58}" dt="2025-06-18T10:22:54.553" v="8292" actId="255"/>
        <pc:sldMkLst>
          <pc:docMk/>
          <pc:sldMk cId="837366357" sldId="355"/>
        </pc:sldMkLst>
        <pc:spChg chg="mod">
          <ac:chgData name="Dhivya Gunasekaran" userId="fc8afc26d28186fc" providerId="LiveId" clId="{4DBBF4DB-867D-4E47-BE21-DA9A91A3AC58}" dt="2025-06-18T04:31:12.692" v="8113" actId="20577"/>
          <ac:spMkLst>
            <pc:docMk/>
            <pc:sldMk cId="837366357" sldId="355"/>
            <ac:spMk id="4" creationId="{A492DDCE-1973-D814-2BA0-2156F6936772}"/>
          </ac:spMkLst>
        </pc:spChg>
        <pc:spChg chg="mod">
          <ac:chgData name="Dhivya Gunasekaran" userId="fc8afc26d28186fc" providerId="LiveId" clId="{4DBBF4DB-867D-4E47-BE21-DA9A91A3AC58}" dt="2025-06-16T06:53:36.444" v="6833"/>
          <ac:spMkLst>
            <pc:docMk/>
            <pc:sldMk cId="837366357" sldId="355"/>
            <ac:spMk id="5" creationId="{D5EC5A9F-5F8B-10C8-6B88-F3765BDBD0C6}"/>
          </ac:spMkLst>
        </pc:spChg>
        <pc:graphicFrameChg chg="mod modGraphic">
          <ac:chgData name="Dhivya Gunasekaran" userId="fc8afc26d28186fc" providerId="LiveId" clId="{4DBBF4DB-867D-4E47-BE21-DA9A91A3AC58}" dt="2025-06-18T10:22:54.553" v="8292" actId="255"/>
          <ac:graphicFrameMkLst>
            <pc:docMk/>
            <pc:sldMk cId="837366357" sldId="355"/>
            <ac:graphicFrameMk id="6" creationId="{A071CE82-3418-0539-F7EF-BD29D06BF987}"/>
          </ac:graphicFrameMkLst>
        </pc:graphicFrameChg>
      </pc:sldChg>
      <pc:sldChg chg="addSp delSp modSp add mod">
        <pc:chgData name="Dhivya Gunasekaran" userId="fc8afc26d28186fc" providerId="LiveId" clId="{4DBBF4DB-867D-4E47-BE21-DA9A91A3AC58}" dt="2025-06-17T16:48:33.737" v="8049" actId="1076"/>
        <pc:sldMkLst>
          <pc:docMk/>
          <pc:sldMk cId="3625994023" sldId="356"/>
        </pc:sldMkLst>
        <pc:spChg chg="add mod">
          <ac:chgData name="Dhivya Gunasekaran" userId="fc8afc26d28186fc" providerId="LiveId" clId="{4DBBF4DB-867D-4E47-BE21-DA9A91A3AC58}" dt="2025-06-17T04:28:45.240" v="7768" actId="6549"/>
          <ac:spMkLst>
            <pc:docMk/>
            <pc:sldMk cId="3625994023" sldId="356"/>
            <ac:spMk id="3" creationId="{ABB14FA8-AF12-D7CF-3DF6-9D0B60B6D185}"/>
          </ac:spMkLst>
        </pc:spChg>
        <pc:spChg chg="mod">
          <ac:chgData name="Dhivya Gunasekaran" userId="fc8afc26d28186fc" providerId="LiveId" clId="{4DBBF4DB-867D-4E47-BE21-DA9A91A3AC58}" dt="2025-06-15T13:19:16.746" v="6200" actId="255"/>
          <ac:spMkLst>
            <pc:docMk/>
            <pc:sldMk cId="3625994023" sldId="356"/>
            <ac:spMk id="4" creationId="{DA41192F-3040-FB0A-7CE8-725058FD4A5D}"/>
          </ac:spMkLst>
        </pc:spChg>
        <pc:spChg chg="add mod">
          <ac:chgData name="Dhivya Gunasekaran" userId="fc8afc26d28186fc" providerId="LiveId" clId="{4DBBF4DB-867D-4E47-BE21-DA9A91A3AC58}" dt="2025-06-17T04:28:44.462" v="7767" actId="6549"/>
          <ac:spMkLst>
            <pc:docMk/>
            <pc:sldMk cId="3625994023" sldId="356"/>
            <ac:spMk id="6" creationId="{BD81BB2B-49F2-BCFD-C51E-F3B370EC18BC}"/>
          </ac:spMkLst>
        </pc:spChg>
        <pc:spChg chg="add mod">
          <ac:chgData name="Dhivya Gunasekaran" userId="fc8afc26d28186fc" providerId="LiveId" clId="{4DBBF4DB-867D-4E47-BE21-DA9A91A3AC58}" dt="2025-06-17T16:47:58.851" v="8044" actId="20577"/>
          <ac:spMkLst>
            <pc:docMk/>
            <pc:sldMk cId="3625994023" sldId="356"/>
            <ac:spMk id="8" creationId="{7EBD06A1-6714-5B9D-BADD-B8C2B25C581E}"/>
          </ac:spMkLst>
        </pc:spChg>
        <pc:spChg chg="add del mod">
          <ac:chgData name="Dhivya Gunasekaran" userId="fc8afc26d28186fc" providerId="LiveId" clId="{4DBBF4DB-867D-4E47-BE21-DA9A91A3AC58}" dt="2025-06-17T16:48:20.568" v="8045" actId="21"/>
          <ac:spMkLst>
            <pc:docMk/>
            <pc:sldMk cId="3625994023" sldId="356"/>
            <ac:spMk id="10" creationId="{1263158D-6FC5-7E21-5966-08DFBFB03E5B}"/>
          </ac:spMkLst>
        </pc:spChg>
        <pc:spChg chg="add mod">
          <ac:chgData name="Dhivya Gunasekaran" userId="fc8afc26d28186fc" providerId="LiveId" clId="{4DBBF4DB-867D-4E47-BE21-DA9A91A3AC58}" dt="2025-06-17T16:48:33.737" v="8049" actId="1076"/>
          <ac:spMkLst>
            <pc:docMk/>
            <pc:sldMk cId="3625994023" sldId="356"/>
            <ac:spMk id="12" creationId="{8D9E2A2F-A0F9-40A5-0F5E-4D2A7572BBC9}"/>
          </ac:spMkLst>
        </pc:spChg>
        <pc:cxnChg chg="add mod">
          <ac:chgData name="Dhivya Gunasekaran" userId="fc8afc26d28186fc" providerId="LiveId" clId="{4DBBF4DB-867D-4E47-BE21-DA9A91A3AC58}" dt="2025-06-17T04:28:45.240" v="7768" actId="6549"/>
          <ac:cxnSpMkLst>
            <pc:docMk/>
            <pc:sldMk cId="3625994023" sldId="356"/>
            <ac:cxnSpMk id="14" creationId="{29687B91-FFDE-DBB7-3A10-CB9B76901D1B}"/>
          </ac:cxnSpMkLst>
        </pc:cxnChg>
        <pc:cxnChg chg="add mod">
          <ac:chgData name="Dhivya Gunasekaran" userId="fc8afc26d28186fc" providerId="LiveId" clId="{4DBBF4DB-867D-4E47-BE21-DA9A91A3AC58}" dt="2025-06-15T13:22:41.895" v="6216" actId="1076"/>
          <ac:cxnSpMkLst>
            <pc:docMk/>
            <pc:sldMk cId="3625994023" sldId="356"/>
            <ac:cxnSpMk id="15" creationId="{59C05245-723E-8698-2CE9-3274321B964D}"/>
          </ac:cxnSpMkLst>
        </pc:cxnChg>
        <pc:cxnChg chg="add del mod">
          <ac:chgData name="Dhivya Gunasekaran" userId="fc8afc26d28186fc" providerId="LiveId" clId="{4DBBF4DB-867D-4E47-BE21-DA9A91A3AC58}" dt="2025-06-17T16:48:23.395" v="8047" actId="478"/>
          <ac:cxnSpMkLst>
            <pc:docMk/>
            <pc:sldMk cId="3625994023" sldId="356"/>
            <ac:cxnSpMk id="16" creationId="{95E8B2B5-D6C7-2B47-5A62-056C2EA0E4FE}"/>
          </ac:cxnSpMkLst>
        </pc:cxnChg>
        <pc:cxnChg chg="add mod">
          <ac:chgData name="Dhivya Gunasekaran" userId="fc8afc26d28186fc" providerId="LiveId" clId="{4DBBF4DB-867D-4E47-BE21-DA9A91A3AC58}" dt="2025-06-17T16:48:29.402" v="8048" actId="1076"/>
          <ac:cxnSpMkLst>
            <pc:docMk/>
            <pc:sldMk cId="3625994023" sldId="356"/>
            <ac:cxnSpMk id="17" creationId="{D0929E0A-A86D-5047-4D22-BB323C7AD9CE}"/>
          </ac:cxnSpMkLst>
        </pc:cxnChg>
      </pc:sldChg>
      <pc:sldChg chg="addSp modSp new mod">
        <pc:chgData name="Dhivya Gunasekaran" userId="fc8afc26d28186fc" providerId="LiveId" clId="{4DBBF4DB-867D-4E47-BE21-DA9A91A3AC58}" dt="2025-06-18T10:23:24.718" v="8294" actId="14734"/>
        <pc:sldMkLst>
          <pc:docMk/>
          <pc:sldMk cId="2028879345" sldId="357"/>
        </pc:sldMkLst>
        <pc:spChg chg="add mod">
          <ac:chgData name="Dhivya Gunasekaran" userId="fc8afc26d28186fc" providerId="LiveId" clId="{4DBBF4DB-867D-4E47-BE21-DA9A91A3AC58}" dt="2025-06-16T06:53:51.483" v="6836"/>
          <ac:spMkLst>
            <pc:docMk/>
            <pc:sldMk cId="2028879345" sldId="357"/>
            <ac:spMk id="3" creationId="{BF3F48EA-6974-2548-49CB-98E4A45AD4E5}"/>
          </ac:spMkLst>
        </pc:spChg>
        <pc:graphicFrameChg chg="add mod modGraphic">
          <ac:chgData name="Dhivya Gunasekaran" userId="fc8afc26d28186fc" providerId="LiveId" clId="{4DBBF4DB-867D-4E47-BE21-DA9A91A3AC58}" dt="2025-06-18T10:23:24.718" v="8294" actId="14734"/>
          <ac:graphicFrameMkLst>
            <pc:docMk/>
            <pc:sldMk cId="2028879345" sldId="357"/>
            <ac:graphicFrameMk id="2" creationId="{7D7A81FD-CFC9-88A6-C7F6-CCEB37CCE490}"/>
          </ac:graphicFrameMkLst>
        </pc:graphicFrameChg>
      </pc:sldChg>
      <pc:sldChg chg="addSp delSp modSp new del mod ord">
        <pc:chgData name="Dhivya Gunasekaran" userId="fc8afc26d28186fc" providerId="LiveId" clId="{4DBBF4DB-867D-4E47-BE21-DA9A91A3AC58}" dt="2025-06-16T17:13:50.707" v="6967" actId="2696"/>
        <pc:sldMkLst>
          <pc:docMk/>
          <pc:sldMk cId="1155517020" sldId="358"/>
        </pc:sldMkLst>
      </pc:sldChg>
      <pc:sldChg chg="addSp delSp modSp new del mod">
        <pc:chgData name="Dhivya Gunasekaran" userId="fc8afc26d28186fc" providerId="LiveId" clId="{4DBBF4DB-867D-4E47-BE21-DA9A91A3AC58}" dt="2025-06-16T17:53:23.490" v="7529" actId="2696"/>
        <pc:sldMkLst>
          <pc:docMk/>
          <pc:sldMk cId="1260431401" sldId="358"/>
        </pc:sldMkLst>
      </pc:sldChg>
      <pc:sldChg chg="new del">
        <pc:chgData name="Dhivya Gunasekaran" userId="fc8afc26d28186fc" providerId="LiveId" clId="{4DBBF4DB-867D-4E47-BE21-DA9A91A3AC58}" dt="2025-06-16T03:57:34.648" v="6439" actId="2696"/>
        <pc:sldMkLst>
          <pc:docMk/>
          <pc:sldMk cId="1293090006" sldId="358"/>
        </pc:sldMkLst>
      </pc:sldChg>
      <pc:sldChg chg="new del">
        <pc:chgData name="Dhivya Gunasekaran" userId="fc8afc26d28186fc" providerId="LiveId" clId="{4DBBF4DB-867D-4E47-BE21-DA9A91A3AC58}" dt="2025-06-16T04:01:17.311" v="6474" actId="2696"/>
        <pc:sldMkLst>
          <pc:docMk/>
          <pc:sldMk cId="1969522464" sldId="358"/>
        </pc:sldMkLst>
      </pc:sldChg>
      <pc:sldChg chg="new del">
        <pc:chgData name="Dhivya Gunasekaran" userId="fc8afc26d28186fc" providerId="LiveId" clId="{4DBBF4DB-867D-4E47-BE21-DA9A91A3AC58}" dt="2025-06-16T03:58:04.034" v="6444" actId="2696"/>
        <pc:sldMkLst>
          <pc:docMk/>
          <pc:sldMk cId="2870991507" sldId="358"/>
        </pc:sldMkLst>
      </pc:sldChg>
      <pc:sldChg chg="addSp modSp new mod">
        <pc:chgData name="Dhivya Gunasekaran" userId="fc8afc26d28186fc" providerId="LiveId" clId="{4DBBF4DB-867D-4E47-BE21-DA9A91A3AC58}" dt="2025-06-18T10:22:44.746" v="8291" actId="255"/>
        <pc:sldMkLst>
          <pc:docMk/>
          <pc:sldMk cId="4256857787" sldId="358"/>
        </pc:sldMkLst>
        <pc:spChg chg="add mod">
          <ac:chgData name="Dhivya Gunasekaran" userId="fc8afc26d28186fc" providerId="LiveId" clId="{4DBBF4DB-867D-4E47-BE21-DA9A91A3AC58}" dt="2025-06-17T16:56:39.954" v="8069" actId="1076"/>
          <ac:spMkLst>
            <pc:docMk/>
            <pc:sldMk cId="4256857787" sldId="358"/>
            <ac:spMk id="3" creationId="{CCBD10BA-C06E-15A2-593D-7E4C18E0BFB6}"/>
          </ac:spMkLst>
        </pc:spChg>
        <pc:graphicFrameChg chg="add mod modGraphic">
          <ac:chgData name="Dhivya Gunasekaran" userId="fc8afc26d28186fc" providerId="LiveId" clId="{4DBBF4DB-867D-4E47-BE21-DA9A91A3AC58}" dt="2025-06-18T10:22:44.746" v="8291" actId="255"/>
          <ac:graphicFrameMkLst>
            <pc:docMk/>
            <pc:sldMk cId="4256857787" sldId="358"/>
            <ac:graphicFrameMk id="2" creationId="{5712E7F3-21FE-73D8-CEEA-46E421A23E08}"/>
          </ac:graphicFrameMkLst>
        </pc:graphicFrameChg>
      </pc:sldChg>
      <pc:sldChg chg="new del">
        <pc:chgData name="Dhivya Gunasekaran" userId="fc8afc26d28186fc" providerId="LiveId" clId="{4DBBF4DB-867D-4E47-BE21-DA9A91A3AC58}" dt="2025-06-16T04:01:24.501" v="6475" actId="2696"/>
        <pc:sldMkLst>
          <pc:docMk/>
          <pc:sldMk cId="1210243158" sldId="359"/>
        </pc:sldMkLst>
      </pc:sldChg>
      <pc:sldChg chg="modSp add del mod">
        <pc:chgData name="Dhivya Gunasekaran" userId="fc8afc26d28186fc" providerId="LiveId" clId="{4DBBF4DB-867D-4E47-BE21-DA9A91A3AC58}" dt="2025-06-16T03:57:50.814" v="6440" actId="2696"/>
        <pc:sldMkLst>
          <pc:docMk/>
          <pc:sldMk cId="3090042076" sldId="359"/>
        </pc:sldMkLst>
      </pc:sldChg>
      <pc:sldChg chg="new del">
        <pc:chgData name="Dhivya Gunasekaran" userId="fc8afc26d28186fc" providerId="LiveId" clId="{4DBBF4DB-867D-4E47-BE21-DA9A91A3AC58}" dt="2025-06-16T04:01:27.160" v="6476" actId="2696"/>
        <pc:sldMkLst>
          <pc:docMk/>
          <pc:sldMk cId="2170340040" sldId="360"/>
        </pc:sldMkLst>
      </pc:sldChg>
      <pc:sldMasterChg chg="modSp modSldLayout">
        <pc:chgData name="Dhivya Gunasekaran" userId="fc8afc26d28186fc" providerId="LiveId" clId="{4DBBF4DB-867D-4E47-BE21-DA9A91A3AC58}" dt="2025-06-04T09:47:24.612" v="542"/>
        <pc:sldMasterMkLst>
          <pc:docMk/>
          <pc:sldMasterMk cId="3753660751" sldId="2147483750"/>
        </pc:sldMasterMkLst>
        <pc:sldLayoutChg chg="modSp">
          <pc:chgData name="Dhivya Gunasekaran" userId="fc8afc26d28186fc" providerId="LiveId" clId="{4DBBF4DB-867D-4E47-BE21-DA9A91A3AC58}" dt="2025-06-04T09:47:24.612" v="542"/>
          <pc:sldLayoutMkLst>
            <pc:docMk/>
            <pc:sldMasterMk cId="3753660751" sldId="2147483750"/>
            <pc:sldLayoutMk cId="2547158101" sldId="2147483751"/>
          </pc:sldLayoutMkLst>
        </pc:sldLayoutChg>
        <pc:sldLayoutChg chg="modSp">
          <pc:chgData name="Dhivya Gunasekaran" userId="fc8afc26d28186fc" providerId="LiveId" clId="{4DBBF4DB-867D-4E47-BE21-DA9A91A3AC58}" dt="2025-06-04T09:47:24.612" v="542"/>
          <pc:sldLayoutMkLst>
            <pc:docMk/>
            <pc:sldMasterMk cId="3753660751" sldId="2147483750"/>
            <pc:sldLayoutMk cId="2399609350" sldId="2147483753"/>
          </pc:sldLayoutMkLst>
        </pc:sldLayoutChg>
        <pc:sldLayoutChg chg="modSp">
          <pc:chgData name="Dhivya Gunasekaran" userId="fc8afc26d28186fc" providerId="LiveId" clId="{4DBBF4DB-867D-4E47-BE21-DA9A91A3AC58}" dt="2025-06-04T09:47:24.612" v="542"/>
          <pc:sldLayoutMkLst>
            <pc:docMk/>
            <pc:sldMasterMk cId="3753660751" sldId="2147483750"/>
            <pc:sldLayoutMk cId="208388040" sldId="2147483754"/>
          </pc:sldLayoutMkLst>
        </pc:sldLayoutChg>
        <pc:sldLayoutChg chg="modSp">
          <pc:chgData name="Dhivya Gunasekaran" userId="fc8afc26d28186fc" providerId="LiveId" clId="{4DBBF4DB-867D-4E47-BE21-DA9A91A3AC58}" dt="2025-06-04T09:47:24.612" v="542"/>
          <pc:sldLayoutMkLst>
            <pc:docMk/>
            <pc:sldMasterMk cId="3753660751" sldId="2147483750"/>
            <pc:sldLayoutMk cId="246537012" sldId="2147483755"/>
          </pc:sldLayoutMkLst>
        </pc:sldLayoutChg>
        <pc:sldLayoutChg chg="modSp">
          <pc:chgData name="Dhivya Gunasekaran" userId="fc8afc26d28186fc" providerId="LiveId" clId="{4DBBF4DB-867D-4E47-BE21-DA9A91A3AC58}" dt="2025-06-04T09:47:24.612" v="542"/>
          <pc:sldLayoutMkLst>
            <pc:docMk/>
            <pc:sldMasterMk cId="3753660751" sldId="2147483750"/>
            <pc:sldLayoutMk cId="3913477889" sldId="2147483758"/>
          </pc:sldLayoutMkLst>
        </pc:sldLayoutChg>
        <pc:sldLayoutChg chg="modSp">
          <pc:chgData name="Dhivya Gunasekaran" userId="fc8afc26d28186fc" providerId="LiveId" clId="{4DBBF4DB-867D-4E47-BE21-DA9A91A3AC58}" dt="2025-06-04T09:47:24.612" v="542"/>
          <pc:sldLayoutMkLst>
            <pc:docMk/>
            <pc:sldMasterMk cId="3753660751" sldId="2147483750"/>
            <pc:sldLayoutMk cId="1524552476" sldId="2147483759"/>
          </pc:sldLayoutMkLst>
        </pc:sldLayoutChg>
        <pc:sldLayoutChg chg="modSp">
          <pc:chgData name="Dhivya Gunasekaran" userId="fc8afc26d28186fc" providerId="LiveId" clId="{4DBBF4DB-867D-4E47-BE21-DA9A91A3AC58}" dt="2025-06-04T09:47:24.612" v="542"/>
          <pc:sldLayoutMkLst>
            <pc:docMk/>
            <pc:sldMasterMk cId="3753660751" sldId="2147483750"/>
            <pc:sldLayoutMk cId="3938587323" sldId="2147483761"/>
          </pc:sldLayoutMkLst>
        </pc:sldLayoutChg>
      </pc:sldMasterChg>
    </pc:docChg>
  </pc:docChgLst>
  <pc:docChgLst>
    <pc:chgData name="Dhivya Gunasekaran" userId="fc8afc26d28186fc" providerId="LiveId" clId="{A8E2DED9-1444-4A73-AF09-C990B6BF697B}"/>
    <pc:docChg chg="undo custSel addSld delSld modSld sldOrd modMainMaster">
      <pc:chgData name="Dhivya Gunasekaran" userId="fc8afc26d28186fc" providerId="LiveId" clId="{A8E2DED9-1444-4A73-AF09-C990B6BF697B}" dt="2025-06-02T10:49:46.080" v="18595" actId="20577"/>
      <pc:docMkLst>
        <pc:docMk/>
      </pc:docMkLst>
      <pc:sldChg chg="addSp delSp modSp del mod">
        <pc:chgData name="Dhivya Gunasekaran" userId="fc8afc26d28186fc" providerId="LiveId" clId="{A8E2DED9-1444-4A73-AF09-C990B6BF697B}" dt="2025-06-02T06:30:30.600" v="17640" actId="2696"/>
        <pc:sldMkLst>
          <pc:docMk/>
          <pc:sldMk cId="482447705" sldId="256"/>
        </pc:sldMkLst>
      </pc:sldChg>
      <pc:sldChg chg="modSp del">
        <pc:chgData name="Dhivya Gunasekaran" userId="fc8afc26d28186fc" providerId="LiveId" clId="{A8E2DED9-1444-4A73-AF09-C990B6BF697B}" dt="2025-04-16T05:35:54.528" v="3667" actId="2696"/>
        <pc:sldMkLst>
          <pc:docMk/>
          <pc:sldMk cId="2006623155" sldId="257"/>
        </pc:sldMkLst>
      </pc:sldChg>
      <pc:sldChg chg="addSp delSp modSp mod">
        <pc:chgData name="Dhivya Gunasekaran" userId="fc8afc26d28186fc" providerId="LiveId" clId="{A8E2DED9-1444-4A73-AF09-C990B6BF697B}" dt="2025-04-20T15:03:02.573" v="14891" actId="207"/>
        <pc:sldMkLst>
          <pc:docMk/>
          <pc:sldMk cId="2438231029" sldId="258"/>
        </pc:sldMkLst>
        <pc:spChg chg="add mod">
          <ac:chgData name="Dhivya Gunasekaran" userId="fc8afc26d28186fc" providerId="LiveId" clId="{A8E2DED9-1444-4A73-AF09-C990B6BF697B}" dt="2025-04-20T15:03:02.573" v="14891" actId="207"/>
          <ac:spMkLst>
            <pc:docMk/>
            <pc:sldMk cId="2438231029" sldId="258"/>
            <ac:spMk id="3" creationId="{C83AACC9-A139-D8B8-D340-1B632F53E7A0}"/>
          </ac:spMkLst>
        </pc:spChg>
        <pc:spChg chg="add mod">
          <ac:chgData name="Dhivya Gunasekaran" userId="fc8afc26d28186fc" providerId="LiveId" clId="{A8E2DED9-1444-4A73-AF09-C990B6BF697B}" dt="2025-04-20T15:02:59.525" v="14890" actId="207"/>
          <ac:spMkLst>
            <pc:docMk/>
            <pc:sldMk cId="2438231029" sldId="258"/>
            <ac:spMk id="5" creationId="{6243D2B5-43DF-2D80-4143-2D8C5CB643B1}"/>
          </ac:spMkLst>
        </pc:spChg>
      </pc:sldChg>
      <pc:sldChg chg="modSp del">
        <pc:chgData name="Dhivya Gunasekaran" userId="fc8afc26d28186fc" providerId="LiveId" clId="{A8E2DED9-1444-4A73-AF09-C990B6BF697B}" dt="2025-04-16T05:30:04.982" v="3666" actId="2696"/>
        <pc:sldMkLst>
          <pc:docMk/>
          <pc:sldMk cId="3873599272" sldId="259"/>
        </pc:sldMkLst>
      </pc:sldChg>
      <pc:sldChg chg="addSp modSp mod">
        <pc:chgData name="Dhivya Gunasekaran" userId="fc8afc26d28186fc" providerId="LiveId" clId="{A8E2DED9-1444-4A73-AF09-C990B6BF697B}" dt="2025-05-25T14:36:29.604" v="15431" actId="20577"/>
        <pc:sldMkLst>
          <pc:docMk/>
          <pc:sldMk cId="3531392061" sldId="260"/>
        </pc:sldMkLst>
      </pc:sldChg>
      <pc:sldChg chg="addSp modSp del mod">
        <pc:chgData name="Dhivya Gunasekaran" userId="fc8afc26d28186fc" providerId="LiveId" clId="{A8E2DED9-1444-4A73-AF09-C990B6BF697B}" dt="2025-04-13T18:20:28.316" v="483" actId="2696"/>
        <pc:sldMkLst>
          <pc:docMk/>
          <pc:sldMk cId="124106299" sldId="261"/>
        </pc:sldMkLst>
      </pc:sldChg>
      <pc:sldChg chg="addSp delSp modSp add mod">
        <pc:chgData name="Dhivya Gunasekaran" userId="fc8afc26d28186fc" providerId="LiveId" clId="{A8E2DED9-1444-4A73-AF09-C990B6BF697B}" dt="2025-06-01T06:44:52.642" v="16289" actId="14100"/>
        <pc:sldMkLst>
          <pc:docMk/>
          <pc:sldMk cId="2216641144" sldId="261"/>
        </pc:sldMkLst>
        <pc:spChg chg="mod">
          <ac:chgData name="Dhivya Gunasekaran" userId="fc8afc26d28186fc" providerId="LiveId" clId="{A8E2DED9-1444-4A73-AF09-C990B6BF697B}" dt="2025-06-01T06:41:48.843" v="16257" actId="1076"/>
          <ac:spMkLst>
            <pc:docMk/>
            <pc:sldMk cId="2216641144" sldId="261"/>
            <ac:spMk id="2" creationId="{6DDB07CE-3D71-6A43-30FB-C04EFD285AA9}"/>
          </ac:spMkLst>
        </pc:spChg>
        <pc:spChg chg="mod">
          <ac:chgData name="Dhivya Gunasekaran" userId="fc8afc26d28186fc" providerId="LiveId" clId="{A8E2DED9-1444-4A73-AF09-C990B6BF697B}" dt="2025-06-01T06:44:52.642" v="16289" actId="14100"/>
          <ac:spMkLst>
            <pc:docMk/>
            <pc:sldMk cId="2216641144" sldId="261"/>
            <ac:spMk id="4" creationId="{6E4CE27E-691D-9EA4-2F1F-3BD79DAAD835}"/>
          </ac:spMkLst>
        </pc:spChg>
      </pc:sldChg>
      <pc:sldChg chg="addSp delSp modSp del mod modClrScheme chgLayout">
        <pc:chgData name="Dhivya Gunasekaran" userId="fc8afc26d28186fc" providerId="LiveId" clId="{A8E2DED9-1444-4A73-AF09-C990B6BF697B}" dt="2025-04-14T14:30:17.489" v="1251" actId="2696"/>
        <pc:sldMkLst>
          <pc:docMk/>
          <pc:sldMk cId="3972450769" sldId="262"/>
        </pc:sldMkLst>
      </pc:sldChg>
      <pc:sldChg chg="addSp delSp modSp del mod">
        <pc:chgData name="Dhivya Gunasekaran" userId="fc8afc26d28186fc" providerId="LiveId" clId="{A8E2DED9-1444-4A73-AF09-C990B6BF697B}" dt="2025-04-15T15:14:32.364" v="3352" actId="2696"/>
        <pc:sldMkLst>
          <pc:docMk/>
          <pc:sldMk cId="3243124580" sldId="263"/>
        </pc:sldMkLst>
      </pc:sldChg>
      <pc:sldChg chg="addSp delSp modSp del mod modClrScheme chgLayout">
        <pc:chgData name="Dhivya Gunasekaran" userId="fc8afc26d28186fc" providerId="LiveId" clId="{A8E2DED9-1444-4A73-AF09-C990B6BF697B}" dt="2025-04-20T12:05:06.879" v="12594" actId="2696"/>
        <pc:sldMkLst>
          <pc:docMk/>
          <pc:sldMk cId="1237544592" sldId="264"/>
        </pc:sldMkLst>
      </pc:sldChg>
      <pc:sldChg chg="modSp add del mod">
        <pc:chgData name="Dhivya Gunasekaran" userId="fc8afc26d28186fc" providerId="LiveId" clId="{A8E2DED9-1444-4A73-AF09-C990B6BF697B}" dt="2025-06-02T10:04:43.322" v="18397" actId="2696"/>
        <pc:sldMkLst>
          <pc:docMk/>
          <pc:sldMk cId="1947681295" sldId="264"/>
        </pc:sldMkLst>
      </pc:sldChg>
      <pc:sldChg chg="addSp delSp modSp add mod setBg delDesignElem">
        <pc:chgData name="Dhivya Gunasekaran" userId="fc8afc26d28186fc" providerId="LiveId" clId="{A8E2DED9-1444-4A73-AF09-C990B6BF697B}" dt="2025-06-02T10:12:45.735" v="18461" actId="21"/>
        <pc:sldMkLst>
          <pc:docMk/>
          <pc:sldMk cId="3917671163" sldId="265"/>
        </pc:sldMkLst>
        <pc:spChg chg="mod">
          <ac:chgData name="Dhivya Gunasekaran" userId="fc8afc26d28186fc" providerId="LiveId" clId="{A8E2DED9-1444-4A73-AF09-C990B6BF697B}" dt="2025-06-02T10:12:09.184" v="18456" actId="255"/>
          <ac:spMkLst>
            <pc:docMk/>
            <pc:sldMk cId="3917671163" sldId="265"/>
            <ac:spMk id="2" creationId="{0D8889A6-2424-81C8-3A4F-7393B597B8B1}"/>
          </ac:spMkLst>
        </pc:spChg>
        <pc:spChg chg="mod">
          <ac:chgData name="Dhivya Gunasekaran" userId="fc8afc26d28186fc" providerId="LiveId" clId="{A8E2DED9-1444-4A73-AF09-C990B6BF697B}" dt="2025-06-02T10:12:25.138" v="18458" actId="14100"/>
          <ac:spMkLst>
            <pc:docMk/>
            <pc:sldMk cId="3917671163" sldId="265"/>
            <ac:spMk id="3" creationId="{D8BC45A3-1DB8-31EC-4FD6-999293B53918}"/>
          </ac:spMkLst>
        </pc:spChg>
      </pc:sldChg>
      <pc:sldChg chg="modSp del">
        <pc:chgData name="Dhivya Gunasekaran" userId="fc8afc26d28186fc" providerId="LiveId" clId="{A8E2DED9-1444-4A73-AF09-C990B6BF697B}" dt="2025-04-16T17:09:19.880" v="5793" actId="2696"/>
        <pc:sldMkLst>
          <pc:docMk/>
          <pc:sldMk cId="2572723859" sldId="266"/>
        </pc:sldMkLst>
      </pc:sldChg>
      <pc:sldChg chg="del">
        <pc:chgData name="Dhivya Gunasekaran" userId="fc8afc26d28186fc" providerId="LiveId" clId="{A8E2DED9-1444-4A73-AF09-C990B6BF697B}" dt="2025-04-14T16:11:46.675" v="2186" actId="2696"/>
        <pc:sldMkLst>
          <pc:docMk/>
          <pc:sldMk cId="3524209680" sldId="267"/>
        </pc:sldMkLst>
      </pc:sldChg>
      <pc:sldChg chg="addSp modSp del mod">
        <pc:chgData name="Dhivya Gunasekaran" userId="fc8afc26d28186fc" providerId="LiveId" clId="{A8E2DED9-1444-4A73-AF09-C990B6BF697B}" dt="2025-04-19T16:51:15.376" v="9852" actId="2696"/>
        <pc:sldMkLst>
          <pc:docMk/>
          <pc:sldMk cId="4055342851" sldId="268"/>
        </pc:sldMkLst>
      </pc:sldChg>
      <pc:sldChg chg="modSp del">
        <pc:chgData name="Dhivya Gunasekaran" userId="fc8afc26d28186fc" providerId="LiveId" clId="{A8E2DED9-1444-4A73-AF09-C990B6BF697B}" dt="2025-04-16T16:47:18.324" v="5777" actId="2696"/>
        <pc:sldMkLst>
          <pc:docMk/>
          <pc:sldMk cId="3940507146" sldId="269"/>
        </pc:sldMkLst>
      </pc:sldChg>
      <pc:sldChg chg="addSp delSp modSp mod">
        <pc:chgData name="Dhivya Gunasekaran" userId="fc8afc26d28186fc" providerId="LiveId" clId="{A8E2DED9-1444-4A73-AF09-C990B6BF697B}" dt="2025-04-19T17:17:59.350" v="10295" actId="207"/>
        <pc:sldMkLst>
          <pc:docMk/>
          <pc:sldMk cId="2748623460" sldId="270"/>
        </pc:sldMkLst>
        <pc:spChg chg="add mod">
          <ac:chgData name="Dhivya Gunasekaran" userId="fc8afc26d28186fc" providerId="LiveId" clId="{A8E2DED9-1444-4A73-AF09-C990B6BF697B}" dt="2025-04-19T17:17:59.350" v="10295" actId="207"/>
          <ac:spMkLst>
            <pc:docMk/>
            <pc:sldMk cId="2748623460" sldId="270"/>
            <ac:spMk id="2" creationId="{B306CB3A-83D1-F3AF-5B64-6A62640E88E6}"/>
          </ac:spMkLst>
        </pc:spChg>
        <pc:picChg chg="add mod">
          <ac:chgData name="Dhivya Gunasekaran" userId="fc8afc26d28186fc" providerId="LiveId" clId="{A8E2DED9-1444-4A73-AF09-C990B6BF697B}" dt="2025-04-16T17:26:41.986" v="5863" actId="1076"/>
          <ac:picMkLst>
            <pc:docMk/>
            <pc:sldMk cId="2748623460" sldId="270"/>
            <ac:picMk id="1026" creationId="{B3966E6D-E4B0-011E-3D2C-318349A117FC}"/>
          </ac:picMkLst>
        </pc:picChg>
      </pc:sldChg>
      <pc:sldChg chg="add del">
        <pc:chgData name="Dhivya Gunasekaran" userId="fc8afc26d28186fc" providerId="LiveId" clId="{A8E2DED9-1444-4A73-AF09-C990B6BF697B}" dt="2025-04-13T18:29:33.071" v="558" actId="47"/>
        <pc:sldMkLst>
          <pc:docMk/>
          <pc:sldMk cId="365051654" sldId="271"/>
        </pc:sldMkLst>
      </pc:sldChg>
      <pc:sldChg chg="addSp delSp modSp new del mod">
        <pc:chgData name="Dhivya Gunasekaran" userId="fc8afc26d28186fc" providerId="LiveId" clId="{A8E2DED9-1444-4A73-AF09-C990B6BF697B}" dt="2025-04-13T18:26:43.111" v="510" actId="2696"/>
        <pc:sldMkLst>
          <pc:docMk/>
          <pc:sldMk cId="3760898585" sldId="271"/>
        </pc:sldMkLst>
      </pc:sldChg>
      <pc:sldChg chg="addSp delSp modSp new mod">
        <pc:chgData name="Dhivya Gunasekaran" userId="fc8afc26d28186fc" providerId="LiveId" clId="{A8E2DED9-1444-4A73-AF09-C990B6BF697B}" dt="2025-06-02T09:04:23.026" v="18058" actId="1076"/>
        <pc:sldMkLst>
          <pc:docMk/>
          <pc:sldMk cId="2607456226" sldId="272"/>
        </pc:sldMkLst>
      </pc:sldChg>
      <pc:sldChg chg="addSp delSp modSp new mod ord">
        <pc:chgData name="Dhivya Gunasekaran" userId="fc8afc26d28186fc" providerId="LiveId" clId="{A8E2DED9-1444-4A73-AF09-C990B6BF697B}" dt="2025-06-02T09:07:43.695" v="18075" actId="14100"/>
        <pc:sldMkLst>
          <pc:docMk/>
          <pc:sldMk cId="3888421906" sldId="273"/>
        </pc:sldMkLst>
      </pc:sldChg>
      <pc:sldChg chg="addSp modSp add mod">
        <pc:chgData name="Dhivya Gunasekaran" userId="fc8afc26d28186fc" providerId="LiveId" clId="{A8E2DED9-1444-4A73-AF09-C990B6BF697B}" dt="2025-06-02T09:11:46.948" v="18094" actId="1076"/>
        <pc:sldMkLst>
          <pc:docMk/>
          <pc:sldMk cId="1735281965" sldId="274"/>
        </pc:sldMkLst>
      </pc:sldChg>
      <pc:sldChg chg="addSp delSp modSp new del mod">
        <pc:chgData name="Dhivya Gunasekaran" userId="fc8afc26d28186fc" providerId="LiveId" clId="{A8E2DED9-1444-4A73-AF09-C990B6BF697B}" dt="2025-04-20T07:10:30.587" v="11785" actId="2696"/>
        <pc:sldMkLst>
          <pc:docMk/>
          <pc:sldMk cId="2724169222" sldId="274"/>
        </pc:sldMkLst>
      </pc:sldChg>
      <pc:sldChg chg="addSp delSp modSp new mod">
        <pc:chgData name="Dhivya Gunasekaran" userId="fc8afc26d28186fc" providerId="LiveId" clId="{A8E2DED9-1444-4A73-AF09-C990B6BF697B}" dt="2025-06-02T09:13:01.154" v="18105" actId="5793"/>
        <pc:sldMkLst>
          <pc:docMk/>
          <pc:sldMk cId="4246430637" sldId="275"/>
        </pc:sldMkLst>
      </pc:sldChg>
      <pc:sldChg chg="modSp add del mod">
        <pc:chgData name="Dhivya Gunasekaran" userId="fc8afc26d28186fc" providerId="LiveId" clId="{A8E2DED9-1444-4A73-AF09-C990B6BF697B}" dt="2025-04-18T07:30:31.199" v="7374" actId="2696"/>
        <pc:sldMkLst>
          <pc:docMk/>
          <pc:sldMk cId="239777694" sldId="276"/>
        </pc:sldMkLst>
      </pc:sldChg>
      <pc:sldChg chg="addSp delSp modSp add del mod">
        <pc:chgData name="Dhivya Gunasekaran" userId="fc8afc26d28186fc" providerId="LiveId" clId="{A8E2DED9-1444-4A73-AF09-C990B6BF697B}" dt="2025-05-25T14:22:11.699" v="15321" actId="2696"/>
        <pc:sldMkLst>
          <pc:docMk/>
          <pc:sldMk cId="2200503629" sldId="276"/>
        </pc:sldMkLst>
      </pc:sldChg>
      <pc:sldChg chg="addSp delSp modSp new del mod">
        <pc:chgData name="Dhivya Gunasekaran" userId="fc8afc26d28186fc" providerId="LiveId" clId="{A8E2DED9-1444-4A73-AF09-C990B6BF697B}" dt="2025-04-15T15:08:10.508" v="3179" actId="2696"/>
        <pc:sldMkLst>
          <pc:docMk/>
          <pc:sldMk cId="2978717531" sldId="276"/>
        </pc:sldMkLst>
      </pc:sldChg>
      <pc:sldChg chg="modSp add mod">
        <pc:chgData name="Dhivya Gunasekaran" userId="fc8afc26d28186fc" providerId="LiveId" clId="{A8E2DED9-1444-4A73-AF09-C990B6BF697B}" dt="2025-05-25T14:33:38.458" v="15403" actId="1076"/>
        <pc:sldMkLst>
          <pc:docMk/>
          <pc:sldMk cId="466562829" sldId="277"/>
        </pc:sldMkLst>
        <pc:spChg chg="mod">
          <ac:chgData name="Dhivya Gunasekaran" userId="fc8afc26d28186fc" providerId="LiveId" clId="{A8E2DED9-1444-4A73-AF09-C990B6BF697B}" dt="2025-05-25T14:33:17.346" v="15399" actId="1076"/>
          <ac:spMkLst>
            <pc:docMk/>
            <pc:sldMk cId="466562829" sldId="277"/>
            <ac:spMk id="11" creationId="{DCB550B1-C6A6-1FA5-8F71-82C34628E543}"/>
          </ac:spMkLst>
        </pc:spChg>
        <pc:spChg chg="mod">
          <ac:chgData name="Dhivya Gunasekaran" userId="fc8afc26d28186fc" providerId="LiveId" clId="{A8E2DED9-1444-4A73-AF09-C990B6BF697B}" dt="2025-05-25T14:33:38.458" v="15403" actId="1076"/>
          <ac:spMkLst>
            <pc:docMk/>
            <pc:sldMk cId="466562829" sldId="277"/>
            <ac:spMk id="13" creationId="{84D314CF-3B0C-6629-D8F8-EF7D1EF1001D}"/>
          </ac:spMkLst>
        </pc:spChg>
      </pc:sldChg>
      <pc:sldChg chg="addSp delSp modSp new del mod">
        <pc:chgData name="Dhivya Gunasekaran" userId="fc8afc26d28186fc" providerId="LiveId" clId="{A8E2DED9-1444-4A73-AF09-C990B6BF697B}" dt="2025-05-25T14:30:49.827" v="15338" actId="2696"/>
        <pc:sldMkLst>
          <pc:docMk/>
          <pc:sldMk cId="3962878499" sldId="277"/>
        </pc:sldMkLst>
      </pc:sldChg>
      <pc:sldChg chg="addSp delSp modSp new del mod modClrScheme chgLayout">
        <pc:chgData name="Dhivya Gunasekaran" userId="fc8afc26d28186fc" providerId="LiveId" clId="{A8E2DED9-1444-4A73-AF09-C990B6BF697B}" dt="2025-04-15T15:09:34.577" v="3188" actId="2696"/>
        <pc:sldMkLst>
          <pc:docMk/>
          <pc:sldMk cId="2556243827" sldId="278"/>
        </pc:sldMkLst>
      </pc:sldChg>
      <pc:sldChg chg="addSp delSp modSp add mod setBg">
        <pc:chgData name="Dhivya Gunasekaran" userId="fc8afc26d28186fc" providerId="LiveId" clId="{A8E2DED9-1444-4A73-AF09-C990B6BF697B}" dt="2025-06-02T07:07:21.950" v="17969" actId="1076"/>
        <pc:sldMkLst>
          <pc:docMk/>
          <pc:sldMk cId="4124174603" sldId="278"/>
        </pc:sldMkLst>
        <pc:spChg chg="add mod topLvl">
          <ac:chgData name="Dhivya Gunasekaran" userId="fc8afc26d28186fc" providerId="LiveId" clId="{A8E2DED9-1444-4A73-AF09-C990B6BF697B}" dt="2025-06-02T07:05:51.683" v="17962" actId="14100"/>
          <ac:spMkLst>
            <pc:docMk/>
            <pc:sldMk cId="4124174603" sldId="278"/>
            <ac:spMk id="2" creationId="{DFB6EB0C-824D-2A80-05DA-8D22A32B3731}"/>
          </ac:spMkLst>
        </pc:spChg>
        <pc:spChg chg="add mod topLvl">
          <ac:chgData name="Dhivya Gunasekaran" userId="fc8afc26d28186fc" providerId="LiveId" clId="{A8E2DED9-1444-4A73-AF09-C990B6BF697B}" dt="2025-06-02T06:47:27.847" v="17935" actId="207"/>
          <ac:spMkLst>
            <pc:docMk/>
            <pc:sldMk cId="4124174603" sldId="278"/>
            <ac:spMk id="5" creationId="{0A154313-2EA5-07C0-BB40-E971EA564B4B}"/>
          </ac:spMkLst>
        </pc:spChg>
        <pc:spChg chg="add mod topLvl">
          <ac:chgData name="Dhivya Gunasekaran" userId="fc8afc26d28186fc" providerId="LiveId" clId="{A8E2DED9-1444-4A73-AF09-C990B6BF697B}" dt="2025-06-02T06:47:53.799" v="17937" actId="207"/>
          <ac:spMkLst>
            <pc:docMk/>
            <pc:sldMk cId="4124174603" sldId="278"/>
            <ac:spMk id="6" creationId="{39DFC3F8-D76F-DE1A-C6DA-AB4D846C8E87}"/>
          </ac:spMkLst>
        </pc:spChg>
        <pc:spChg chg="add mod topLvl">
          <ac:chgData name="Dhivya Gunasekaran" userId="fc8afc26d28186fc" providerId="LiveId" clId="{A8E2DED9-1444-4A73-AF09-C990B6BF697B}" dt="2025-06-02T06:48:06.571" v="17939" actId="207"/>
          <ac:spMkLst>
            <pc:docMk/>
            <pc:sldMk cId="4124174603" sldId="278"/>
            <ac:spMk id="7" creationId="{7B85EE6B-CAA9-BAAF-A8AD-CE73A5ABB401}"/>
          </ac:spMkLst>
        </pc:spChg>
        <pc:spChg chg="add mod topLvl">
          <ac:chgData name="Dhivya Gunasekaran" userId="fc8afc26d28186fc" providerId="LiveId" clId="{A8E2DED9-1444-4A73-AF09-C990B6BF697B}" dt="2025-06-02T06:48:15.351" v="17940" actId="207"/>
          <ac:spMkLst>
            <pc:docMk/>
            <pc:sldMk cId="4124174603" sldId="278"/>
            <ac:spMk id="8" creationId="{F2EF8DC1-C568-4B3C-4C71-9D696946AAB3}"/>
          </ac:spMkLst>
        </pc:spChg>
        <pc:spChg chg="mod">
          <ac:chgData name="Dhivya Gunasekaran" userId="fc8afc26d28186fc" providerId="LiveId" clId="{A8E2DED9-1444-4A73-AF09-C990B6BF697B}" dt="2025-06-01T06:51:50.524" v="16398" actId="1076"/>
          <ac:spMkLst>
            <pc:docMk/>
            <pc:sldMk cId="4124174603" sldId="278"/>
            <ac:spMk id="9" creationId="{13F02D52-1006-84FB-81AC-73157F37909E}"/>
          </ac:spMkLst>
        </pc:spChg>
        <pc:spChg chg="add mod topLvl">
          <ac:chgData name="Dhivya Gunasekaran" userId="fc8afc26d28186fc" providerId="LiveId" clId="{A8E2DED9-1444-4A73-AF09-C990B6BF697B}" dt="2025-06-02T06:48:29.941" v="17941" actId="207"/>
          <ac:spMkLst>
            <pc:docMk/>
            <pc:sldMk cId="4124174603" sldId="278"/>
            <ac:spMk id="10" creationId="{4791ACE1-A9C0-8808-6A7D-CF592C71FAD8}"/>
          </ac:spMkLst>
        </pc:spChg>
        <pc:spChg chg="mod">
          <ac:chgData name="Dhivya Gunasekaran" userId="fc8afc26d28186fc" providerId="LiveId" clId="{A8E2DED9-1444-4A73-AF09-C990B6BF697B}" dt="2025-06-02T07:07:15.171" v="17968" actId="1076"/>
          <ac:spMkLst>
            <pc:docMk/>
            <pc:sldMk cId="4124174603" sldId="278"/>
            <ac:spMk id="11" creationId="{3E2496EB-9A8F-506A-E525-620BDAD60F1A}"/>
          </ac:spMkLst>
        </pc:spChg>
        <pc:spChg chg="add mod topLvl">
          <ac:chgData name="Dhivya Gunasekaran" userId="fc8afc26d28186fc" providerId="LiveId" clId="{A8E2DED9-1444-4A73-AF09-C990B6BF697B}" dt="2025-06-02T06:48:47.200" v="17942" actId="207"/>
          <ac:spMkLst>
            <pc:docMk/>
            <pc:sldMk cId="4124174603" sldId="278"/>
            <ac:spMk id="12" creationId="{7C4C06AB-53BC-9AFB-28DF-13F71B94E6AC}"/>
          </ac:spMkLst>
        </pc:spChg>
        <pc:spChg chg="add mod topLvl">
          <ac:chgData name="Dhivya Gunasekaran" userId="fc8afc26d28186fc" providerId="LiveId" clId="{A8E2DED9-1444-4A73-AF09-C990B6BF697B}" dt="2025-06-02T06:49:01.522" v="17943" actId="207"/>
          <ac:spMkLst>
            <pc:docMk/>
            <pc:sldMk cId="4124174603" sldId="278"/>
            <ac:spMk id="13" creationId="{29753C96-75BF-1A7D-73A4-AE8D2D7BFCD1}"/>
          </ac:spMkLst>
        </pc:spChg>
        <pc:spChg chg="add mod topLvl">
          <ac:chgData name="Dhivya Gunasekaran" userId="fc8afc26d28186fc" providerId="LiveId" clId="{A8E2DED9-1444-4A73-AF09-C990B6BF697B}" dt="2025-06-02T07:04:43.437" v="17954" actId="207"/>
          <ac:spMkLst>
            <pc:docMk/>
            <pc:sldMk cId="4124174603" sldId="278"/>
            <ac:spMk id="14" creationId="{D6394698-0961-6614-C0B2-9398A8B84863}"/>
          </ac:spMkLst>
        </pc:spChg>
        <pc:spChg chg="add mod topLvl">
          <ac:chgData name="Dhivya Gunasekaran" userId="fc8afc26d28186fc" providerId="LiveId" clId="{A8E2DED9-1444-4A73-AF09-C990B6BF697B}" dt="2025-06-02T07:04:54.017" v="17955" actId="207"/>
          <ac:spMkLst>
            <pc:docMk/>
            <pc:sldMk cId="4124174603" sldId="278"/>
            <ac:spMk id="15" creationId="{37553EE8-44F9-AAE2-AF82-B05762C1B91E}"/>
          </ac:spMkLst>
        </pc:spChg>
        <pc:grpChg chg="add mod">
          <ac:chgData name="Dhivya Gunasekaran" userId="fc8afc26d28186fc" providerId="LiveId" clId="{A8E2DED9-1444-4A73-AF09-C990B6BF697B}" dt="2025-06-02T07:07:21.950" v="17969" actId="1076"/>
          <ac:grpSpMkLst>
            <pc:docMk/>
            <pc:sldMk cId="4124174603" sldId="278"/>
            <ac:grpSpMk id="16" creationId="{FEC901F0-CC64-C641-547C-23FB0120B17E}"/>
          </ac:grpSpMkLst>
        </pc:grpChg>
        <pc:grpChg chg="mod">
          <ac:chgData name="Dhivya Gunasekaran" userId="fc8afc26d28186fc" providerId="LiveId" clId="{A8E2DED9-1444-4A73-AF09-C990B6BF697B}" dt="2025-06-02T07:06:29.748" v="17963" actId="164"/>
          <ac:grpSpMkLst>
            <pc:docMk/>
            <pc:sldMk cId="4124174603" sldId="278"/>
            <ac:grpSpMk id="30" creationId="{9FF540F2-2098-337D-13F3-E146B7EC8BA9}"/>
          </ac:grpSpMkLst>
        </pc:grpChg>
        <pc:picChg chg="add del mod modCrop">
          <ac:chgData name="Dhivya Gunasekaran" userId="fc8afc26d28186fc" providerId="LiveId" clId="{A8E2DED9-1444-4A73-AF09-C990B6BF697B}" dt="2025-06-02T06:53:36.127" v="17947" actId="1076"/>
          <ac:picMkLst>
            <pc:docMk/>
            <pc:sldMk cId="4124174603" sldId="278"/>
            <ac:picMk id="3" creationId="{9401CFF4-FBA0-6F5E-DBE2-E2B2BC0D2EB0}"/>
          </ac:picMkLst>
        </pc:picChg>
        <pc:cxnChg chg="add mod">
          <ac:chgData name="Dhivya Gunasekaran" userId="fc8afc26d28186fc" providerId="LiveId" clId="{A8E2DED9-1444-4A73-AF09-C990B6BF697B}" dt="2025-06-02T07:06:29.748" v="17963" actId="164"/>
          <ac:cxnSpMkLst>
            <pc:docMk/>
            <pc:sldMk cId="4124174603" sldId="278"/>
            <ac:cxnSpMk id="17" creationId="{4B8E6B8D-DF8F-2F8D-CBAE-7F69EE2C41EE}"/>
          </ac:cxnSpMkLst>
        </pc:cxnChg>
        <pc:cxnChg chg="add mod">
          <ac:chgData name="Dhivya Gunasekaran" userId="fc8afc26d28186fc" providerId="LiveId" clId="{A8E2DED9-1444-4A73-AF09-C990B6BF697B}" dt="2025-06-02T07:06:29.748" v="17963" actId="164"/>
          <ac:cxnSpMkLst>
            <pc:docMk/>
            <pc:sldMk cId="4124174603" sldId="278"/>
            <ac:cxnSpMk id="18" creationId="{719F8C79-1732-5A23-4A25-183E719874AA}"/>
          </ac:cxnSpMkLst>
        </pc:cxnChg>
        <pc:cxnChg chg="add mod">
          <ac:chgData name="Dhivya Gunasekaran" userId="fc8afc26d28186fc" providerId="LiveId" clId="{A8E2DED9-1444-4A73-AF09-C990B6BF697B}" dt="2025-06-02T07:06:29.748" v="17963" actId="164"/>
          <ac:cxnSpMkLst>
            <pc:docMk/>
            <pc:sldMk cId="4124174603" sldId="278"/>
            <ac:cxnSpMk id="19" creationId="{E0572C7A-84D3-7F17-4327-8484155CCFCB}"/>
          </ac:cxnSpMkLst>
        </pc:cxnChg>
        <pc:cxnChg chg="add mod">
          <ac:chgData name="Dhivya Gunasekaran" userId="fc8afc26d28186fc" providerId="LiveId" clId="{A8E2DED9-1444-4A73-AF09-C990B6BF697B}" dt="2025-06-01T07:22:12.531" v="17588" actId="1035"/>
          <ac:cxnSpMkLst>
            <pc:docMk/>
            <pc:sldMk cId="4124174603" sldId="278"/>
            <ac:cxnSpMk id="20" creationId="{3792BC2A-F03F-AABB-D631-CB119BEB6FEB}"/>
          </ac:cxnSpMkLst>
        </pc:cxnChg>
        <pc:cxnChg chg="add mod">
          <ac:chgData name="Dhivya Gunasekaran" userId="fc8afc26d28186fc" providerId="LiveId" clId="{A8E2DED9-1444-4A73-AF09-C990B6BF697B}" dt="2025-06-02T07:06:29.748" v="17963" actId="164"/>
          <ac:cxnSpMkLst>
            <pc:docMk/>
            <pc:sldMk cId="4124174603" sldId="278"/>
            <ac:cxnSpMk id="21" creationId="{BBA8F913-8177-52B4-FDA1-4C317DD54283}"/>
          </ac:cxnSpMkLst>
        </pc:cxnChg>
        <pc:cxnChg chg="add mod">
          <ac:chgData name="Dhivya Gunasekaran" userId="fc8afc26d28186fc" providerId="LiveId" clId="{A8E2DED9-1444-4A73-AF09-C990B6BF697B}" dt="2025-06-02T07:06:29.748" v="17963" actId="164"/>
          <ac:cxnSpMkLst>
            <pc:docMk/>
            <pc:sldMk cId="4124174603" sldId="278"/>
            <ac:cxnSpMk id="22" creationId="{E8107D99-6B04-9386-CB6B-E01E1BF31F19}"/>
          </ac:cxnSpMkLst>
        </pc:cxnChg>
        <pc:cxnChg chg="add mod">
          <ac:chgData name="Dhivya Gunasekaran" userId="fc8afc26d28186fc" providerId="LiveId" clId="{A8E2DED9-1444-4A73-AF09-C990B6BF697B}" dt="2025-06-02T07:06:29.748" v="17963" actId="164"/>
          <ac:cxnSpMkLst>
            <pc:docMk/>
            <pc:sldMk cId="4124174603" sldId="278"/>
            <ac:cxnSpMk id="23" creationId="{55486C89-D0B2-AC12-A28F-6BBF37C7DE1F}"/>
          </ac:cxnSpMkLst>
        </pc:cxnChg>
        <pc:cxnChg chg="add mod">
          <ac:chgData name="Dhivya Gunasekaran" userId="fc8afc26d28186fc" providerId="LiveId" clId="{A8E2DED9-1444-4A73-AF09-C990B6BF697B}" dt="2025-06-02T07:06:29.748" v="17963" actId="164"/>
          <ac:cxnSpMkLst>
            <pc:docMk/>
            <pc:sldMk cId="4124174603" sldId="278"/>
            <ac:cxnSpMk id="24" creationId="{A78A5AC0-25A6-29C3-4E37-CF51710A6197}"/>
          </ac:cxnSpMkLst>
        </pc:cxnChg>
        <pc:cxnChg chg="add mod">
          <ac:chgData name="Dhivya Gunasekaran" userId="fc8afc26d28186fc" providerId="LiveId" clId="{A8E2DED9-1444-4A73-AF09-C990B6BF697B}" dt="2025-06-02T07:06:29.748" v="17963" actId="164"/>
          <ac:cxnSpMkLst>
            <pc:docMk/>
            <pc:sldMk cId="4124174603" sldId="278"/>
            <ac:cxnSpMk id="25" creationId="{0FA66FE9-012B-9C4A-0BF6-CB9EB5D5722A}"/>
          </ac:cxnSpMkLst>
        </pc:cxnChg>
      </pc:sldChg>
      <pc:sldChg chg="addSp delSp modSp add del mod">
        <pc:chgData name="Dhivya Gunasekaran" userId="fc8afc26d28186fc" providerId="LiveId" clId="{A8E2DED9-1444-4A73-AF09-C990B6BF697B}" dt="2025-05-25T14:25:20.443" v="15334" actId="2696"/>
        <pc:sldMkLst>
          <pc:docMk/>
          <pc:sldMk cId="1141241921" sldId="279"/>
        </pc:sldMkLst>
      </pc:sldChg>
      <pc:sldChg chg="addSp modSp new del mod">
        <pc:chgData name="Dhivya Gunasekaran" userId="fc8afc26d28186fc" providerId="LiveId" clId="{A8E2DED9-1444-4A73-AF09-C990B6BF697B}" dt="2025-04-15T15:10:05.296" v="3192" actId="2696"/>
        <pc:sldMkLst>
          <pc:docMk/>
          <pc:sldMk cId="1871570978" sldId="279"/>
        </pc:sldMkLst>
      </pc:sldChg>
      <pc:sldChg chg="addSp delSp modSp new del mod modClrScheme chgLayout">
        <pc:chgData name="Dhivya Gunasekaran" userId="fc8afc26d28186fc" providerId="LiveId" clId="{A8E2DED9-1444-4A73-AF09-C990B6BF697B}" dt="2025-05-25T14:30:37.874" v="15336" actId="2696"/>
        <pc:sldMkLst>
          <pc:docMk/>
          <pc:sldMk cId="863335419" sldId="280"/>
        </pc:sldMkLst>
      </pc:sldChg>
      <pc:sldChg chg="add del">
        <pc:chgData name="Dhivya Gunasekaran" userId="fc8afc26d28186fc" providerId="LiveId" clId="{A8E2DED9-1444-4A73-AF09-C990B6BF697B}" dt="2025-04-15T10:47:44.594" v="2484" actId="2696"/>
        <pc:sldMkLst>
          <pc:docMk/>
          <pc:sldMk cId="394823403" sldId="281"/>
        </pc:sldMkLst>
      </pc:sldChg>
      <pc:sldChg chg="addSp modSp new del mod">
        <pc:chgData name="Dhivya Gunasekaran" userId="fc8afc26d28186fc" providerId="LiveId" clId="{A8E2DED9-1444-4A73-AF09-C990B6BF697B}" dt="2025-04-15T10:47:18.826" v="2480" actId="2696"/>
        <pc:sldMkLst>
          <pc:docMk/>
          <pc:sldMk cId="1642276565" sldId="281"/>
        </pc:sldMkLst>
      </pc:sldChg>
      <pc:sldChg chg="delSp modSp add del mod">
        <pc:chgData name="Dhivya Gunasekaran" userId="fc8afc26d28186fc" providerId="LiveId" clId="{A8E2DED9-1444-4A73-AF09-C990B6BF697B}" dt="2025-04-15T14:52:27.389" v="2957" actId="2696"/>
        <pc:sldMkLst>
          <pc:docMk/>
          <pc:sldMk cId="2921500958" sldId="281"/>
        </pc:sldMkLst>
      </pc:sldChg>
      <pc:sldChg chg="new del">
        <pc:chgData name="Dhivya Gunasekaran" userId="fc8afc26d28186fc" providerId="LiveId" clId="{A8E2DED9-1444-4A73-AF09-C990B6BF697B}" dt="2025-04-15T14:52:52.769" v="2960" actId="2696"/>
        <pc:sldMkLst>
          <pc:docMk/>
          <pc:sldMk cId="3274900752" sldId="281"/>
        </pc:sldMkLst>
      </pc:sldChg>
      <pc:sldChg chg="new del">
        <pc:chgData name="Dhivya Gunasekaran" userId="fc8afc26d28186fc" providerId="LiveId" clId="{A8E2DED9-1444-4A73-AF09-C990B6BF697B}" dt="2025-04-15T10:47:50.162" v="2486" actId="2696"/>
        <pc:sldMkLst>
          <pc:docMk/>
          <pc:sldMk cId="133013265" sldId="282"/>
        </pc:sldMkLst>
      </pc:sldChg>
      <pc:sldChg chg="new del">
        <pc:chgData name="Dhivya Gunasekaran" userId="fc8afc26d28186fc" providerId="LiveId" clId="{A8E2DED9-1444-4A73-AF09-C990B6BF697B}" dt="2025-04-15T10:47:25.385" v="2482" actId="2696"/>
        <pc:sldMkLst>
          <pc:docMk/>
          <pc:sldMk cId="1061948374" sldId="282"/>
        </pc:sldMkLst>
      </pc:sldChg>
      <pc:sldChg chg="add del">
        <pc:chgData name="Dhivya Gunasekaran" userId="fc8afc26d28186fc" providerId="LiveId" clId="{A8E2DED9-1444-4A73-AF09-C990B6BF697B}" dt="2025-04-15T14:52:55.824" v="2961" actId="2696"/>
        <pc:sldMkLst>
          <pc:docMk/>
          <pc:sldMk cId="1799748679" sldId="282"/>
        </pc:sldMkLst>
      </pc:sldChg>
      <pc:sldChg chg="add del">
        <pc:chgData name="Dhivya Gunasekaran" userId="fc8afc26d28186fc" providerId="LiveId" clId="{A8E2DED9-1444-4A73-AF09-C990B6BF697B}" dt="2025-04-15T14:52:27.389" v="2957" actId="2696"/>
        <pc:sldMkLst>
          <pc:docMk/>
          <pc:sldMk cId="3952508823" sldId="282"/>
        </pc:sldMkLst>
      </pc:sldChg>
      <pc:sldChg chg="addSp delSp modSp add mod">
        <pc:chgData name="Dhivya Gunasekaran" userId="fc8afc26d28186fc" providerId="LiveId" clId="{A8E2DED9-1444-4A73-AF09-C990B6BF697B}" dt="2025-06-02T07:33:05.595" v="18015" actId="1076"/>
        <pc:sldMkLst>
          <pc:docMk/>
          <pc:sldMk cId="4051278411" sldId="283"/>
        </pc:sldMkLst>
        <pc:spChg chg="mod">
          <ac:chgData name="Dhivya Gunasekaran" userId="fc8afc26d28186fc" providerId="LiveId" clId="{A8E2DED9-1444-4A73-AF09-C990B6BF697B}" dt="2025-04-20T14:08:25.750" v="14117" actId="1076"/>
          <ac:spMkLst>
            <pc:docMk/>
            <pc:sldMk cId="4051278411" sldId="283"/>
            <ac:spMk id="2" creationId="{02F0CC1B-18DC-3257-8E6C-7E01D3E20740}"/>
          </ac:spMkLst>
        </pc:spChg>
        <pc:spChg chg="mod">
          <ac:chgData name="Dhivya Gunasekaran" userId="fc8afc26d28186fc" providerId="LiveId" clId="{A8E2DED9-1444-4A73-AF09-C990B6BF697B}" dt="2025-06-02T07:33:05.595" v="18015" actId="1076"/>
          <ac:spMkLst>
            <pc:docMk/>
            <pc:sldMk cId="4051278411" sldId="283"/>
            <ac:spMk id="3" creationId="{C0AF960E-15CE-82BA-5250-F64ACDA318DE}"/>
          </ac:spMkLst>
        </pc:spChg>
      </pc:sldChg>
      <pc:sldChg chg="delSp new del mod modClrScheme chgLayout">
        <pc:chgData name="Dhivya Gunasekaran" userId="fc8afc26d28186fc" providerId="LiveId" clId="{A8E2DED9-1444-4A73-AF09-C990B6BF697B}" dt="2025-04-15T15:08:20.589" v="3181" actId="2696"/>
        <pc:sldMkLst>
          <pc:docMk/>
          <pc:sldMk cId="1139774889" sldId="284"/>
        </pc:sldMkLst>
      </pc:sldChg>
      <pc:sldChg chg="new del">
        <pc:chgData name="Dhivya Gunasekaran" userId="fc8afc26d28186fc" providerId="LiveId" clId="{A8E2DED9-1444-4A73-AF09-C990B6BF697B}" dt="2025-04-15T15:09:41.636" v="3190" actId="2696"/>
        <pc:sldMkLst>
          <pc:docMk/>
          <pc:sldMk cId="1368799909" sldId="284"/>
        </pc:sldMkLst>
      </pc:sldChg>
      <pc:sldChg chg="new del">
        <pc:chgData name="Dhivya Gunasekaran" userId="fc8afc26d28186fc" providerId="LiveId" clId="{A8E2DED9-1444-4A73-AF09-C990B6BF697B}" dt="2025-04-15T15:10:10.231" v="3194" actId="2696"/>
        <pc:sldMkLst>
          <pc:docMk/>
          <pc:sldMk cId="1549712405" sldId="284"/>
        </pc:sldMkLst>
      </pc:sldChg>
      <pc:sldChg chg="addSp delSp modSp new del mod chgLayout">
        <pc:chgData name="Dhivya Gunasekaran" userId="fc8afc26d28186fc" providerId="LiveId" clId="{A8E2DED9-1444-4A73-AF09-C990B6BF697B}" dt="2025-05-14T09:16:05.649" v="15183" actId="2696"/>
        <pc:sldMkLst>
          <pc:docMk/>
          <pc:sldMk cId="2758663791" sldId="284"/>
        </pc:sldMkLst>
      </pc:sldChg>
      <pc:sldChg chg="modSp add del mod">
        <pc:chgData name="Dhivya Gunasekaran" userId="fc8afc26d28186fc" providerId="LiveId" clId="{A8E2DED9-1444-4A73-AF09-C990B6BF697B}" dt="2025-04-20T12:18:49.224" v="12645" actId="2696"/>
        <pc:sldMkLst>
          <pc:docMk/>
          <pc:sldMk cId="2140335963" sldId="285"/>
        </pc:sldMkLst>
      </pc:sldChg>
      <pc:sldChg chg="addSp delSp modSp new del mod modClrScheme chgLayout">
        <pc:chgData name="Dhivya Gunasekaran" userId="fc8afc26d28186fc" providerId="LiveId" clId="{A8E2DED9-1444-4A73-AF09-C990B6BF697B}" dt="2025-04-16T16:47:06.189" v="5775" actId="2696"/>
        <pc:sldMkLst>
          <pc:docMk/>
          <pc:sldMk cId="2930227771" sldId="285"/>
        </pc:sldMkLst>
      </pc:sldChg>
      <pc:sldChg chg="modSp add mod">
        <pc:chgData name="Dhivya Gunasekaran" userId="fc8afc26d28186fc" providerId="LiveId" clId="{A8E2DED9-1444-4A73-AF09-C990B6BF697B}" dt="2025-06-02T10:24:03.530" v="18518" actId="255"/>
        <pc:sldMkLst>
          <pc:docMk/>
          <pc:sldMk cId="3015740245" sldId="285"/>
        </pc:sldMkLst>
        <pc:spChg chg="mod">
          <ac:chgData name="Dhivya Gunasekaran" userId="fc8afc26d28186fc" providerId="LiveId" clId="{A8E2DED9-1444-4A73-AF09-C990B6BF697B}" dt="2025-06-02T10:24:03.530" v="18518" actId="255"/>
          <ac:spMkLst>
            <pc:docMk/>
            <pc:sldMk cId="3015740245" sldId="285"/>
            <ac:spMk id="3" creationId="{F143A17B-7303-C485-028B-C587181D5E01}"/>
          </ac:spMkLst>
        </pc:spChg>
        <pc:spChg chg="mod">
          <ac:chgData name="Dhivya Gunasekaran" userId="fc8afc26d28186fc" providerId="LiveId" clId="{A8E2DED9-1444-4A73-AF09-C990B6BF697B}" dt="2025-06-02T10:22:26.043" v="18512" actId="255"/>
          <ac:spMkLst>
            <pc:docMk/>
            <pc:sldMk cId="3015740245" sldId="285"/>
            <ac:spMk id="4" creationId="{97D9DA54-E08E-9AD2-C20B-BE2C6FF85DFF}"/>
          </ac:spMkLst>
        </pc:spChg>
      </pc:sldChg>
      <pc:sldChg chg="new del">
        <pc:chgData name="Dhivya Gunasekaran" userId="fc8afc26d28186fc" providerId="LiveId" clId="{A8E2DED9-1444-4A73-AF09-C990B6BF697B}" dt="2025-04-16T16:47:00.057" v="5773" actId="2696"/>
        <pc:sldMkLst>
          <pc:docMk/>
          <pc:sldMk cId="1715124243" sldId="286"/>
        </pc:sldMkLst>
      </pc:sldChg>
      <pc:sldChg chg="new del">
        <pc:chgData name="Dhivya Gunasekaran" userId="fc8afc26d28186fc" providerId="LiveId" clId="{A8E2DED9-1444-4A73-AF09-C990B6BF697B}" dt="2025-04-16T16:47:02.650" v="5774" actId="2696"/>
        <pc:sldMkLst>
          <pc:docMk/>
          <pc:sldMk cId="3962238705" sldId="287"/>
        </pc:sldMkLst>
      </pc:sldChg>
      <pc:sldChg chg="new del">
        <pc:chgData name="Dhivya Gunasekaran" userId="fc8afc26d28186fc" providerId="LiveId" clId="{A8E2DED9-1444-4A73-AF09-C990B6BF697B}" dt="2025-04-15T17:01:33.802" v="3613" actId="680"/>
        <pc:sldMkLst>
          <pc:docMk/>
          <pc:sldMk cId="566475008" sldId="288"/>
        </pc:sldMkLst>
      </pc:sldChg>
      <pc:sldChg chg="addSp delSp modSp new mod modClrScheme chgLayout">
        <pc:chgData name="Dhivya Gunasekaran" userId="fc8afc26d28186fc" providerId="LiveId" clId="{A8E2DED9-1444-4A73-AF09-C990B6BF697B}" dt="2025-05-22T05:44:24.593" v="15242" actId="113"/>
        <pc:sldMkLst>
          <pc:docMk/>
          <pc:sldMk cId="3605868393" sldId="288"/>
        </pc:sldMkLst>
        <pc:spChg chg="add mod">
          <ac:chgData name="Dhivya Gunasekaran" userId="fc8afc26d28186fc" providerId="LiveId" clId="{A8E2DED9-1444-4A73-AF09-C990B6BF697B}" dt="2025-05-22T05:44:24.593" v="15242" actId="113"/>
          <ac:spMkLst>
            <pc:docMk/>
            <pc:sldMk cId="3605868393" sldId="288"/>
            <ac:spMk id="3" creationId="{E15BB5C0-2E38-70B9-4044-4F812F94E455}"/>
          </ac:spMkLst>
        </pc:spChg>
        <pc:spChg chg="add mod ord">
          <ac:chgData name="Dhivya Gunasekaran" userId="fc8afc26d28186fc" providerId="LiveId" clId="{A8E2DED9-1444-4A73-AF09-C990B6BF697B}" dt="2025-04-20T11:55:19.623" v="12526" actId="14100"/>
          <ac:spMkLst>
            <pc:docMk/>
            <pc:sldMk cId="3605868393" sldId="288"/>
            <ac:spMk id="9" creationId="{81E31E52-3F2A-CCDD-CE77-F768BA2B9C5A}"/>
          </ac:spMkLst>
        </pc:spChg>
      </pc:sldChg>
      <pc:sldChg chg="new del">
        <pc:chgData name="Dhivya Gunasekaran" userId="fc8afc26d28186fc" providerId="LiveId" clId="{A8E2DED9-1444-4A73-AF09-C990B6BF697B}" dt="2025-04-15T17:01:32.183" v="3612" actId="680"/>
        <pc:sldMkLst>
          <pc:docMk/>
          <pc:sldMk cId="395456056" sldId="289"/>
        </pc:sldMkLst>
      </pc:sldChg>
      <pc:sldChg chg="new del">
        <pc:chgData name="Dhivya Gunasekaran" userId="fc8afc26d28186fc" providerId="LiveId" clId="{A8E2DED9-1444-4A73-AF09-C990B6BF697B}" dt="2025-04-16T05:45:16.244" v="3748" actId="2696"/>
        <pc:sldMkLst>
          <pc:docMk/>
          <pc:sldMk cId="2469711382" sldId="289"/>
        </pc:sldMkLst>
      </pc:sldChg>
      <pc:sldChg chg="delSp modSp add del mod setBg delDesignElem">
        <pc:chgData name="Dhivya Gunasekaran" userId="fc8afc26d28186fc" providerId="LiveId" clId="{A8E2DED9-1444-4A73-AF09-C990B6BF697B}" dt="2025-06-02T10:23:18.700" v="18516" actId="2696"/>
        <pc:sldMkLst>
          <pc:docMk/>
          <pc:sldMk cId="771924032" sldId="303"/>
        </pc:sldMkLst>
      </pc:sldChg>
      <pc:sldChg chg="modSp add del mod">
        <pc:chgData name="Dhivya Gunasekaran" userId="fc8afc26d28186fc" providerId="LiveId" clId="{A8E2DED9-1444-4A73-AF09-C990B6BF697B}" dt="2025-05-25T14:18:15.485" v="15295" actId="2696"/>
        <pc:sldMkLst>
          <pc:docMk/>
          <pc:sldMk cId="0" sldId="306"/>
        </pc:sldMkLst>
      </pc:sldChg>
      <pc:sldChg chg="addSp delSp modSp new del mod">
        <pc:chgData name="Dhivya Gunasekaran" userId="fc8afc26d28186fc" providerId="LiveId" clId="{A8E2DED9-1444-4A73-AF09-C990B6BF697B}" dt="2025-04-20T12:01:26.692" v="12583" actId="2696"/>
        <pc:sldMkLst>
          <pc:docMk/>
          <pc:sldMk cId="5840035" sldId="307"/>
        </pc:sldMkLst>
      </pc:sldChg>
      <pc:sldChg chg="modSp add mod">
        <pc:chgData name="Dhivya Gunasekaran" userId="fc8afc26d28186fc" providerId="LiveId" clId="{A8E2DED9-1444-4A73-AF09-C990B6BF697B}" dt="2025-06-02T07:35:04.237" v="18026" actId="20577"/>
        <pc:sldMkLst>
          <pc:docMk/>
          <pc:sldMk cId="921528451" sldId="307"/>
        </pc:sldMkLst>
      </pc:sldChg>
      <pc:sldChg chg="modSp add mod">
        <pc:chgData name="Dhivya Gunasekaran" userId="fc8afc26d28186fc" providerId="LiveId" clId="{A8E2DED9-1444-4A73-AF09-C990B6BF697B}" dt="2025-05-25T16:08:44.771" v="16239" actId="14100"/>
        <pc:sldMkLst>
          <pc:docMk/>
          <pc:sldMk cId="3979971885" sldId="308"/>
        </pc:sldMkLst>
      </pc:sldChg>
      <pc:sldChg chg="addSp delSp modSp new del mod">
        <pc:chgData name="Dhivya Gunasekaran" userId="fc8afc26d28186fc" providerId="LiveId" clId="{A8E2DED9-1444-4A73-AF09-C990B6BF697B}" dt="2025-04-20T12:00:34.580" v="12578" actId="2696"/>
        <pc:sldMkLst>
          <pc:docMk/>
          <pc:sldMk cId="4224663401" sldId="308"/>
        </pc:sldMkLst>
      </pc:sldChg>
      <pc:sldChg chg="addSp delSp modSp new del mod modClrScheme chgLayout">
        <pc:chgData name="Dhivya Gunasekaran" userId="fc8afc26d28186fc" providerId="LiveId" clId="{A8E2DED9-1444-4A73-AF09-C990B6BF697B}" dt="2025-05-25T14:23:24.964" v="15324" actId="2696"/>
        <pc:sldMkLst>
          <pc:docMk/>
          <pc:sldMk cId="584505904" sldId="309"/>
        </pc:sldMkLst>
      </pc:sldChg>
      <pc:sldChg chg="addSp delSp modSp new del mod modClrScheme chgLayout">
        <pc:chgData name="Dhivya Gunasekaran" userId="fc8afc26d28186fc" providerId="LiveId" clId="{A8E2DED9-1444-4A73-AF09-C990B6BF697B}" dt="2025-05-25T14:24:23.893" v="15329" actId="2696"/>
        <pc:sldMkLst>
          <pc:docMk/>
          <pc:sldMk cId="1705081617" sldId="310"/>
        </pc:sldMkLst>
      </pc:sldChg>
      <pc:sldChg chg="addSp modSp new del mod">
        <pc:chgData name="Dhivya Gunasekaran" userId="fc8afc26d28186fc" providerId="LiveId" clId="{A8E2DED9-1444-4A73-AF09-C990B6BF697B}" dt="2025-04-20T12:06:57.610" v="12601" actId="2696"/>
        <pc:sldMkLst>
          <pc:docMk/>
          <pc:sldMk cId="25872656" sldId="311"/>
        </pc:sldMkLst>
      </pc:sldChg>
      <pc:sldChg chg="delSp new del mod modClrScheme chgLayout">
        <pc:chgData name="Dhivya Gunasekaran" userId="fc8afc26d28186fc" providerId="LiveId" clId="{A8E2DED9-1444-4A73-AF09-C990B6BF697B}" dt="2025-04-18T07:30:37.144" v="7376" actId="2696"/>
        <pc:sldMkLst>
          <pc:docMk/>
          <pc:sldMk cId="1711142508" sldId="311"/>
        </pc:sldMkLst>
      </pc:sldChg>
      <pc:sldChg chg="modSp add del mod">
        <pc:chgData name="Dhivya Gunasekaran" userId="fc8afc26d28186fc" providerId="LiveId" clId="{A8E2DED9-1444-4A73-AF09-C990B6BF697B}" dt="2025-05-25T14:35:39.604" v="15427" actId="2696"/>
        <pc:sldMkLst>
          <pc:docMk/>
          <pc:sldMk cId="2585782709" sldId="311"/>
        </pc:sldMkLst>
      </pc:sldChg>
      <pc:sldChg chg="addSp delSp modSp new del mod modClrScheme chgLayout">
        <pc:chgData name="Dhivya Gunasekaran" userId="fc8afc26d28186fc" providerId="LiveId" clId="{A8E2DED9-1444-4A73-AF09-C990B6BF697B}" dt="2025-04-19T08:21:57.562" v="9310" actId="2696"/>
        <pc:sldMkLst>
          <pc:docMk/>
          <pc:sldMk cId="4088116061" sldId="311"/>
        </pc:sldMkLst>
      </pc:sldChg>
      <pc:sldChg chg="addSp delSp modSp new mod">
        <pc:chgData name="Dhivya Gunasekaran" userId="fc8afc26d28186fc" providerId="LiveId" clId="{A8E2DED9-1444-4A73-AF09-C990B6BF697B}" dt="2025-06-02T07:34:29.136" v="18022" actId="1076"/>
        <pc:sldMkLst>
          <pc:docMk/>
          <pc:sldMk cId="3182770606" sldId="312"/>
        </pc:sldMkLst>
        <pc:spChg chg="mod">
          <ac:chgData name="Dhivya Gunasekaran" userId="fc8afc26d28186fc" providerId="LiveId" clId="{A8E2DED9-1444-4A73-AF09-C990B6BF697B}" dt="2025-06-02T07:34:23.635" v="18021" actId="1076"/>
          <ac:spMkLst>
            <pc:docMk/>
            <pc:sldMk cId="3182770606" sldId="312"/>
            <ac:spMk id="2" creationId="{67AC395B-555C-7915-CEAA-31D8E5449911}"/>
          </ac:spMkLst>
        </pc:spChg>
        <pc:graphicFrameChg chg="add mod modGraphic">
          <ac:chgData name="Dhivya Gunasekaran" userId="fc8afc26d28186fc" providerId="LiveId" clId="{A8E2DED9-1444-4A73-AF09-C990B6BF697B}" dt="2025-06-02T07:34:29.136" v="18022" actId="1076"/>
          <ac:graphicFrameMkLst>
            <pc:docMk/>
            <pc:sldMk cId="3182770606" sldId="312"/>
            <ac:graphicFrameMk id="3" creationId="{E33C5D3E-FCC0-E893-2FC6-47A87A28BA50}"/>
          </ac:graphicFrameMkLst>
        </pc:graphicFrameChg>
      </pc:sldChg>
      <pc:sldChg chg="new del">
        <pc:chgData name="Dhivya Gunasekaran" userId="fc8afc26d28186fc" providerId="LiveId" clId="{A8E2DED9-1444-4A73-AF09-C990B6BF697B}" dt="2025-04-20T07:10:38.532" v="11787" actId="2696"/>
        <pc:sldMkLst>
          <pc:docMk/>
          <pc:sldMk cId="1013941985" sldId="313"/>
        </pc:sldMkLst>
      </pc:sldChg>
      <pc:sldChg chg="add del">
        <pc:chgData name="Dhivya Gunasekaran" userId="fc8afc26d28186fc" providerId="LiveId" clId="{A8E2DED9-1444-4A73-AF09-C990B6BF697B}" dt="2025-04-20T07:57:45.905" v="12161"/>
        <pc:sldMkLst>
          <pc:docMk/>
          <pc:sldMk cId="1201697614" sldId="313"/>
        </pc:sldMkLst>
      </pc:sldChg>
      <pc:sldChg chg="addSp delSp modSp new del mod chgLayout">
        <pc:chgData name="Dhivya Gunasekaran" userId="fc8afc26d28186fc" providerId="LiveId" clId="{A8E2DED9-1444-4A73-AF09-C990B6BF697B}" dt="2025-04-20T07:47:41.181" v="11996" actId="2696"/>
        <pc:sldMkLst>
          <pc:docMk/>
          <pc:sldMk cId="3215047205" sldId="313"/>
        </pc:sldMkLst>
      </pc:sldChg>
      <pc:sldChg chg="addSp modSp new mod">
        <pc:chgData name="Dhivya Gunasekaran" userId="fc8afc26d28186fc" providerId="LiveId" clId="{A8E2DED9-1444-4A73-AF09-C990B6BF697B}" dt="2025-06-02T10:24:52.422" v="18522" actId="120"/>
        <pc:sldMkLst>
          <pc:docMk/>
          <pc:sldMk cId="4074608715" sldId="314"/>
        </pc:sldMkLst>
      </pc:sldChg>
      <pc:sldChg chg="new del">
        <pc:chgData name="Dhivya Gunasekaran" userId="fc8afc26d28186fc" providerId="LiveId" clId="{A8E2DED9-1444-4A73-AF09-C990B6BF697B}" dt="2025-04-20T08:01:25.359" v="12211" actId="2696"/>
        <pc:sldMkLst>
          <pc:docMk/>
          <pc:sldMk cId="2688339075" sldId="315"/>
        </pc:sldMkLst>
      </pc:sldChg>
      <pc:sldChg chg="addSp modSp new del mod">
        <pc:chgData name="Dhivya Gunasekaran" userId="fc8afc26d28186fc" providerId="LiveId" clId="{A8E2DED9-1444-4A73-AF09-C990B6BF697B}" dt="2025-04-20T13:23:54.342" v="13313" actId="2696"/>
        <pc:sldMkLst>
          <pc:docMk/>
          <pc:sldMk cId="284481073" sldId="316"/>
        </pc:sldMkLst>
      </pc:sldChg>
      <pc:sldChg chg="modSp add mod">
        <pc:chgData name="Dhivya Gunasekaran" userId="fc8afc26d28186fc" providerId="LiveId" clId="{A8E2DED9-1444-4A73-AF09-C990B6BF697B}" dt="2025-06-02T10:34:44.928" v="18562" actId="20577"/>
        <pc:sldMkLst>
          <pc:docMk/>
          <pc:sldMk cId="2292959898" sldId="316"/>
        </pc:sldMkLst>
      </pc:sldChg>
      <pc:sldChg chg="modSp add mod">
        <pc:chgData name="Dhivya Gunasekaran" userId="fc8afc26d28186fc" providerId="LiveId" clId="{A8E2DED9-1444-4A73-AF09-C990B6BF697B}" dt="2025-06-02T10:36:01.516" v="18567" actId="20577"/>
        <pc:sldMkLst>
          <pc:docMk/>
          <pc:sldMk cId="1312972677" sldId="317"/>
        </pc:sldMkLst>
      </pc:sldChg>
      <pc:sldChg chg="addSp modSp new del mod">
        <pc:chgData name="Dhivya Gunasekaran" userId="fc8afc26d28186fc" providerId="LiveId" clId="{A8E2DED9-1444-4A73-AF09-C990B6BF697B}" dt="2025-04-20T13:07:00.985" v="13035" actId="2696"/>
        <pc:sldMkLst>
          <pc:docMk/>
          <pc:sldMk cId="2432361419" sldId="317"/>
        </pc:sldMkLst>
      </pc:sldChg>
      <pc:sldChg chg="new del">
        <pc:chgData name="Dhivya Gunasekaran" userId="fc8afc26d28186fc" providerId="LiveId" clId="{A8E2DED9-1444-4A73-AF09-C990B6BF697B}" dt="2025-04-20T12:17:44.420" v="12639" actId="2696"/>
        <pc:sldMkLst>
          <pc:docMk/>
          <pc:sldMk cId="499627574" sldId="318"/>
        </pc:sldMkLst>
      </pc:sldChg>
      <pc:sldChg chg="new del">
        <pc:chgData name="Dhivya Gunasekaran" userId="fc8afc26d28186fc" providerId="LiveId" clId="{A8E2DED9-1444-4A73-AF09-C990B6BF697B}" dt="2025-04-20T12:18:59.809" v="12647" actId="2696"/>
        <pc:sldMkLst>
          <pc:docMk/>
          <pc:sldMk cId="880365799" sldId="318"/>
        </pc:sldMkLst>
      </pc:sldChg>
      <pc:sldChg chg="delSp new del mod modClrScheme chgLayout">
        <pc:chgData name="Dhivya Gunasekaran" userId="fc8afc26d28186fc" providerId="LiveId" clId="{A8E2DED9-1444-4A73-AF09-C990B6BF697B}" dt="2025-04-20T12:07:05.897" v="12603" actId="2696"/>
        <pc:sldMkLst>
          <pc:docMk/>
          <pc:sldMk cId="1151612850" sldId="318"/>
        </pc:sldMkLst>
      </pc:sldChg>
      <pc:sldChg chg="delSp new del mod modClrScheme chgLayout">
        <pc:chgData name="Dhivya Gunasekaran" userId="fc8afc26d28186fc" providerId="LiveId" clId="{A8E2DED9-1444-4A73-AF09-C990B6BF697B}" dt="2025-04-20T12:01:34.606" v="12585" actId="2696"/>
        <pc:sldMkLst>
          <pc:docMk/>
          <pc:sldMk cId="1222661728" sldId="318"/>
        </pc:sldMkLst>
      </pc:sldChg>
      <pc:sldChg chg="new del">
        <pc:chgData name="Dhivya Gunasekaran" userId="fc8afc26d28186fc" providerId="LiveId" clId="{A8E2DED9-1444-4A73-AF09-C990B6BF697B}" dt="2025-04-20T13:08:09.633" v="13067" actId="2696"/>
        <pc:sldMkLst>
          <pc:docMk/>
          <pc:sldMk cId="1372739639" sldId="318"/>
        </pc:sldMkLst>
      </pc:sldChg>
      <pc:sldChg chg="delSp new del mod modClrScheme chgLayout">
        <pc:chgData name="Dhivya Gunasekaran" userId="fc8afc26d28186fc" providerId="LiveId" clId="{A8E2DED9-1444-4A73-AF09-C990B6BF697B}" dt="2025-04-20T12:05:17.495" v="12596" actId="2696"/>
        <pc:sldMkLst>
          <pc:docMk/>
          <pc:sldMk cId="1678306319" sldId="318"/>
        </pc:sldMkLst>
      </pc:sldChg>
      <pc:sldChg chg="new del">
        <pc:chgData name="Dhivya Gunasekaran" userId="fc8afc26d28186fc" providerId="LiveId" clId="{A8E2DED9-1444-4A73-AF09-C990B6BF697B}" dt="2025-04-20T12:18:36.831" v="12643" actId="2696"/>
        <pc:sldMkLst>
          <pc:docMk/>
          <pc:sldMk cId="1909609074" sldId="318"/>
        </pc:sldMkLst>
      </pc:sldChg>
      <pc:sldChg chg="new del">
        <pc:chgData name="Dhivya Gunasekaran" userId="fc8afc26d28186fc" providerId="LiveId" clId="{A8E2DED9-1444-4A73-AF09-C990B6BF697B}" dt="2025-04-20T12:17:02.616" v="12635" actId="680"/>
        <pc:sldMkLst>
          <pc:docMk/>
          <pc:sldMk cId="3889610501" sldId="318"/>
        </pc:sldMkLst>
      </pc:sldChg>
      <pc:sldChg chg="new del">
        <pc:chgData name="Dhivya Gunasekaran" userId="fc8afc26d28186fc" providerId="LiveId" clId="{A8E2DED9-1444-4A73-AF09-C990B6BF697B}" dt="2025-04-20T12:00:41.122" v="12580" actId="2696"/>
        <pc:sldMkLst>
          <pc:docMk/>
          <pc:sldMk cId="3980271946" sldId="318"/>
        </pc:sldMkLst>
      </pc:sldChg>
      <pc:sldChg chg="addSp new del">
        <pc:chgData name="Dhivya Gunasekaran" userId="fc8afc26d28186fc" providerId="LiveId" clId="{A8E2DED9-1444-4A73-AF09-C990B6BF697B}" dt="2025-04-20T13:13:51.658" v="13099" actId="2696"/>
        <pc:sldMkLst>
          <pc:docMk/>
          <pc:sldMk cId="4240941463" sldId="318"/>
        </pc:sldMkLst>
      </pc:sldChg>
      <pc:sldChg chg="add del">
        <pc:chgData name="Dhivya Gunasekaran" userId="fc8afc26d28186fc" providerId="LiveId" clId="{A8E2DED9-1444-4A73-AF09-C990B6BF697B}" dt="2025-04-20T12:17:01.895" v="12634"/>
        <pc:sldMkLst>
          <pc:docMk/>
          <pc:sldMk cId="2448352475" sldId="319"/>
        </pc:sldMkLst>
      </pc:sldChg>
      <pc:sldChg chg="modSp add mod">
        <pc:chgData name="Dhivya Gunasekaran" userId="fc8afc26d28186fc" providerId="LiveId" clId="{A8E2DED9-1444-4A73-AF09-C990B6BF697B}" dt="2025-06-02T10:48:32.352" v="18591" actId="20577"/>
        <pc:sldMkLst>
          <pc:docMk/>
          <pc:sldMk cId="4283122560" sldId="319"/>
        </pc:sldMkLst>
        <pc:spChg chg="mod">
          <ac:chgData name="Dhivya Gunasekaran" userId="fc8afc26d28186fc" providerId="LiveId" clId="{A8E2DED9-1444-4A73-AF09-C990B6BF697B}" dt="2025-06-02T10:48:32.352" v="18591" actId="20577"/>
          <ac:spMkLst>
            <pc:docMk/>
            <pc:sldMk cId="4283122560" sldId="319"/>
            <ac:spMk id="3" creationId="{D330527B-9D93-865E-3E6E-8835962BDC8D}"/>
          </ac:spMkLst>
        </pc:spChg>
      </pc:sldChg>
      <pc:sldChg chg="add del">
        <pc:chgData name="Dhivya Gunasekaran" userId="fc8afc26d28186fc" providerId="LiveId" clId="{A8E2DED9-1444-4A73-AF09-C990B6BF697B}" dt="2025-04-20T12:17:01.346" v="12633"/>
        <pc:sldMkLst>
          <pc:docMk/>
          <pc:sldMk cId="2127536480" sldId="320"/>
        </pc:sldMkLst>
      </pc:sldChg>
      <pc:sldChg chg="new del">
        <pc:chgData name="Dhivya Gunasekaran" userId="fc8afc26d28186fc" providerId="LiveId" clId="{A8E2DED9-1444-4A73-AF09-C990B6BF697B}" dt="2025-04-20T15:12:01.342" v="14961" actId="2696"/>
        <pc:sldMkLst>
          <pc:docMk/>
          <pc:sldMk cId="3507103593" sldId="320"/>
        </pc:sldMkLst>
      </pc:sldChg>
      <pc:sldChg chg="delSp new del mod modClrScheme chgLayout">
        <pc:chgData name="Dhivya Gunasekaran" userId="fc8afc26d28186fc" providerId="LiveId" clId="{A8E2DED9-1444-4A73-AF09-C990B6BF697B}" dt="2025-04-20T13:24:09.141" v="13317" actId="2696"/>
        <pc:sldMkLst>
          <pc:docMk/>
          <pc:sldMk cId="4111740933" sldId="320"/>
        </pc:sldMkLst>
      </pc:sldChg>
      <pc:sldChg chg="modSp add mod">
        <pc:chgData name="Dhivya Gunasekaran" userId="fc8afc26d28186fc" providerId="LiveId" clId="{A8E2DED9-1444-4A73-AF09-C990B6BF697B}" dt="2025-06-02T10:24:24.555" v="18521" actId="1076"/>
        <pc:sldMkLst>
          <pc:docMk/>
          <pc:sldMk cId="2762055112" sldId="321"/>
        </pc:sldMkLst>
        <pc:spChg chg="mod">
          <ac:chgData name="Dhivya Gunasekaran" userId="fc8afc26d28186fc" providerId="LiveId" clId="{A8E2DED9-1444-4A73-AF09-C990B6BF697B}" dt="2025-06-02T10:24:24.555" v="18521" actId="1076"/>
          <ac:spMkLst>
            <pc:docMk/>
            <pc:sldMk cId="2762055112" sldId="321"/>
            <ac:spMk id="3" creationId="{6BB8115B-D5F7-AD7A-108E-75B967B43F58}"/>
          </ac:spMkLst>
        </pc:spChg>
        <pc:spChg chg="mod">
          <ac:chgData name="Dhivya Gunasekaran" userId="fc8afc26d28186fc" providerId="LiveId" clId="{A8E2DED9-1444-4A73-AF09-C990B6BF697B}" dt="2025-06-02T10:24:20.857" v="18520" actId="1076"/>
          <ac:spMkLst>
            <pc:docMk/>
            <pc:sldMk cId="2762055112" sldId="321"/>
            <ac:spMk id="4" creationId="{82CFED14-4228-515A-65DD-3DF4E6CC95F1}"/>
          </ac:spMkLst>
        </pc:spChg>
      </pc:sldChg>
      <pc:sldChg chg="new del">
        <pc:chgData name="Dhivya Gunasekaran" userId="fc8afc26d28186fc" providerId="LiveId" clId="{A8E2DED9-1444-4A73-AF09-C990B6BF697B}" dt="2025-05-25T15:14:12.378" v="16061" actId="2696"/>
        <pc:sldMkLst>
          <pc:docMk/>
          <pc:sldMk cId="1050799517" sldId="322"/>
        </pc:sldMkLst>
      </pc:sldChg>
      <pc:sldChg chg="new del">
        <pc:chgData name="Dhivya Gunasekaran" userId="fc8afc26d28186fc" providerId="LiveId" clId="{A8E2DED9-1444-4A73-AF09-C990B6BF697B}" dt="2025-05-25T14:30:56.680" v="15340" actId="2696"/>
        <pc:sldMkLst>
          <pc:docMk/>
          <pc:sldMk cId="1601485082" sldId="322"/>
        </pc:sldMkLst>
      </pc:sldChg>
      <pc:sldChg chg="addSp modSp new mod">
        <pc:chgData name="Dhivya Gunasekaran" userId="fc8afc26d28186fc" providerId="LiveId" clId="{A8E2DED9-1444-4A73-AF09-C990B6BF697B}" dt="2025-05-25T16:09:34.194" v="16246" actId="14100"/>
        <pc:sldMkLst>
          <pc:docMk/>
          <pc:sldMk cId="3072828379" sldId="322"/>
        </pc:sldMkLst>
      </pc:sldChg>
      <pc:sldChg chg="addSp delSp modSp new mod modClrScheme chgLayout">
        <pc:chgData name="Dhivya Gunasekaran" userId="fc8afc26d28186fc" providerId="LiveId" clId="{A8E2DED9-1444-4A73-AF09-C990B6BF697B}" dt="2025-06-01T06:48:06.306" v="16317" actId="255"/>
        <pc:sldMkLst>
          <pc:docMk/>
          <pc:sldMk cId="562518623" sldId="323"/>
        </pc:sldMkLst>
        <pc:spChg chg="add mod">
          <ac:chgData name="Dhivya Gunasekaran" userId="fc8afc26d28186fc" providerId="LiveId" clId="{A8E2DED9-1444-4A73-AF09-C990B6BF697B}" dt="2025-06-01T06:48:06.306" v="16317" actId="255"/>
          <ac:spMkLst>
            <pc:docMk/>
            <pc:sldMk cId="562518623" sldId="323"/>
            <ac:spMk id="5" creationId="{6BB61DED-8D84-0D4A-6CAD-348A9643B8C1}"/>
          </ac:spMkLst>
        </pc:spChg>
        <pc:spChg chg="add mod">
          <ac:chgData name="Dhivya Gunasekaran" userId="fc8afc26d28186fc" providerId="LiveId" clId="{A8E2DED9-1444-4A73-AF09-C990B6BF697B}" dt="2025-06-01T06:48:02.056" v="16316" actId="255"/>
          <ac:spMkLst>
            <pc:docMk/>
            <pc:sldMk cId="562518623" sldId="323"/>
            <ac:spMk id="10" creationId="{7B2A9482-10B7-2ABB-0995-8C8344BF3754}"/>
          </ac:spMkLst>
        </pc:spChg>
        <pc:picChg chg="add mod">
          <ac:chgData name="Dhivya Gunasekaran" userId="fc8afc26d28186fc" providerId="LiveId" clId="{A8E2DED9-1444-4A73-AF09-C990B6BF697B}" dt="2025-06-01T06:46:07.699" v="16305" actId="14100"/>
          <ac:picMkLst>
            <pc:docMk/>
            <pc:sldMk cId="562518623" sldId="323"/>
            <ac:picMk id="3" creationId="{CA14D9DF-C08B-C65F-3867-78688E651F2B}"/>
          </ac:picMkLst>
        </pc:picChg>
        <pc:picChg chg="add mod">
          <ac:chgData name="Dhivya Gunasekaran" userId="fc8afc26d28186fc" providerId="LiveId" clId="{A8E2DED9-1444-4A73-AF09-C990B6BF697B}" dt="2025-06-01T06:46:04.644" v="16304" actId="14100"/>
          <ac:picMkLst>
            <pc:docMk/>
            <pc:sldMk cId="562518623" sldId="323"/>
            <ac:picMk id="8" creationId="{9BEA2525-B581-AB8A-B4E3-0E9821645176}"/>
          </ac:picMkLst>
        </pc:picChg>
      </pc:sldChg>
      <pc:sldChg chg="addSp delSp new del mod">
        <pc:chgData name="Dhivya Gunasekaran" userId="fc8afc26d28186fc" providerId="LiveId" clId="{A8E2DED9-1444-4A73-AF09-C990B6BF697B}" dt="2025-05-25T15:14:15.569" v="16062" actId="2696"/>
        <pc:sldMkLst>
          <pc:docMk/>
          <pc:sldMk cId="1684967815" sldId="323"/>
        </pc:sldMkLst>
      </pc:sldChg>
      <pc:sldChg chg="addSp delSp modSp new mod modClrScheme chgLayout">
        <pc:chgData name="Dhivya Gunasekaran" userId="fc8afc26d28186fc" providerId="LiveId" clId="{A8E2DED9-1444-4A73-AF09-C990B6BF697B}" dt="2025-06-02T06:35:57.932" v="17882" actId="2085"/>
        <pc:sldMkLst>
          <pc:docMk/>
          <pc:sldMk cId="1479782456" sldId="324"/>
        </pc:sldMkLst>
        <pc:spChg chg="add mod">
          <ac:chgData name="Dhivya Gunasekaran" userId="fc8afc26d28186fc" providerId="LiveId" clId="{A8E2DED9-1444-4A73-AF09-C990B6BF697B}" dt="2025-06-02T06:35:32.526" v="17868" actId="1036"/>
          <ac:spMkLst>
            <pc:docMk/>
            <pc:sldMk cId="1479782456" sldId="324"/>
            <ac:spMk id="6" creationId="{33480253-DD86-C4FB-2771-435015AD600E}"/>
          </ac:spMkLst>
        </pc:spChg>
        <pc:spChg chg="add mod">
          <ac:chgData name="Dhivya Gunasekaran" userId="fc8afc26d28186fc" providerId="LiveId" clId="{A8E2DED9-1444-4A73-AF09-C990B6BF697B}" dt="2025-06-02T06:35:26.502" v="17854" actId="1036"/>
          <ac:spMkLst>
            <pc:docMk/>
            <pc:sldMk cId="1479782456" sldId="324"/>
            <ac:spMk id="7" creationId="{CD7105F9-6667-7D18-29D9-67068C8F8490}"/>
          </ac:spMkLst>
        </pc:spChg>
        <pc:spChg chg="add mod">
          <ac:chgData name="Dhivya Gunasekaran" userId="fc8afc26d28186fc" providerId="LiveId" clId="{A8E2DED9-1444-4A73-AF09-C990B6BF697B}" dt="2025-06-02T06:34:37.352" v="17796" actId="1038"/>
          <ac:spMkLst>
            <pc:docMk/>
            <pc:sldMk cId="1479782456" sldId="324"/>
            <ac:spMk id="8" creationId="{D42D4ED7-FD6B-A850-2EA8-BCF38905DADB}"/>
          </ac:spMkLst>
        </pc:spChg>
        <pc:spChg chg="add mod">
          <ac:chgData name="Dhivya Gunasekaran" userId="fc8afc26d28186fc" providerId="LiveId" clId="{A8E2DED9-1444-4A73-AF09-C990B6BF697B}" dt="2025-06-02T06:35:07.943" v="17823" actId="1038"/>
          <ac:spMkLst>
            <pc:docMk/>
            <pc:sldMk cId="1479782456" sldId="324"/>
            <ac:spMk id="9" creationId="{C002AC97-3D75-DA04-35D6-7D609D5505F8}"/>
          </ac:spMkLst>
        </pc:spChg>
        <pc:picChg chg="add mod">
          <ac:chgData name="Dhivya Gunasekaran" userId="fc8afc26d28186fc" providerId="LiveId" clId="{A8E2DED9-1444-4A73-AF09-C990B6BF697B}" dt="2025-06-02T06:35:57.932" v="17882" actId="2085"/>
          <ac:picMkLst>
            <pc:docMk/>
            <pc:sldMk cId="1479782456" sldId="324"/>
            <ac:picMk id="4" creationId="{BD43AC49-F072-062B-634B-91C966C78F99}"/>
          </ac:picMkLst>
        </pc:picChg>
      </pc:sldChg>
      <pc:sldChg chg="add del">
        <pc:chgData name="Dhivya Gunasekaran" userId="fc8afc26d28186fc" providerId="LiveId" clId="{A8E2DED9-1444-4A73-AF09-C990B6BF697B}" dt="2025-06-01T06:43:10.014" v="16270"/>
        <pc:sldMkLst>
          <pc:docMk/>
          <pc:sldMk cId="1696104408" sldId="324"/>
        </pc:sldMkLst>
      </pc:sldChg>
      <pc:sldChg chg="add del">
        <pc:chgData name="Dhivya Gunasekaran" userId="fc8afc26d28186fc" providerId="LiveId" clId="{A8E2DED9-1444-4A73-AF09-C990B6BF697B}" dt="2025-06-01T06:43:09.575" v="16269"/>
        <pc:sldMkLst>
          <pc:docMk/>
          <pc:sldMk cId="1283233054" sldId="325"/>
        </pc:sldMkLst>
      </pc:sldChg>
      <pc:sldChg chg="addSp delSp modSp new mod modClrScheme chgLayout">
        <pc:chgData name="Dhivya Gunasekaran" userId="fc8afc26d28186fc" providerId="LiveId" clId="{A8E2DED9-1444-4A73-AF09-C990B6BF697B}" dt="2025-06-02T07:31:01.779" v="18008" actId="1076"/>
        <pc:sldMkLst>
          <pc:docMk/>
          <pc:sldMk cId="1774540646" sldId="325"/>
        </pc:sldMkLst>
      </pc:sldChg>
      <pc:sldChg chg="addSp delSp modSp new del mod modClrScheme chgLayout">
        <pc:chgData name="Dhivya Gunasekaran" userId="fc8afc26d28186fc" providerId="LiveId" clId="{A8E2DED9-1444-4A73-AF09-C990B6BF697B}" dt="2025-06-02T10:04:26.684" v="18396" actId="2696"/>
        <pc:sldMkLst>
          <pc:docMk/>
          <pc:sldMk cId="764186045" sldId="326"/>
        </pc:sldMkLst>
      </pc:sldChg>
      <pc:sldChg chg="addSp modSp new mod modClrScheme chgLayout">
        <pc:chgData name="Dhivya Gunasekaran" userId="fc8afc26d28186fc" providerId="LiveId" clId="{A8E2DED9-1444-4A73-AF09-C990B6BF697B}" dt="2025-06-02T10:35:04.382" v="18563" actId="5793"/>
        <pc:sldMkLst>
          <pc:docMk/>
          <pc:sldMk cId="208293747" sldId="327"/>
        </pc:sldMkLst>
      </pc:sldChg>
      <pc:sldChg chg="addSp modSp new mod">
        <pc:chgData name="Dhivya Gunasekaran" userId="fc8afc26d28186fc" providerId="LiveId" clId="{A8E2DED9-1444-4A73-AF09-C990B6BF697B}" dt="2025-06-02T10:16:02.822" v="18473" actId="1076"/>
        <pc:sldMkLst>
          <pc:docMk/>
          <pc:sldMk cId="1797168848" sldId="328"/>
        </pc:sldMkLst>
        <pc:spChg chg="add mod">
          <ac:chgData name="Dhivya Gunasekaran" userId="fc8afc26d28186fc" providerId="LiveId" clId="{A8E2DED9-1444-4A73-AF09-C990B6BF697B}" dt="2025-06-02T10:16:02.822" v="18473" actId="1076"/>
          <ac:spMkLst>
            <pc:docMk/>
            <pc:sldMk cId="1797168848" sldId="328"/>
            <ac:spMk id="3" creationId="{7303BC21-5799-08C9-A70E-21D81E9C53BB}"/>
          </ac:spMkLst>
        </pc:spChg>
      </pc:sldChg>
      <pc:sldChg chg="addSp modSp new mod">
        <pc:chgData name="Dhivya Gunasekaran" userId="fc8afc26d28186fc" providerId="LiveId" clId="{A8E2DED9-1444-4A73-AF09-C990B6BF697B}" dt="2025-06-02T10:36:21.749" v="18572" actId="20577"/>
        <pc:sldMkLst>
          <pc:docMk/>
          <pc:sldMk cId="3998462616" sldId="329"/>
        </pc:sldMkLst>
        <pc:spChg chg="add mod">
          <ac:chgData name="Dhivya Gunasekaran" userId="fc8afc26d28186fc" providerId="LiveId" clId="{A8E2DED9-1444-4A73-AF09-C990B6BF697B}" dt="2025-06-02T10:36:21.749" v="18572" actId="20577"/>
          <ac:spMkLst>
            <pc:docMk/>
            <pc:sldMk cId="3998462616" sldId="329"/>
            <ac:spMk id="3" creationId="{B9BD1825-1FA7-9D40-A4FC-9696D0D49513}"/>
          </ac:spMkLst>
        </pc:spChg>
      </pc:sldChg>
      <pc:sldChg chg="addSp modSp new mod">
        <pc:chgData name="Dhivya Gunasekaran" userId="fc8afc26d28186fc" providerId="LiveId" clId="{A8E2DED9-1444-4A73-AF09-C990B6BF697B}" dt="2025-06-02T10:49:46.080" v="18595" actId="20577"/>
        <pc:sldMkLst>
          <pc:docMk/>
          <pc:sldMk cId="1716864047" sldId="330"/>
        </pc:sldMkLst>
      </pc:sldChg>
      <pc:sldMasterChg chg="modSldLayout">
        <pc:chgData name="Dhivya Gunasekaran" userId="fc8afc26d28186fc" providerId="LiveId" clId="{A8E2DED9-1444-4A73-AF09-C990B6BF697B}" dt="2025-04-14T16:14:32.020" v="2222"/>
        <pc:sldMasterMkLst>
          <pc:docMk/>
          <pc:sldMasterMk cId="1588336888" sldId="2147483677"/>
        </pc:sldMasterMkLst>
        <pc:sldLayoutChg chg="delSp">
          <pc:chgData name="Dhivya Gunasekaran" userId="fc8afc26d28186fc" providerId="LiveId" clId="{A8E2DED9-1444-4A73-AF09-C990B6BF697B}" dt="2025-04-14T16:14:32.020" v="2222"/>
          <pc:sldLayoutMkLst>
            <pc:docMk/>
            <pc:sldMasterMk cId="1588336888" sldId="2147483677"/>
            <pc:sldLayoutMk cId="2603815382" sldId="2147483695"/>
          </pc:sldLayoutMkLst>
        </pc:sldLayoutChg>
        <pc:sldLayoutChg chg="delSp">
          <pc:chgData name="Dhivya Gunasekaran" userId="fc8afc26d28186fc" providerId="LiveId" clId="{A8E2DED9-1444-4A73-AF09-C990B6BF697B}" dt="2025-04-14T16:14:32.020" v="2222"/>
          <pc:sldLayoutMkLst>
            <pc:docMk/>
            <pc:sldMasterMk cId="1588336888" sldId="2147483677"/>
            <pc:sldLayoutMk cId="1861089900"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C8ED8-1486-4C4E-8DF6-AC357D13E75F}" type="datetimeFigureOut">
              <a:rPr lang="en-IN" smtClean="0"/>
              <a:t>18-06-2025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FBE96-3A98-417E-BED3-415B863FDB2B}" type="slidenum">
              <a:rPr lang="en-IN" smtClean="0"/>
              <a:t>‹#›</a:t>
            </a:fld>
            <a:endParaRPr lang="en-IN"/>
          </a:p>
        </p:txBody>
      </p:sp>
    </p:spTree>
    <p:extLst>
      <p:ext uri="{BB962C8B-B14F-4D97-AF65-F5344CB8AC3E}">
        <p14:creationId xmlns:p14="http://schemas.microsoft.com/office/powerpoint/2010/main" val="244363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FBE96-3A98-417E-BED3-415B863FDB2B}" type="slidenum">
              <a:rPr lang="en-IN" smtClean="0"/>
              <a:t>8</a:t>
            </a:fld>
            <a:endParaRPr lang="en-IN"/>
          </a:p>
        </p:txBody>
      </p:sp>
    </p:spTree>
    <p:extLst>
      <p:ext uri="{BB962C8B-B14F-4D97-AF65-F5344CB8AC3E}">
        <p14:creationId xmlns:p14="http://schemas.microsoft.com/office/powerpoint/2010/main" val="113116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FBE96-3A98-417E-BED3-415B863FDB2B}" type="slidenum">
              <a:rPr lang="en-IN" smtClean="0"/>
              <a:t>15</a:t>
            </a:fld>
            <a:endParaRPr lang="en-IN"/>
          </a:p>
        </p:txBody>
      </p:sp>
    </p:spTree>
    <p:extLst>
      <p:ext uri="{BB962C8B-B14F-4D97-AF65-F5344CB8AC3E}">
        <p14:creationId xmlns:p14="http://schemas.microsoft.com/office/powerpoint/2010/main" val="9375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FBE96-3A98-417E-BED3-415B863FDB2B}" type="slidenum">
              <a:rPr lang="en-IN" smtClean="0"/>
              <a:t>32</a:t>
            </a:fld>
            <a:endParaRPr lang="en-IN"/>
          </a:p>
        </p:txBody>
      </p:sp>
    </p:spTree>
    <p:extLst>
      <p:ext uri="{BB962C8B-B14F-4D97-AF65-F5344CB8AC3E}">
        <p14:creationId xmlns:p14="http://schemas.microsoft.com/office/powerpoint/2010/main" val="305270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99AD-F5F1-35CA-89AC-4E85E335932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84FA98C-A4D5-FA9D-820B-689DC8096FD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EDCB14-94E7-02A1-8D3B-F0A877EEE64F}"/>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6CF507A2-BDEF-F8B2-1A7D-E8CEE529B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F5074-F4E6-E2A1-473A-3FCE20EB657E}"/>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160741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6D64-78B9-73D0-90E3-173C7A66E6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C6B3E-9D4D-FA85-AE5E-26401B363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6BAF1-01B3-9682-5D99-802888FC7FC6}"/>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1EEC1BFF-8A19-BA52-F28F-46479FA07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B97B24-009F-7045-E414-5A91F35B1E1C}"/>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323389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6FCED3-81BF-07DD-C719-458A709880C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70CFF-2529-B378-7980-0EA98FC600D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E1C6F-8902-57AB-C3C3-68B6D24D33A4}"/>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14F1BEFC-732A-B436-7892-C13D413BF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5B0FE-1D62-6646-E443-9CA4C3C9DCFB}"/>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328836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55A4-6808-41E2-0E53-8DE4169BB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CBBD3A-5760-BF60-85C1-8CAE2D16FA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9662B-7FE2-D614-56E5-F406FFA73819}"/>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4887840D-1CA6-2F5B-B5FC-BC78795D2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9D790-3A5B-12B5-7D4C-D1FFF12C7434}"/>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167459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272E-9A50-94D0-614F-C2B93F1B3C2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8B9D-DAAA-C60F-3087-0E24AF2092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4042EA-61AE-82EF-BF90-90A5075DAD29}"/>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6CEB2A13-81FE-A697-36EF-1959B5410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3E24C-F1F5-260B-3F0E-749763720996}"/>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97676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B42B-742C-694E-F538-4DFE9622F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073D4-1696-52D6-2584-8BA7BE26CAE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2C45AD-5E75-B01E-E280-06FB792F04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7D4D7E-D911-860C-3A8D-AE464D9D1535}"/>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6" name="Footer Placeholder 5">
            <a:extLst>
              <a:ext uri="{FF2B5EF4-FFF2-40B4-BE49-F238E27FC236}">
                <a16:creationId xmlns:a16="http://schemas.microsoft.com/office/drawing/2014/main" id="{C0829D1A-D8F4-CA24-DC47-7A654674A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CFCAC-091C-D29C-A064-D2F27F5471BA}"/>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30871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1E67-F008-E15B-A3EB-C8BDEB881E9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67242-9269-9483-0ED5-B89E40B2CE3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BE09-E8ED-BCE3-ED7D-90B6D50F2C2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04D94C-AE2F-8FF6-6199-013967038C3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92AF6-7372-4EC6-5BEF-50D35A5EF42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ED09D1-91DF-95D4-E954-7CE5F0E7F227}"/>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8" name="Footer Placeholder 7">
            <a:extLst>
              <a:ext uri="{FF2B5EF4-FFF2-40B4-BE49-F238E27FC236}">
                <a16:creationId xmlns:a16="http://schemas.microsoft.com/office/drawing/2014/main" id="{C93DE5D9-BF3C-29A3-6C8C-1167A90985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0A757-1BBD-5FFB-9B39-5A2C81B3A4F4}"/>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9035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0D44-0C7A-6F98-C98B-FEA7B0AD4B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A6DA47-153E-8CF3-6C3B-A395E30E1CE8}"/>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4" name="Footer Placeholder 3">
            <a:extLst>
              <a:ext uri="{FF2B5EF4-FFF2-40B4-BE49-F238E27FC236}">
                <a16:creationId xmlns:a16="http://schemas.microsoft.com/office/drawing/2014/main" id="{83F21B01-D45D-C99C-A772-BD08C69C98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E360D6-08FB-6381-AFAC-DEF1E12AEDA7}"/>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42674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F0037-0E24-4E68-3D3B-8B09C649A5E4}"/>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3" name="Footer Placeholder 2">
            <a:extLst>
              <a:ext uri="{FF2B5EF4-FFF2-40B4-BE49-F238E27FC236}">
                <a16:creationId xmlns:a16="http://schemas.microsoft.com/office/drawing/2014/main" id="{FAE65CA5-4C6C-8108-1364-CC585D700F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A9FAEC-9B93-6EAD-B636-DFD3B09A59A4}"/>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71075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DB870-62DD-DE22-201C-AF4393BA3A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BD590B-4016-72DD-4F6A-8FFE0C7B48C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5D0DE0-4646-E94E-07FD-F2F395A11C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A5155F-81D9-868F-631C-E91BF15F931E}"/>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6" name="Footer Placeholder 5">
            <a:extLst>
              <a:ext uri="{FF2B5EF4-FFF2-40B4-BE49-F238E27FC236}">
                <a16:creationId xmlns:a16="http://schemas.microsoft.com/office/drawing/2014/main" id="{BD8D5A17-B7FF-B2EB-C5B0-A55D2D387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84462-1463-0598-4985-222E1CAC2A6C}"/>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164517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27B7-5E9C-8BAB-E514-89608CBA4E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ABB83B-094B-407C-F37C-66A740EA7DD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4454AC9-D0E1-81BA-2159-F07236EB208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4A73DF2-F779-A641-3EE4-E4C23C74D566}"/>
              </a:ext>
            </a:extLst>
          </p:cNvPr>
          <p:cNvSpPr>
            <a:spLocks noGrp="1"/>
          </p:cNvSpPr>
          <p:nvPr>
            <p:ph type="dt" sz="half" idx="10"/>
          </p:nvPr>
        </p:nvSpPr>
        <p:spPr/>
        <p:txBody>
          <a:bodyPr/>
          <a:lstStyle/>
          <a:p>
            <a:fld id="{9940CB8F-3A36-4A7D-B761-151E01130C46}" type="datetimeFigureOut">
              <a:rPr lang="en-IN" smtClean="0"/>
              <a:t>18-06-2025</a:t>
            </a:fld>
            <a:endParaRPr lang="en-IN"/>
          </a:p>
        </p:txBody>
      </p:sp>
      <p:sp>
        <p:nvSpPr>
          <p:cNvPr id="6" name="Footer Placeholder 5">
            <a:extLst>
              <a:ext uri="{FF2B5EF4-FFF2-40B4-BE49-F238E27FC236}">
                <a16:creationId xmlns:a16="http://schemas.microsoft.com/office/drawing/2014/main" id="{C21CBD88-499F-2E45-FFBC-469C7C2CA6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FF4B98-5313-C3F9-BB4B-53232E0A85D3}"/>
              </a:ext>
            </a:extLst>
          </p:cNvPr>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420766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983BDD-BDA6-0260-D568-A4FD0E56B5D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C8E24-78B1-D658-350A-1706F528ED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111C4-E593-2D54-6B24-BB8F930FB2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940CB8F-3A36-4A7D-B761-151E01130C46}" type="datetimeFigureOut">
              <a:rPr lang="en-IN" smtClean="0"/>
              <a:t>18-06-2025</a:t>
            </a:fld>
            <a:endParaRPr lang="en-IN"/>
          </a:p>
        </p:txBody>
      </p:sp>
      <p:sp>
        <p:nvSpPr>
          <p:cNvPr id="5" name="Footer Placeholder 4">
            <a:extLst>
              <a:ext uri="{FF2B5EF4-FFF2-40B4-BE49-F238E27FC236}">
                <a16:creationId xmlns:a16="http://schemas.microsoft.com/office/drawing/2014/main" id="{3CA7AAF7-E6EA-A52D-B1BA-141BB6131C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EF5D58-3EF3-8769-8515-91072DB26B9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DE45F8-2765-4AF5-869F-7B4CDD851A69}" type="slidenum">
              <a:rPr lang="en-IN" smtClean="0"/>
              <a:t>‹#›</a:t>
            </a:fld>
            <a:endParaRPr lang="en-IN"/>
          </a:p>
        </p:txBody>
      </p:sp>
    </p:spTree>
    <p:extLst>
      <p:ext uri="{BB962C8B-B14F-4D97-AF65-F5344CB8AC3E}">
        <p14:creationId xmlns:p14="http://schemas.microsoft.com/office/powerpoint/2010/main" val="376965286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43AC49-F072-062B-634B-91C966C78F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1221" y="325311"/>
            <a:ext cx="4065924" cy="1546576"/>
          </a:xfrm>
          <a:prstGeom prst="rect">
            <a:avLst/>
          </a:prstGeom>
          <a:noFill/>
          <a:ln w="9525">
            <a:noFill/>
          </a:ln>
        </p:spPr>
      </p:pic>
      <p:sp>
        <p:nvSpPr>
          <p:cNvPr id="6" name="Subtitle 2">
            <a:extLst>
              <a:ext uri="{FF2B5EF4-FFF2-40B4-BE49-F238E27FC236}">
                <a16:creationId xmlns:a16="http://schemas.microsoft.com/office/drawing/2014/main" id="{33480253-DD86-C4FB-2771-435015AD600E}"/>
              </a:ext>
            </a:extLst>
          </p:cNvPr>
          <p:cNvSpPr txBox="1">
            <a:spLocks/>
          </p:cNvSpPr>
          <p:nvPr/>
        </p:nvSpPr>
        <p:spPr>
          <a:xfrm>
            <a:off x="734561" y="2068136"/>
            <a:ext cx="7727365" cy="1239792"/>
          </a:xfrm>
          <a:prstGeom prst="rect">
            <a:avLst/>
          </a:prstGeom>
          <a:solidFill>
            <a:schemeClr val="bg2"/>
          </a:solidFill>
          <a:ln w="12700">
            <a:noFill/>
          </a:ln>
        </p:spPr>
        <p:txBody>
          <a:bodyPr>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GB" sz="2400" b="1" dirty="0">
                <a:latin typeface="Times New Roman" panose="02020603050405020304" pitchFamily="18" charset="0"/>
                <a:cs typeface="Times New Roman" panose="02020603050405020304" pitchFamily="18" charset="0"/>
              </a:rPr>
              <a:t>Development of a Machine Learning-Driven Virtual Screening Platform for the discovery of PPI Inhibitors in Cystic Fibrosis</a:t>
            </a:r>
            <a:r>
              <a:rPr lang="en-GB"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gn="ctr">
              <a:buNone/>
            </a:pP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D7105F9-6667-7D18-29D9-67068C8F8490}"/>
              </a:ext>
            </a:extLst>
          </p:cNvPr>
          <p:cNvSpPr txBox="1"/>
          <p:nvPr/>
        </p:nvSpPr>
        <p:spPr>
          <a:xfrm>
            <a:off x="1833716" y="3222214"/>
            <a:ext cx="6936659" cy="1015663"/>
          </a:xfrm>
          <a:prstGeom prst="rect">
            <a:avLst/>
          </a:prstGeom>
          <a:noFill/>
        </p:spPr>
        <p:txBody>
          <a:bodyPr wrap="square" rtlCol="0">
            <a:spAutoFit/>
          </a:bodyPr>
          <a:lstStyle/>
          <a:p>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a:p>
            <a:pPr algn="just"/>
            <a:r>
              <a:rPr lang="en-IN" sz="2000" b="1" dirty="0">
                <a:solidFill>
                  <a:schemeClr val="accent2">
                    <a:lumMod val="50000"/>
                  </a:schemeClr>
                </a:solidFill>
                <a:latin typeface="Times New Roman" panose="02020603050405020304" pitchFamily="18" charset="0"/>
                <a:cs typeface="Times New Roman" panose="02020603050405020304" pitchFamily="18" charset="0"/>
              </a:rPr>
              <a:t>DOCTORAL ADVISORY COMMITTEE MEETING</a:t>
            </a:r>
          </a:p>
          <a:p>
            <a:pPr algn="ctr"/>
            <a:endParaRPr lang="en-IN" sz="20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42D4ED7-FD6B-A850-2EA8-BCF38905DADB}"/>
              </a:ext>
            </a:extLst>
          </p:cNvPr>
          <p:cNvSpPr txBox="1"/>
          <p:nvPr/>
        </p:nvSpPr>
        <p:spPr>
          <a:xfrm>
            <a:off x="734561" y="4356800"/>
            <a:ext cx="3483478" cy="2031325"/>
          </a:xfrm>
          <a:prstGeom prst="rect">
            <a:avLst/>
          </a:prstGeom>
          <a:solidFill>
            <a:schemeClr val="bg2"/>
          </a:solidFill>
          <a:ln w="9525">
            <a:noFill/>
          </a:ln>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Research Guide:</a:t>
            </a:r>
          </a:p>
          <a:p>
            <a:r>
              <a:rPr lang="en-IN" dirty="0">
                <a:latin typeface="Times New Roman" panose="02020603050405020304" pitchFamily="18" charset="0"/>
                <a:cs typeface="Times New Roman" panose="02020603050405020304" pitchFamily="18" charset="0"/>
              </a:rPr>
              <a:t>Dr. </a:t>
            </a:r>
            <a:r>
              <a:rPr lang="en-IN" dirty="0" err="1">
                <a:latin typeface="Times New Roman" panose="02020603050405020304" pitchFamily="18" charset="0"/>
                <a:cs typeface="Times New Roman" panose="02020603050405020304" pitchFamily="18" charset="0"/>
              </a:rPr>
              <a:t>Manoov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Rajapandy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Senior Assistant Professor</a:t>
            </a:r>
          </a:p>
          <a:p>
            <a:r>
              <a:rPr lang="en-IN" dirty="0">
                <a:latin typeface="Times New Roman" panose="02020603050405020304" pitchFamily="18" charset="0"/>
                <a:cs typeface="Times New Roman" panose="02020603050405020304" pitchFamily="18" charset="0"/>
              </a:rPr>
              <a:t>Department of Computer Science </a:t>
            </a:r>
          </a:p>
          <a:p>
            <a:r>
              <a:rPr lang="en-IN" dirty="0">
                <a:latin typeface="Times New Roman" panose="02020603050405020304" pitchFamily="18" charset="0"/>
                <a:cs typeface="Times New Roman" panose="02020603050405020304" pitchFamily="18" charset="0"/>
              </a:rPr>
              <a:t>and Engineering</a:t>
            </a:r>
          </a:p>
          <a:p>
            <a:r>
              <a:rPr lang="en-IN" dirty="0">
                <a:latin typeface="Times New Roman" panose="02020603050405020304" pitchFamily="18" charset="0"/>
                <a:cs typeface="Times New Roman" panose="02020603050405020304" pitchFamily="18" charset="0"/>
              </a:rPr>
              <a:t>Vellore Institute of Technology</a:t>
            </a:r>
          </a:p>
          <a:p>
            <a:r>
              <a:rPr lang="en-IN" dirty="0">
                <a:latin typeface="Times New Roman" panose="02020603050405020304" pitchFamily="18" charset="0"/>
                <a:cs typeface="Times New Roman" panose="02020603050405020304" pitchFamily="18" charset="0"/>
              </a:rPr>
              <a:t>Vellore</a:t>
            </a:r>
          </a:p>
        </p:txBody>
      </p:sp>
      <p:sp>
        <p:nvSpPr>
          <p:cNvPr id="9" name="TextBox 8">
            <a:extLst>
              <a:ext uri="{FF2B5EF4-FFF2-40B4-BE49-F238E27FC236}">
                <a16:creationId xmlns:a16="http://schemas.microsoft.com/office/drawing/2014/main" id="{C002AC97-3D75-DA04-35D6-7D609D5505F8}"/>
              </a:ext>
            </a:extLst>
          </p:cNvPr>
          <p:cNvSpPr txBox="1"/>
          <p:nvPr/>
        </p:nvSpPr>
        <p:spPr>
          <a:xfrm>
            <a:off x="5228001" y="4327303"/>
            <a:ext cx="3233925" cy="2031325"/>
          </a:xfrm>
          <a:prstGeom prst="rect">
            <a:avLst/>
          </a:prstGeom>
          <a:solidFill>
            <a:schemeClr val="bg2"/>
          </a:solidFill>
          <a:ln w="9525">
            <a:noFill/>
          </a:ln>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Research Scholar:</a:t>
            </a:r>
          </a:p>
          <a:p>
            <a:r>
              <a:rPr lang="en-IN" dirty="0">
                <a:latin typeface="Times New Roman" panose="02020603050405020304" pitchFamily="18" charset="0"/>
                <a:cs typeface="Times New Roman" panose="02020603050405020304" pitchFamily="18" charset="0"/>
              </a:rPr>
              <a:t>Ms. Dhivya Gunasekaran</a:t>
            </a:r>
          </a:p>
          <a:p>
            <a:r>
              <a:rPr lang="en-IN" dirty="0">
                <a:latin typeface="Times New Roman" panose="02020603050405020304" pitchFamily="18" charset="0"/>
                <a:cs typeface="Times New Roman" panose="02020603050405020304" pitchFamily="18" charset="0"/>
              </a:rPr>
              <a:t>24PDT0002</a:t>
            </a:r>
          </a:p>
          <a:p>
            <a:r>
              <a:rPr lang="en-IN" dirty="0">
                <a:latin typeface="Times New Roman" panose="02020603050405020304" pitchFamily="18" charset="0"/>
                <a:cs typeface="Times New Roman" panose="02020603050405020304" pitchFamily="18" charset="0"/>
              </a:rPr>
              <a:t>School of Biosciences and Technology</a:t>
            </a:r>
          </a:p>
          <a:p>
            <a:r>
              <a:rPr lang="en-IN" dirty="0">
                <a:latin typeface="Times New Roman" panose="02020603050405020304" pitchFamily="18" charset="0"/>
                <a:cs typeface="Times New Roman" panose="02020603050405020304" pitchFamily="18" charset="0"/>
              </a:rPr>
              <a:t>Vellore Institute of Technology</a:t>
            </a:r>
          </a:p>
          <a:p>
            <a:r>
              <a:rPr lang="en-IN" dirty="0">
                <a:latin typeface="Times New Roman" panose="02020603050405020304" pitchFamily="18" charset="0"/>
                <a:cs typeface="Times New Roman" panose="02020603050405020304" pitchFamily="18" charset="0"/>
              </a:rPr>
              <a:t>Vellore</a:t>
            </a:r>
          </a:p>
        </p:txBody>
      </p:sp>
    </p:spTree>
    <p:extLst>
      <p:ext uri="{BB962C8B-B14F-4D97-AF65-F5344CB8AC3E}">
        <p14:creationId xmlns:p14="http://schemas.microsoft.com/office/powerpoint/2010/main" val="147978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395B-555C-7915-CEAA-31D8E5449911}"/>
              </a:ext>
            </a:extLst>
          </p:cNvPr>
          <p:cNvSpPr>
            <a:spLocks noGrp="1"/>
          </p:cNvSpPr>
          <p:nvPr>
            <p:ph type="title"/>
          </p:nvPr>
        </p:nvSpPr>
        <p:spPr>
          <a:xfrm>
            <a:off x="347914" y="0"/>
            <a:ext cx="7576885" cy="746671"/>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CFTR-Interacting Proteins for targeting PPI Inhibitor </a:t>
            </a:r>
            <a:endParaRPr lang="en-IN"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33C5D3E-FCC0-E893-2FC6-47A87A28BA50}"/>
              </a:ext>
            </a:extLst>
          </p:cNvPr>
          <p:cNvGraphicFramePr>
            <a:graphicFrameLocks noGrp="1"/>
          </p:cNvGraphicFramePr>
          <p:nvPr>
            <p:extLst>
              <p:ext uri="{D42A27DB-BD31-4B8C-83A1-F6EECF244321}">
                <p14:modId xmlns:p14="http://schemas.microsoft.com/office/powerpoint/2010/main" val="185023993"/>
              </p:ext>
            </p:extLst>
          </p:nvPr>
        </p:nvGraphicFramePr>
        <p:xfrm>
          <a:off x="504221" y="1140174"/>
          <a:ext cx="8148165" cy="4114800"/>
        </p:xfrm>
        <a:graphic>
          <a:graphicData uri="http://schemas.openxmlformats.org/drawingml/2006/table">
            <a:tbl>
              <a:tblPr firstRow="1" bandRow="1">
                <a:tableStyleId>{5C22544A-7EE6-4342-B048-85BDC9FD1C3A}</a:tableStyleId>
              </a:tblPr>
              <a:tblGrid>
                <a:gridCol w="1039444">
                  <a:extLst>
                    <a:ext uri="{9D8B030D-6E8A-4147-A177-3AD203B41FA5}">
                      <a16:colId xmlns:a16="http://schemas.microsoft.com/office/drawing/2014/main" val="2968248464"/>
                    </a:ext>
                  </a:extLst>
                </a:gridCol>
                <a:gridCol w="1743937">
                  <a:extLst>
                    <a:ext uri="{9D8B030D-6E8A-4147-A177-3AD203B41FA5}">
                      <a16:colId xmlns:a16="http://schemas.microsoft.com/office/drawing/2014/main" val="3194372536"/>
                    </a:ext>
                  </a:extLst>
                </a:gridCol>
                <a:gridCol w="2315067">
                  <a:extLst>
                    <a:ext uri="{9D8B030D-6E8A-4147-A177-3AD203B41FA5}">
                      <a16:colId xmlns:a16="http://schemas.microsoft.com/office/drawing/2014/main" val="3016187532"/>
                    </a:ext>
                  </a:extLst>
                </a:gridCol>
                <a:gridCol w="3049717">
                  <a:extLst>
                    <a:ext uri="{9D8B030D-6E8A-4147-A177-3AD203B41FA5}">
                      <a16:colId xmlns:a16="http://schemas.microsoft.com/office/drawing/2014/main" val="1210078177"/>
                    </a:ext>
                  </a:extLst>
                </a:gridCol>
              </a:tblGrid>
              <a:tr h="274320">
                <a:tc>
                  <a:txBody>
                    <a:bodyPr/>
                    <a:lstStyle/>
                    <a:p>
                      <a:r>
                        <a:rPr lang="en-IN" sz="1800" dirty="0">
                          <a:latin typeface="Times New Roman" panose="02020603050405020304" pitchFamily="18" charset="0"/>
                          <a:cs typeface="Times New Roman" panose="02020603050405020304" pitchFamily="18" charset="0"/>
                        </a:rPr>
                        <a:t>Protein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en-IN" sz="1800" dirty="0">
                          <a:latin typeface="Times New Roman" panose="02020603050405020304" pitchFamily="18" charset="0"/>
                          <a:cs typeface="Times New Roman" panose="02020603050405020304" pitchFamily="18" charset="0"/>
                        </a:rPr>
                        <a:t>Full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en-IN" sz="1800" dirty="0">
                          <a:latin typeface="Times New Roman" panose="02020603050405020304" pitchFamily="18" charset="0"/>
                          <a:cs typeface="Times New Roman" panose="02020603050405020304" pitchFamily="18" charset="0"/>
                        </a:rPr>
                        <a:t>Biological Role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r>
                        <a:rPr lang="en-US" sz="1800" dirty="0">
                          <a:latin typeface="Times New Roman" panose="02020603050405020304" pitchFamily="18" charset="0"/>
                          <a:cs typeface="Times New Roman" panose="02020603050405020304" pitchFamily="18" charset="0"/>
                        </a:rPr>
                        <a:t>Relevance to CFTR &amp; PPI Targeting</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627825363"/>
                  </a:ext>
                </a:extLst>
              </a:tr>
              <a:tr h="685800">
                <a:tc>
                  <a:txBody>
                    <a:bodyPr/>
                    <a:lstStyle/>
                    <a:p>
                      <a:r>
                        <a:rPr lang="en-IN" sz="1800" dirty="0">
                          <a:latin typeface="Times New Roman" panose="02020603050405020304" pitchFamily="18" charset="0"/>
                          <a:cs typeface="Times New Roman" panose="02020603050405020304" pitchFamily="18" charset="0"/>
                        </a:rPr>
                        <a:t>CAL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800" dirty="0">
                          <a:latin typeface="Times New Roman" panose="02020603050405020304" pitchFamily="18" charset="0"/>
                          <a:cs typeface="Times New Roman" panose="02020603050405020304" pitchFamily="18" charset="0"/>
                        </a:rPr>
                        <a:t>CFTR-Associated Ligand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800" dirty="0">
                          <a:latin typeface="Times New Roman" panose="02020603050405020304" pitchFamily="18" charset="0"/>
                          <a:cs typeface="Times New Roman" panose="02020603050405020304" pitchFamily="18" charset="0"/>
                        </a:rPr>
                        <a:t>Adaptor protein promoting CFTR degradation via lysosomal trafficking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Competes with NHERF1 for CFTR binding - inhibition could prolong CFTR membrane stability</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42625852"/>
                  </a:ext>
                </a:extLst>
              </a:tr>
              <a:tr h="685800">
                <a:tc>
                  <a:txBody>
                    <a:bodyPr/>
                    <a:lstStyle/>
                    <a:p>
                      <a:r>
                        <a:rPr lang="en-IN" sz="1800" dirty="0">
                          <a:latin typeface="Times New Roman" panose="02020603050405020304" pitchFamily="18" charset="0"/>
                          <a:cs typeface="Times New Roman" panose="02020603050405020304" pitchFamily="18" charset="0"/>
                        </a:rPr>
                        <a:t>HSP90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800" dirty="0">
                          <a:latin typeface="Times New Roman" panose="02020603050405020304" pitchFamily="18" charset="0"/>
                          <a:cs typeface="Times New Roman" panose="02020603050405020304" pitchFamily="18" charset="0"/>
                        </a:rPr>
                        <a:t>Heat Shock Protein 90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Molecular chaperone that stabilizes folding intermediates</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Stabilizes misfolded CFTR -  inhibition may alter folding trajectory and degradation outcomes</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75715678"/>
                  </a:ext>
                </a:extLst>
              </a:tr>
              <a:tr h="685800">
                <a:tc>
                  <a:txBody>
                    <a:bodyPr/>
                    <a:lstStyle/>
                    <a:p>
                      <a:r>
                        <a:rPr lang="en-IN" sz="1800" dirty="0">
                          <a:solidFill>
                            <a:schemeClr val="tx1"/>
                          </a:solidFill>
                          <a:latin typeface="Times New Roman" panose="02020603050405020304" pitchFamily="18" charset="0"/>
                          <a:cs typeface="Times New Roman" panose="02020603050405020304" pitchFamily="18" charset="0"/>
                        </a:rPr>
                        <a:t>NHERF1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1800" dirty="0">
                          <a:latin typeface="Times New Roman" panose="02020603050405020304" pitchFamily="18" charset="0"/>
                          <a:cs typeface="Times New Roman" panose="02020603050405020304" pitchFamily="18" charset="0"/>
                        </a:rPr>
                        <a:t>Stress-Induced Phosphoprotein 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Co-chaperone linking HSP70 and HSP90 in CFTR folding complexes</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Mediates CFTR chaperone complex - PPI disruption may modulate folding pathway</a:t>
                      </a:r>
                      <a:endParaRPr lang="en-IN"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65969468"/>
                  </a:ext>
                </a:extLst>
              </a:tr>
            </a:tbl>
          </a:graphicData>
        </a:graphic>
      </p:graphicFrame>
      <p:sp>
        <p:nvSpPr>
          <p:cNvPr id="4" name="Footer Placeholder 3">
            <a:extLst>
              <a:ext uri="{FF2B5EF4-FFF2-40B4-BE49-F238E27FC236}">
                <a16:creationId xmlns:a16="http://schemas.microsoft.com/office/drawing/2014/main" id="{1ADF2156-3600-AE87-5A8E-33FDB8B6356A}"/>
              </a:ext>
            </a:extLst>
          </p:cNvPr>
          <p:cNvSpPr>
            <a:spLocks noGrp="1"/>
          </p:cNvSpPr>
          <p:nvPr>
            <p:ph type="ftr" sz="quarter" idx="11"/>
          </p:nvPr>
        </p:nvSpPr>
        <p:spPr>
          <a:xfrm>
            <a:off x="504221" y="5976886"/>
            <a:ext cx="8148165" cy="792624"/>
          </a:xfrm>
        </p:spPr>
        <p:txBody>
          <a:bodyPr/>
          <a:lstStyle/>
          <a:p>
            <a:r>
              <a:rPr lang="en-US" sz="1400" dirty="0">
                <a:latin typeface="Times New Roman" panose="02020603050405020304" pitchFamily="18" charset="0"/>
                <a:cs typeface="Times New Roman" panose="02020603050405020304" pitchFamily="18" charset="0"/>
              </a:rPr>
              <a:t>Maiuri, L., Raia, V., &amp; Kroemer, G. (2017). Strategies for the etiological therapy of cystic fibrosis. Cell Death &amp; Differentiation, 24(11), 1825-1844.</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77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C2B449-8089-F879-D590-BEF080D860CF}"/>
              </a:ext>
            </a:extLst>
          </p:cNvPr>
          <p:cNvSpPr>
            <a:spLocks noChangeArrowheads="1"/>
          </p:cNvSpPr>
          <p:nvPr/>
        </p:nvSpPr>
        <p:spPr bwMode="auto">
          <a:xfrm>
            <a:off x="401352" y="489734"/>
            <a:ext cx="7897073"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800" b="1" dirty="0">
                <a:latin typeface="Times New Roman" panose="02020603050405020304" pitchFamily="18" charset="0"/>
                <a:cs typeface="Times New Roman" panose="02020603050405020304" pitchFamily="18" charset="0"/>
              </a:rPr>
              <a:t>Research Gap</a:t>
            </a:r>
          </a:p>
          <a:p>
            <a:pPr defTabSz="685800" eaLnBrk="0" fontAlgn="base" hangingPunct="0">
              <a:spcBef>
                <a:spcPct val="0"/>
              </a:spcBef>
              <a:spcAft>
                <a:spcPct val="0"/>
              </a:spcAft>
            </a:pPr>
            <a:endParaRPr lang="en-US" altLang="en-US" sz="2800" b="1" dirty="0">
              <a:latin typeface="Times New Roman" panose="02020603050405020304" pitchFamily="18" charset="0"/>
              <a:cs typeface="Times New Roman" panose="02020603050405020304" pitchFamily="18" charset="0"/>
            </a:endParaRPr>
          </a:p>
          <a:p>
            <a:pPr defTabSz="685800" eaLnBrk="0" fontAlgn="base" hangingPunct="0">
              <a:spcBef>
                <a:spcPct val="0"/>
              </a:spcBef>
              <a:spcAft>
                <a:spcPct val="0"/>
              </a:spcAft>
            </a:pPr>
            <a:endParaRPr lang="en-US" altLang="en-US" sz="2400" b="1" dirty="0">
              <a:latin typeface="Times New Roman" panose="02020603050405020304" pitchFamily="18" charset="0"/>
              <a:cs typeface="Times New Roman" panose="02020603050405020304" pitchFamily="18" charset="0"/>
            </a:endParaRPr>
          </a:p>
          <a:p>
            <a:pPr defTabSz="685800"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Machine learning based virtual screening approach identifies and prioritize small-molecule inhibitors targeting CFTR-associated protein-protein interactions for Cystic fibrosis treatment.</a:t>
            </a:r>
          </a:p>
          <a:p>
            <a:pPr defTabSz="685800" eaLnBrk="0" fontAlgn="base" hangingPunct="0">
              <a:spcBef>
                <a:spcPct val="0"/>
              </a:spcBef>
              <a:spcAft>
                <a:spcPct val="0"/>
              </a:spcAft>
            </a:pPr>
            <a:endParaRPr lang="en-US" alt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718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E33-86C3-843D-D0E2-70CC85F266E5}"/>
              </a:ext>
            </a:extLst>
          </p:cNvPr>
          <p:cNvSpPr>
            <a:spLocks noGrp="1"/>
          </p:cNvSpPr>
          <p:nvPr>
            <p:ph type="title"/>
          </p:nvPr>
        </p:nvSpPr>
        <p:spPr>
          <a:xfrm>
            <a:off x="332464" y="1646311"/>
            <a:ext cx="1582207" cy="646331"/>
          </a:xfrm>
        </p:spPr>
        <p:txBody>
          <a:bodyPr>
            <a:noAutofit/>
          </a:bodyPr>
          <a:lstStyle/>
          <a:p>
            <a:r>
              <a:rPr lang="en-IN" sz="2400" b="1" dirty="0">
                <a:solidFill>
                  <a:schemeClr val="tx1"/>
                </a:solidFill>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0442A992-8D42-81A9-C4F4-C955A79FCA21}"/>
              </a:ext>
            </a:extLst>
          </p:cNvPr>
          <p:cNvSpPr txBox="1"/>
          <p:nvPr/>
        </p:nvSpPr>
        <p:spPr>
          <a:xfrm>
            <a:off x="374645" y="2292642"/>
            <a:ext cx="8307239" cy="3970318"/>
          </a:xfrm>
          <a:prstGeom prst="rect">
            <a:avLst/>
          </a:prstGeom>
          <a:noFill/>
        </p:spPr>
        <p:txBody>
          <a:bodyPr wrap="square">
            <a:spAutoFit/>
          </a:bodyPr>
          <a:lstStyle/>
          <a:p>
            <a:pPr marL="257175" indent="-257175" algn="just">
              <a:buFont typeface="+mj-lt"/>
              <a:buAutoNum type="arabicPeriod"/>
            </a:pPr>
            <a:r>
              <a:rPr lang="en-US" dirty="0">
                <a:latin typeface="Times New Roman" panose="02020603050405020304" pitchFamily="18" charset="0"/>
                <a:cs typeface="Times New Roman" panose="02020603050405020304" pitchFamily="18" charset="0"/>
              </a:rPr>
              <a:t>To curate and preprocess a high-quality dataset of protein-protein interactions (PPIs) relevant to CFTR dysfunction in Cystic Fibrosis.</a:t>
            </a:r>
          </a:p>
          <a:p>
            <a:pPr marL="257175" indent="-257175" algn="just">
              <a:buFont typeface="+mj-lt"/>
              <a:buAutoNum type="arabicPeriod"/>
            </a:pPr>
            <a:endParaRPr lang="en-US" dirty="0">
              <a:latin typeface="Times New Roman" panose="02020603050405020304" pitchFamily="18" charset="0"/>
              <a:cs typeface="Times New Roman" panose="02020603050405020304" pitchFamily="18" charset="0"/>
            </a:endParaRPr>
          </a:p>
          <a:p>
            <a:pPr marL="257175" indent="-257175" algn="just">
              <a:buFont typeface="+mj-lt"/>
              <a:buAutoNum type="arabicPeriod"/>
            </a:pPr>
            <a:r>
              <a:rPr lang="en-US" dirty="0">
                <a:latin typeface="Times New Roman" panose="02020603050405020304" pitchFamily="18" charset="0"/>
                <a:cs typeface="Times New Roman" panose="02020603050405020304" pitchFamily="18" charset="0"/>
              </a:rPr>
              <a:t>To design and train machine learning models to predict small molecules with potential to inhibit CFTR-related PPIs.</a:t>
            </a:r>
          </a:p>
          <a:p>
            <a:pPr marL="257175" indent="-257175" algn="just">
              <a:buFont typeface="+mj-lt"/>
              <a:buAutoNum type="arabicPeriod"/>
            </a:pPr>
            <a:endParaRPr lang="en-IN" dirty="0">
              <a:latin typeface="Times New Roman" panose="02020603050405020304" pitchFamily="18" charset="0"/>
              <a:cs typeface="Times New Roman" panose="02020603050405020304" pitchFamily="18" charset="0"/>
            </a:endParaRPr>
          </a:p>
          <a:p>
            <a:pPr marL="257175" indent="-257175" algn="just">
              <a:buFont typeface="+mj-lt"/>
              <a:buAutoNum type="arabicPeriod"/>
            </a:pPr>
            <a:r>
              <a:rPr lang="en-US" dirty="0">
                <a:latin typeface="Times New Roman" panose="02020603050405020304" pitchFamily="18" charset="0"/>
                <a:cs typeface="Times New Roman" panose="02020603050405020304" pitchFamily="18" charset="0"/>
              </a:rPr>
              <a:t>To implement a virtual screening pipeline integrating the trained ML models for rapid prioritization of candidate inhibitors.</a:t>
            </a:r>
          </a:p>
          <a:p>
            <a:pPr marL="257175" indent="-257175" algn="just">
              <a:buFont typeface="+mj-lt"/>
              <a:buAutoNum type="arabicPeriod"/>
            </a:pPr>
            <a:endParaRPr lang="en-US" dirty="0">
              <a:latin typeface="Times New Roman" panose="02020603050405020304" pitchFamily="18" charset="0"/>
              <a:cs typeface="Times New Roman" panose="02020603050405020304" pitchFamily="18" charset="0"/>
            </a:endParaRPr>
          </a:p>
          <a:p>
            <a:pPr marL="257175" indent="-257175" algn="just">
              <a:buFont typeface="+mj-lt"/>
              <a:buAutoNum type="arabicPeriod"/>
            </a:pPr>
            <a:r>
              <a:rPr lang="en-US" dirty="0">
                <a:latin typeface="Times New Roman" panose="02020603050405020304" pitchFamily="18" charset="0"/>
                <a:cs typeface="Times New Roman" panose="02020603050405020304" pitchFamily="18" charset="0"/>
              </a:rPr>
              <a:t>To validate the top-ranked candidate inhibitors through molecular docking, dynamics simulations, and binding free energy analysis.</a:t>
            </a:r>
          </a:p>
          <a:p>
            <a:pPr marL="257175" indent="-257175" algn="just">
              <a:buFont typeface="+mj-lt"/>
              <a:buAutoNum type="arabicPeriod"/>
            </a:pPr>
            <a:endParaRPr lang="en-US" dirty="0">
              <a:latin typeface="Times New Roman" panose="02020603050405020304" pitchFamily="18" charset="0"/>
              <a:cs typeface="Times New Roman" panose="02020603050405020304" pitchFamily="18" charset="0"/>
            </a:endParaRPr>
          </a:p>
          <a:p>
            <a:pPr marL="257175" indent="-257175" algn="just">
              <a:buFont typeface="+mj-lt"/>
              <a:buAutoNum type="arabicPeriod"/>
            </a:pPr>
            <a:r>
              <a:rPr lang="en-US" dirty="0">
                <a:latin typeface="Times New Roman" panose="02020603050405020304" pitchFamily="18" charset="0"/>
                <a:cs typeface="Times New Roman" panose="02020603050405020304" pitchFamily="18" charset="0"/>
              </a:rPr>
              <a:t>To evaluate the therapeutic potential of identified inhibitors through ADMET profiling.</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75E95B-FEFC-5038-1235-D8953DE33E91}"/>
              </a:ext>
            </a:extLst>
          </p:cNvPr>
          <p:cNvSpPr txBox="1"/>
          <p:nvPr/>
        </p:nvSpPr>
        <p:spPr>
          <a:xfrm>
            <a:off x="374645" y="678168"/>
            <a:ext cx="830723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develop a machine learning based platform to identify and validate PPI inhibitors targeting CFTR in Cystic Fibrosis and assess their drug potential through computational methods.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4511C64-E522-8F8F-9242-39372A9E85A4}"/>
              </a:ext>
            </a:extLst>
          </p:cNvPr>
          <p:cNvSpPr txBox="1"/>
          <p:nvPr/>
        </p:nvSpPr>
        <p:spPr>
          <a:xfrm>
            <a:off x="374645" y="171690"/>
            <a:ext cx="74892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Aim</a:t>
            </a:r>
          </a:p>
        </p:txBody>
      </p:sp>
    </p:spTree>
    <p:extLst>
      <p:ext uri="{BB962C8B-B14F-4D97-AF65-F5344CB8AC3E}">
        <p14:creationId xmlns:p14="http://schemas.microsoft.com/office/powerpoint/2010/main" val="375308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CBFFB9-EF9C-4291-DA97-209FC2177481}"/>
              </a:ext>
            </a:extLst>
          </p:cNvPr>
          <p:cNvSpPr txBox="1"/>
          <p:nvPr/>
        </p:nvSpPr>
        <p:spPr>
          <a:xfrm>
            <a:off x="299883" y="215913"/>
            <a:ext cx="8293510" cy="70788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Objective 1: </a:t>
            </a:r>
            <a:r>
              <a:rPr lang="en-US" sz="2000" dirty="0">
                <a:latin typeface="Times New Roman" panose="02020603050405020304" pitchFamily="18" charset="0"/>
                <a:cs typeface="Times New Roman" panose="02020603050405020304" pitchFamily="18" charset="0"/>
              </a:rPr>
              <a:t>To curate and preprocess a high-quality dataset of protein-protein interactions (PPIs) relevant to CFTR dysfunction in Cystic Fibrosis.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B0B9D6-DD42-E5AE-DB5F-DC3D8A880172}"/>
              </a:ext>
            </a:extLst>
          </p:cNvPr>
          <p:cNvSpPr txBox="1"/>
          <p:nvPr/>
        </p:nvSpPr>
        <p:spPr>
          <a:xfrm>
            <a:off x="299883" y="1002457"/>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graphicFrame>
        <p:nvGraphicFramePr>
          <p:cNvPr id="6" name="Table 5">
            <a:extLst>
              <a:ext uri="{FF2B5EF4-FFF2-40B4-BE49-F238E27FC236}">
                <a16:creationId xmlns:a16="http://schemas.microsoft.com/office/drawing/2014/main" id="{A08920BA-83FA-8663-E5C6-5B8E86405A06}"/>
              </a:ext>
            </a:extLst>
          </p:cNvPr>
          <p:cNvGraphicFramePr>
            <a:graphicFrameLocks noGrp="1"/>
          </p:cNvGraphicFramePr>
          <p:nvPr>
            <p:extLst>
              <p:ext uri="{D42A27DB-BD31-4B8C-83A1-F6EECF244321}">
                <p14:modId xmlns:p14="http://schemas.microsoft.com/office/powerpoint/2010/main" val="3322969115"/>
              </p:ext>
            </p:extLst>
          </p:nvPr>
        </p:nvGraphicFramePr>
        <p:xfrm>
          <a:off x="408038" y="1700981"/>
          <a:ext cx="8293509" cy="4465101"/>
        </p:xfrm>
        <a:graphic>
          <a:graphicData uri="http://schemas.openxmlformats.org/drawingml/2006/table">
            <a:tbl>
              <a:tblPr firstRow="1" bandRow="1">
                <a:tableStyleId>{5C22544A-7EE6-4342-B048-85BDC9FD1C3A}</a:tableStyleId>
              </a:tblPr>
              <a:tblGrid>
                <a:gridCol w="1121781">
                  <a:extLst>
                    <a:ext uri="{9D8B030D-6E8A-4147-A177-3AD203B41FA5}">
                      <a16:colId xmlns:a16="http://schemas.microsoft.com/office/drawing/2014/main" val="3365802215"/>
                    </a:ext>
                  </a:extLst>
                </a:gridCol>
                <a:gridCol w="1606619">
                  <a:extLst>
                    <a:ext uri="{9D8B030D-6E8A-4147-A177-3AD203B41FA5}">
                      <a16:colId xmlns:a16="http://schemas.microsoft.com/office/drawing/2014/main" val="3780680881"/>
                    </a:ext>
                  </a:extLst>
                </a:gridCol>
                <a:gridCol w="1299729">
                  <a:extLst>
                    <a:ext uri="{9D8B030D-6E8A-4147-A177-3AD203B41FA5}">
                      <a16:colId xmlns:a16="http://schemas.microsoft.com/office/drawing/2014/main" val="3232525896"/>
                    </a:ext>
                  </a:extLst>
                </a:gridCol>
                <a:gridCol w="1734228">
                  <a:extLst>
                    <a:ext uri="{9D8B030D-6E8A-4147-A177-3AD203B41FA5}">
                      <a16:colId xmlns:a16="http://schemas.microsoft.com/office/drawing/2014/main" val="3052307856"/>
                    </a:ext>
                  </a:extLst>
                </a:gridCol>
                <a:gridCol w="2531152">
                  <a:extLst>
                    <a:ext uri="{9D8B030D-6E8A-4147-A177-3AD203B41FA5}">
                      <a16:colId xmlns:a16="http://schemas.microsoft.com/office/drawing/2014/main" val="792401364"/>
                    </a:ext>
                  </a:extLst>
                </a:gridCol>
              </a:tblGrid>
              <a:tr h="487468">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13241">
                <a:tc>
                  <a:txBody>
                    <a:bodyPr/>
                    <a:lstStyle/>
                    <a:p>
                      <a:pPr algn="l"/>
                      <a:r>
                        <a:rPr lang="en-IN" sz="1400" b="0" dirty="0">
                          <a:latin typeface="Times New Roman" panose="02020603050405020304" pitchFamily="18" charset="0"/>
                          <a:cs typeface="Times New Roman" panose="02020603050405020304" pitchFamily="18" charset="0"/>
                        </a:rPr>
                        <a:t>David </a:t>
                      </a:r>
                      <a:r>
                        <a:rPr lang="en-IN" sz="1400" b="0" i="1" dirty="0">
                          <a:latin typeface="Times New Roman" panose="02020603050405020304" pitchFamily="18" charset="0"/>
                          <a:cs typeface="Times New Roman" panose="02020603050405020304" pitchFamily="18" charset="0"/>
                        </a:rPr>
                        <a:t>et al</a:t>
                      </a:r>
                      <a:r>
                        <a:rPr lang="en-IN" sz="1400" b="0" dirty="0">
                          <a:latin typeface="Times New Roman" panose="02020603050405020304" pitchFamily="18" charset="0"/>
                          <a:cs typeface="Times New Roman" panose="02020603050405020304" pitchFamily="18" charset="0"/>
                        </a:rPr>
                        <a:t>.,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i="0" dirty="0">
                          <a:latin typeface="Times New Roman" panose="02020603050405020304" pitchFamily="18" charset="0"/>
                          <a:cs typeface="Times New Roman" panose="02020603050405020304" pitchFamily="18" charset="0"/>
                        </a:rPr>
                        <a:t>Data Resource Profile: The UK Cystic Fibrosis Registry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400" i="1" dirty="0">
                          <a:latin typeface="Times New Roman" panose="02020603050405020304" pitchFamily="18" charset="0"/>
                          <a:cs typeface="Times New Roman" panose="02020603050405020304" pitchFamily="18" charset="0"/>
                        </a:rPr>
                        <a:t>International Journal of Epidemiology</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dirty="0">
                          <a:latin typeface="Times New Roman" panose="02020603050405020304" pitchFamily="18" charset="0"/>
                          <a:cs typeface="Times New Roman" panose="02020603050405020304" pitchFamily="18" charset="0"/>
                        </a:rPr>
                        <a:t>Underuse of large-scale clinical data for CF research.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dirty="0">
                          <a:latin typeface="Times New Roman" panose="02020603050405020304" pitchFamily="18" charset="0"/>
                          <a:cs typeface="Times New Roman" panose="02020603050405020304" pitchFamily="18" charset="0"/>
                        </a:rPr>
                        <a:t>Provides longitudinal clinical data on &gt;12,000 CF patients; supports real-world outcome and drug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8983630"/>
                  </a:ext>
                </a:extLst>
              </a:tr>
              <a:tr h="1257607">
                <a:tc>
                  <a:txBody>
                    <a:bodyPr/>
                    <a:lstStyle/>
                    <a:p>
                      <a:pPr algn="l"/>
                      <a:r>
                        <a:rPr lang="en-IN" sz="1400" dirty="0" err="1">
                          <a:latin typeface="Times New Roman" panose="02020603050405020304" pitchFamily="18" charset="0"/>
                          <a:cs typeface="Times New Roman" panose="02020603050405020304" pitchFamily="18" charset="0"/>
                        </a:rPr>
                        <a:t>Iazzi</a:t>
                      </a:r>
                      <a:r>
                        <a:rPr lang="en-IN" sz="1400"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et al</a:t>
                      </a:r>
                      <a:r>
                        <a:rPr lang="en-IN" sz="140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i="0" dirty="0">
                          <a:latin typeface="Times New Roman" panose="02020603050405020304" pitchFamily="18" charset="0"/>
                          <a:cs typeface="Times New Roman" panose="02020603050405020304" pitchFamily="18" charset="0"/>
                        </a:rPr>
                        <a:t>Proximity Profiling of the CFTR Interaction Landscape in Response to </a:t>
                      </a:r>
                      <a:r>
                        <a:rPr lang="en-US" sz="1400" i="0" dirty="0" err="1">
                          <a:latin typeface="Times New Roman" panose="02020603050405020304" pitchFamily="18" charset="0"/>
                          <a:cs typeface="Times New Roman" panose="02020603050405020304" pitchFamily="18" charset="0"/>
                        </a:rPr>
                        <a:t>Orkambi</a:t>
                      </a:r>
                      <a:endParaRPr lang="en-US" sz="140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i="1" dirty="0">
                          <a:latin typeface="Times New Roman" panose="02020603050405020304" pitchFamily="18" charset="0"/>
                          <a:cs typeface="Times New Roman" panose="02020603050405020304" pitchFamily="18" charset="0"/>
                        </a:rPr>
                        <a:t>Int. J. Mol. Sci.</a:t>
                      </a:r>
                    </a:p>
                    <a:p>
                      <a:pPr algn="l"/>
                      <a:endParaRPr lang="en-IN" sz="14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dirty="0">
                          <a:latin typeface="Times New Roman" panose="02020603050405020304" pitchFamily="18" charset="0"/>
                          <a:cs typeface="Times New Roman" panose="02020603050405020304" pitchFamily="18" charset="0"/>
                        </a:rPr>
                        <a:t>Limited understanding of CFTR interaction changes with ∆F508 mutation and drug modulation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dirty="0">
                          <a:latin typeface="Times New Roman" panose="02020603050405020304" pitchFamily="18" charset="0"/>
                          <a:cs typeface="Times New Roman" panose="02020603050405020304" pitchFamily="18" charset="0"/>
                        </a:rPr>
                        <a:t>Identified 474 WT and 626 ∆F508-CFTR interactors using </a:t>
                      </a:r>
                      <a:r>
                        <a:rPr lang="en-US" sz="1400" dirty="0" err="1">
                          <a:latin typeface="Times New Roman" panose="02020603050405020304" pitchFamily="18" charset="0"/>
                          <a:cs typeface="Times New Roman" panose="02020603050405020304" pitchFamily="18" charset="0"/>
                        </a:rPr>
                        <a:t>BioID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Orkambi</a:t>
                      </a:r>
                      <a:r>
                        <a:rPr lang="en-US" sz="1400" dirty="0">
                          <a:latin typeface="Times New Roman" panose="02020603050405020304" pitchFamily="18" charset="0"/>
                          <a:cs typeface="Times New Roman" panose="02020603050405020304" pitchFamily="18" charset="0"/>
                        </a:rPr>
                        <a:t> altered specific interactions; VAPB and NOS1AP validated as functionally important</a:t>
                      </a:r>
                      <a:endParaRPr lang="en-US" sz="1400" b="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47586"/>
                  </a:ext>
                </a:extLst>
              </a:tr>
              <a:tr h="1304914">
                <a:tc>
                  <a:txBody>
                    <a:bodyPr/>
                    <a:lstStyle/>
                    <a:p>
                      <a:pPr algn="l"/>
                      <a:r>
                        <a:rPr lang="it-IT" sz="1400" b="0" dirty="0">
                          <a:latin typeface="Times New Roman" panose="02020603050405020304" pitchFamily="18" charset="0"/>
                          <a:cs typeface="Times New Roman" panose="02020603050405020304" pitchFamily="18" charset="0"/>
                        </a:rPr>
                        <a:t>Melissa </a:t>
                      </a:r>
                      <a:r>
                        <a:rPr lang="it-IT" sz="1400" b="0" i="1" dirty="0">
                          <a:latin typeface="Times New Roman" panose="02020603050405020304" pitchFamily="18" charset="0"/>
                          <a:cs typeface="Times New Roman" panose="02020603050405020304" pitchFamily="18" charset="0"/>
                        </a:rPr>
                        <a:t>et al</a:t>
                      </a:r>
                      <a:r>
                        <a:rPr lang="it-IT" sz="1400" b="0" dirty="0">
                          <a:latin typeface="Times New Roman" panose="02020603050405020304" pitchFamily="18" charset="0"/>
                          <a:cs typeface="Times New Roman" panose="02020603050405020304" pitchFamily="18" charset="0"/>
                        </a:rPr>
                        <a:t>.,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400" i="0" dirty="0">
                          <a:latin typeface="Times New Roman" panose="02020603050405020304" pitchFamily="18" charset="0"/>
                          <a:cs typeface="Times New Roman" panose="02020603050405020304" pitchFamily="18" charset="0"/>
                        </a:rPr>
                        <a:t>A Proteomic Survey of the Cystic Fibrosis Transmembrane Conductance Regulator </a:t>
                      </a:r>
                      <a:r>
                        <a:rPr lang="en-US" sz="1400" i="0" dirty="0" err="1">
                          <a:latin typeface="Times New Roman" panose="02020603050405020304" pitchFamily="18" charset="0"/>
                          <a:cs typeface="Times New Roman" panose="02020603050405020304" pitchFamily="18" charset="0"/>
                        </a:rPr>
                        <a:t>Surfaceome</a:t>
                      </a:r>
                      <a:endParaRPr lang="en-US" sz="140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400" i="1" dirty="0">
                          <a:latin typeface="Times New Roman" panose="02020603050405020304" pitchFamily="18" charset="0"/>
                          <a:cs typeface="Times New Roman" panose="02020603050405020304" pitchFamily="18" charset="0"/>
                        </a:rPr>
                        <a:t>International Journal of Molecular Sciences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400" dirty="0">
                          <a:latin typeface="Times New Roman" panose="02020603050405020304" pitchFamily="18" charset="0"/>
                          <a:cs typeface="Times New Roman" panose="02020603050405020304" pitchFamily="18" charset="0"/>
                        </a:rPr>
                        <a:t>Limited understanding of CFTR’s surface interactors and variant-specific PPIs.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400" dirty="0">
                          <a:latin typeface="Times New Roman" panose="02020603050405020304" pitchFamily="18" charset="0"/>
                          <a:cs typeface="Times New Roman" panose="02020603050405020304" pitchFamily="18" charset="0"/>
                        </a:rPr>
                        <a:t>Identified 113 high-confidence CFTR surface interactors; highlighted differences between WT and ∆F508 CFTR.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13014649"/>
                  </a:ext>
                </a:extLst>
              </a:tr>
            </a:tbl>
          </a:graphicData>
        </a:graphic>
      </p:graphicFrame>
    </p:spTree>
    <p:extLst>
      <p:ext uri="{BB962C8B-B14F-4D97-AF65-F5344CB8AC3E}">
        <p14:creationId xmlns:p14="http://schemas.microsoft.com/office/powerpoint/2010/main" val="291941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CD990-4280-6D2C-AE19-565453E4BAE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795C1E-EC5A-9B7F-E1ED-5DCE29789391}"/>
              </a:ext>
            </a:extLst>
          </p:cNvPr>
          <p:cNvSpPr txBox="1"/>
          <p:nvPr/>
        </p:nvSpPr>
        <p:spPr>
          <a:xfrm>
            <a:off x="255639" y="176980"/>
            <a:ext cx="347870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Methodology/ Work plan</a:t>
            </a:r>
          </a:p>
        </p:txBody>
      </p:sp>
      <p:sp>
        <p:nvSpPr>
          <p:cNvPr id="3" name="TextBox 2">
            <a:extLst>
              <a:ext uri="{FF2B5EF4-FFF2-40B4-BE49-F238E27FC236}">
                <a16:creationId xmlns:a16="http://schemas.microsoft.com/office/drawing/2014/main" id="{E413B36D-9887-9337-8300-C1DCD2CA47B6}"/>
              </a:ext>
            </a:extLst>
          </p:cNvPr>
          <p:cNvSpPr txBox="1"/>
          <p:nvPr/>
        </p:nvSpPr>
        <p:spPr>
          <a:xfrm>
            <a:off x="1956619" y="874821"/>
            <a:ext cx="5530644" cy="369332"/>
          </a:xfrm>
          <a:prstGeom prst="rect">
            <a:avLst/>
          </a:prstGeom>
          <a:noFill/>
          <a:ln w="3175">
            <a:solidFill>
              <a:schemeClr val="tx1"/>
            </a:solidFill>
          </a:ln>
        </p:spPr>
        <p:txBody>
          <a:bodyPr wrap="square">
            <a:spAutoFit/>
          </a:bodyPr>
          <a:lstStyle/>
          <a:p>
            <a:pPr algn="ctr"/>
            <a:r>
              <a:rPr lang="en-US" b="1" dirty="0">
                <a:latin typeface="Times New Roman" panose="02020603050405020304" pitchFamily="18" charset="0"/>
                <a:cs typeface="Times New Roman" panose="02020603050405020304" pitchFamily="18" charset="0"/>
              </a:rPr>
              <a:t>Identify key targets for CFTR</a:t>
            </a:r>
            <a:r>
              <a:rPr lang="en-US" dirty="0">
                <a:latin typeface="Times New Roman" panose="02020603050405020304" pitchFamily="18" charset="0"/>
                <a:cs typeface="Times New Roman" panose="02020603050405020304" pitchFamily="18" charset="0"/>
              </a:rPr>
              <a:t> - CAL, HSP90, </a:t>
            </a:r>
            <a:r>
              <a:rPr lang="en-IN" dirty="0">
                <a:latin typeface="Times New Roman" panose="02020603050405020304" pitchFamily="18" charset="0"/>
                <a:cs typeface="Times New Roman" panose="02020603050405020304" pitchFamily="18" charset="0"/>
              </a:rPr>
              <a:t>NHERF1</a:t>
            </a:r>
          </a:p>
        </p:txBody>
      </p:sp>
      <p:sp>
        <p:nvSpPr>
          <p:cNvPr id="6" name="TextBox 5">
            <a:extLst>
              <a:ext uri="{FF2B5EF4-FFF2-40B4-BE49-F238E27FC236}">
                <a16:creationId xmlns:a16="http://schemas.microsoft.com/office/drawing/2014/main" id="{90D9FDDF-CFBD-2087-436C-B6895456EB91}"/>
              </a:ext>
            </a:extLst>
          </p:cNvPr>
          <p:cNvSpPr txBox="1"/>
          <p:nvPr/>
        </p:nvSpPr>
        <p:spPr>
          <a:xfrm>
            <a:off x="1956619" y="1688919"/>
            <a:ext cx="5530644" cy="369332"/>
          </a:xfrm>
          <a:prstGeom prst="rect">
            <a:avLst/>
          </a:prstGeom>
          <a:noFill/>
          <a:ln w="3175">
            <a:solidFill>
              <a:schemeClr val="tx1"/>
            </a:solidFill>
          </a:ln>
        </p:spPr>
        <p:txBody>
          <a:bodyPr wrap="square">
            <a:spAutoFit/>
          </a:bodyPr>
          <a:lstStyle/>
          <a:p>
            <a:pPr algn="ctr">
              <a:buNone/>
            </a:pPr>
            <a:r>
              <a:rPr lang="en-US" b="1" dirty="0">
                <a:latin typeface="Times New Roman" panose="02020603050405020304" pitchFamily="18" charset="0"/>
                <a:cs typeface="Times New Roman" panose="02020603050405020304" pitchFamily="18" charset="0"/>
              </a:rPr>
              <a:t>Data Source Identification – </a:t>
            </a:r>
            <a:r>
              <a:rPr lang="en-US" dirty="0" err="1">
                <a:latin typeface="Times New Roman" panose="02020603050405020304" pitchFamily="18" charset="0"/>
                <a:cs typeface="Times New Roman" panose="02020603050405020304" pitchFamily="18" charset="0"/>
              </a:rPr>
              <a:t>BioGRID</a:t>
            </a:r>
            <a:r>
              <a:rPr lang="en-US" dirty="0">
                <a:latin typeface="Times New Roman" panose="02020603050405020304" pitchFamily="18" charset="0"/>
                <a:cs typeface="Times New Roman" panose="02020603050405020304" pitchFamily="18" charset="0"/>
              </a:rPr>
              <a:t>, STRING, PDB</a:t>
            </a:r>
          </a:p>
        </p:txBody>
      </p:sp>
      <p:sp>
        <p:nvSpPr>
          <p:cNvPr id="8" name="TextBox 7">
            <a:extLst>
              <a:ext uri="{FF2B5EF4-FFF2-40B4-BE49-F238E27FC236}">
                <a16:creationId xmlns:a16="http://schemas.microsoft.com/office/drawing/2014/main" id="{3DF3F716-4874-E83C-A74A-D60461019424}"/>
              </a:ext>
            </a:extLst>
          </p:cNvPr>
          <p:cNvSpPr txBox="1"/>
          <p:nvPr/>
        </p:nvSpPr>
        <p:spPr>
          <a:xfrm>
            <a:off x="2435941" y="2479093"/>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Extract PPI Data</a:t>
            </a:r>
          </a:p>
        </p:txBody>
      </p:sp>
      <p:sp>
        <p:nvSpPr>
          <p:cNvPr id="10" name="TextBox 9">
            <a:extLst>
              <a:ext uri="{FF2B5EF4-FFF2-40B4-BE49-F238E27FC236}">
                <a16:creationId xmlns:a16="http://schemas.microsoft.com/office/drawing/2014/main" id="{0C1EB9D6-F71F-93E2-52DB-C4A81E1D3B9F}"/>
              </a:ext>
            </a:extLst>
          </p:cNvPr>
          <p:cNvSpPr txBox="1"/>
          <p:nvPr/>
        </p:nvSpPr>
        <p:spPr>
          <a:xfrm>
            <a:off x="2435941" y="3214120"/>
            <a:ext cx="4572000" cy="369332"/>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Filter and curate the Dataset</a:t>
            </a:r>
          </a:p>
        </p:txBody>
      </p:sp>
      <p:sp>
        <p:nvSpPr>
          <p:cNvPr id="12" name="TextBox 11">
            <a:extLst>
              <a:ext uri="{FF2B5EF4-FFF2-40B4-BE49-F238E27FC236}">
                <a16:creationId xmlns:a16="http://schemas.microsoft.com/office/drawing/2014/main" id="{D991E344-1559-04C3-609D-0D9019371B2C}"/>
              </a:ext>
            </a:extLst>
          </p:cNvPr>
          <p:cNvSpPr txBox="1"/>
          <p:nvPr/>
        </p:nvSpPr>
        <p:spPr>
          <a:xfrm>
            <a:off x="2131439" y="3961297"/>
            <a:ext cx="5100186" cy="923330"/>
          </a:xfrm>
          <a:prstGeom prst="rect">
            <a:avLst/>
          </a:prstGeom>
          <a:noFill/>
          <a:ln w="3175">
            <a:solidFill>
              <a:schemeClr val="tx1"/>
            </a:solidFill>
          </a:ln>
        </p:spPr>
        <p:txBody>
          <a:bodyPr wrap="square">
            <a:spAutoFit/>
          </a:bodyPr>
          <a:lstStyle/>
          <a:p>
            <a:pPr algn="ctr">
              <a:buNone/>
            </a:pPr>
            <a:r>
              <a:rPr lang="en-IN" b="1" dirty="0">
                <a:latin typeface="Times New Roman" panose="02020603050405020304" pitchFamily="18" charset="0"/>
                <a:cs typeface="Times New Roman" panose="02020603050405020304" pitchFamily="18" charset="0"/>
              </a:rPr>
              <a:t>Annotate Protein Functions and Pathways</a:t>
            </a:r>
          </a:p>
          <a:p>
            <a:pPr algn="ctr"/>
            <a:r>
              <a:rPr lang="en-IN" dirty="0">
                <a:latin typeface="Times New Roman" panose="02020603050405020304" pitchFamily="18" charset="0"/>
                <a:cs typeface="Times New Roman" panose="02020603050405020304" pitchFamily="18" charset="0"/>
              </a:rPr>
              <a:t> Post translational modifications (trafficking, folding, degradation, channel function).</a:t>
            </a:r>
          </a:p>
        </p:txBody>
      </p:sp>
      <p:sp>
        <p:nvSpPr>
          <p:cNvPr id="14" name="TextBox 13">
            <a:extLst>
              <a:ext uri="{FF2B5EF4-FFF2-40B4-BE49-F238E27FC236}">
                <a16:creationId xmlns:a16="http://schemas.microsoft.com/office/drawing/2014/main" id="{D2E26089-680F-2C85-E0A6-E91AFCC937C9}"/>
              </a:ext>
            </a:extLst>
          </p:cNvPr>
          <p:cNvSpPr txBox="1"/>
          <p:nvPr/>
        </p:nvSpPr>
        <p:spPr>
          <a:xfrm>
            <a:off x="2395532" y="5281954"/>
            <a:ext cx="4572000" cy="369332"/>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Format and Standardize the Dataset</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60B8C50-0397-54D5-2A98-28DF6013D309}"/>
              </a:ext>
            </a:extLst>
          </p:cNvPr>
          <p:cNvSpPr txBox="1"/>
          <p:nvPr/>
        </p:nvSpPr>
        <p:spPr>
          <a:xfrm>
            <a:off x="2395532" y="6028767"/>
            <a:ext cx="4572000" cy="369332"/>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Integrate to CFTR Mutation Data</a:t>
            </a:r>
            <a:endParaRPr lang="en-IN"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1B877ADC-A102-CA87-AA90-1B627079C9D9}"/>
              </a:ext>
            </a:extLst>
          </p:cNvPr>
          <p:cNvCxnSpPr>
            <a:cxnSpLocks/>
          </p:cNvCxnSpPr>
          <p:nvPr/>
        </p:nvCxnSpPr>
        <p:spPr>
          <a:xfrm>
            <a:off x="4810429" y="1244153"/>
            <a:ext cx="0" cy="444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7CCC5C9-1174-831F-9304-56F2F8F92EAF}"/>
              </a:ext>
            </a:extLst>
          </p:cNvPr>
          <p:cNvCxnSpPr/>
          <p:nvPr/>
        </p:nvCxnSpPr>
        <p:spPr>
          <a:xfrm>
            <a:off x="4805518" y="2076378"/>
            <a:ext cx="0" cy="38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BC4135-10F0-9AC2-CDB5-A06A74C83772}"/>
              </a:ext>
            </a:extLst>
          </p:cNvPr>
          <p:cNvCxnSpPr/>
          <p:nvPr/>
        </p:nvCxnSpPr>
        <p:spPr>
          <a:xfrm>
            <a:off x="4778478" y="2829747"/>
            <a:ext cx="0" cy="38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BA32966-E90B-1EE8-75CD-D70F9935E001}"/>
              </a:ext>
            </a:extLst>
          </p:cNvPr>
          <p:cNvCxnSpPr/>
          <p:nvPr/>
        </p:nvCxnSpPr>
        <p:spPr>
          <a:xfrm>
            <a:off x="4778478" y="3567092"/>
            <a:ext cx="0" cy="38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27ECEAF-832D-279D-70DA-6238C4DD574D}"/>
              </a:ext>
            </a:extLst>
          </p:cNvPr>
          <p:cNvCxnSpPr/>
          <p:nvPr/>
        </p:nvCxnSpPr>
        <p:spPr>
          <a:xfrm>
            <a:off x="4766190" y="4897581"/>
            <a:ext cx="0" cy="38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2860A47-B140-0F97-3050-4A399F393AF0}"/>
              </a:ext>
            </a:extLst>
          </p:cNvPr>
          <p:cNvCxnSpPr/>
          <p:nvPr/>
        </p:nvCxnSpPr>
        <p:spPr>
          <a:xfrm>
            <a:off x="4776019" y="5641454"/>
            <a:ext cx="0" cy="384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175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BCAF0-3BE8-94E5-24CC-9C675C0CA1FC}"/>
              </a:ext>
            </a:extLst>
          </p:cNvPr>
          <p:cNvSpPr txBox="1"/>
          <p:nvPr/>
        </p:nvSpPr>
        <p:spPr>
          <a:xfrm>
            <a:off x="299883" y="215913"/>
            <a:ext cx="8293510" cy="70788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Objective 2: </a:t>
            </a:r>
            <a:r>
              <a:rPr lang="en-US" sz="2000" dirty="0">
                <a:latin typeface="Times New Roman" panose="02020603050405020304" pitchFamily="18" charset="0"/>
                <a:cs typeface="Times New Roman" panose="02020603050405020304" pitchFamily="18" charset="0"/>
              </a:rPr>
              <a:t>To design and train machine learning models to predict small molecules with potential to inhibit CFTR-related PPIs.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669D48-5534-F923-0CA0-B69E58887104}"/>
              </a:ext>
            </a:extLst>
          </p:cNvPr>
          <p:cNvSpPr txBox="1"/>
          <p:nvPr/>
        </p:nvSpPr>
        <p:spPr>
          <a:xfrm>
            <a:off x="299883" y="923799"/>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graphicFrame>
        <p:nvGraphicFramePr>
          <p:cNvPr id="5" name="Table 4">
            <a:extLst>
              <a:ext uri="{FF2B5EF4-FFF2-40B4-BE49-F238E27FC236}">
                <a16:creationId xmlns:a16="http://schemas.microsoft.com/office/drawing/2014/main" id="{BF501DE9-A16B-27B6-C71B-D3351A910205}"/>
              </a:ext>
            </a:extLst>
          </p:cNvPr>
          <p:cNvGraphicFramePr>
            <a:graphicFrameLocks noGrp="1"/>
          </p:cNvGraphicFramePr>
          <p:nvPr>
            <p:extLst>
              <p:ext uri="{D42A27DB-BD31-4B8C-83A1-F6EECF244321}">
                <p14:modId xmlns:p14="http://schemas.microsoft.com/office/powerpoint/2010/main" val="711036096"/>
              </p:ext>
            </p:extLst>
          </p:nvPr>
        </p:nvGraphicFramePr>
        <p:xfrm>
          <a:off x="383458" y="1406354"/>
          <a:ext cx="8504903" cy="5253074"/>
        </p:xfrm>
        <a:graphic>
          <a:graphicData uri="http://schemas.openxmlformats.org/drawingml/2006/table">
            <a:tbl>
              <a:tblPr firstRow="1" bandRow="1">
                <a:tableStyleId>{5C22544A-7EE6-4342-B048-85BDC9FD1C3A}</a:tableStyleId>
              </a:tblPr>
              <a:tblGrid>
                <a:gridCol w="1084270">
                  <a:extLst>
                    <a:ext uri="{9D8B030D-6E8A-4147-A177-3AD203B41FA5}">
                      <a16:colId xmlns:a16="http://schemas.microsoft.com/office/drawing/2014/main" val="3365802215"/>
                    </a:ext>
                  </a:extLst>
                </a:gridCol>
                <a:gridCol w="1806414">
                  <a:extLst>
                    <a:ext uri="{9D8B030D-6E8A-4147-A177-3AD203B41FA5}">
                      <a16:colId xmlns:a16="http://schemas.microsoft.com/office/drawing/2014/main" val="3780680881"/>
                    </a:ext>
                  </a:extLst>
                </a:gridCol>
                <a:gridCol w="1240118">
                  <a:extLst>
                    <a:ext uri="{9D8B030D-6E8A-4147-A177-3AD203B41FA5}">
                      <a16:colId xmlns:a16="http://schemas.microsoft.com/office/drawing/2014/main" val="3232525896"/>
                    </a:ext>
                  </a:extLst>
                </a:gridCol>
                <a:gridCol w="1778432">
                  <a:extLst>
                    <a:ext uri="{9D8B030D-6E8A-4147-A177-3AD203B41FA5}">
                      <a16:colId xmlns:a16="http://schemas.microsoft.com/office/drawing/2014/main" val="3052307856"/>
                    </a:ext>
                  </a:extLst>
                </a:gridCol>
                <a:gridCol w="2595669">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83061">
                <a:tc>
                  <a:txBody>
                    <a:bodyPr/>
                    <a:lstStyle/>
                    <a:p>
                      <a:pPr algn="l"/>
                      <a:r>
                        <a:rPr lang="en-IN" sz="1200" dirty="0">
                          <a:latin typeface="Times New Roman" panose="02020603050405020304" pitchFamily="18" charset="0"/>
                          <a:cs typeface="Times New Roman" panose="02020603050405020304" pitchFamily="18" charset="0"/>
                        </a:rPr>
                        <a:t>Wang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2022</a:t>
                      </a:r>
                      <a:endParaRPr lang="en-IN" sz="1200" b="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Advanced graph and sequence neural networks for molecular property prediction and drug discovery</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Bioinformatics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Lack of comprehensive and customized tools integrating both graph and sequence models for molecular property prediction, especially on imbalanced datasets</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Developed </a:t>
                      </a:r>
                      <a:r>
                        <a:rPr lang="en-US" sz="1200" dirty="0" err="1">
                          <a:latin typeface="Times New Roman" panose="02020603050405020304" pitchFamily="18" charset="0"/>
                          <a:cs typeface="Times New Roman" panose="02020603050405020304" pitchFamily="18" charset="0"/>
                        </a:rPr>
                        <a:t>AdvProp</a:t>
                      </a:r>
                      <a:r>
                        <a:rPr lang="en-US" sz="1200" dirty="0">
                          <a:latin typeface="Times New Roman" panose="02020603050405020304" pitchFamily="18" charset="0"/>
                          <a:cs typeface="Times New Roman" panose="02020603050405020304" pitchFamily="18" charset="0"/>
                        </a:rPr>
                        <a:t>, a suite of ML models including ML-MPNN and contrastive-BERT; achieved top performance on AI Cures challenge with improvements in ROC-AUC and PRC-AUC.</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8983630"/>
                  </a:ext>
                </a:extLst>
              </a:tr>
              <a:tr h="1006256">
                <a:tc>
                  <a:txBody>
                    <a:bodyPr/>
                    <a:lstStyle/>
                    <a:p>
                      <a:pPr algn="l"/>
                      <a:r>
                        <a:rPr lang="en-IN" sz="1200" dirty="0">
                          <a:latin typeface="Times New Roman" panose="02020603050405020304" pitchFamily="18" charset="0"/>
                          <a:cs typeface="Times New Roman" panose="02020603050405020304" pitchFamily="18" charset="0"/>
                        </a:rPr>
                        <a:t>Chandak &amp; Wong, 2021</a:t>
                      </a:r>
                      <a:endParaRPr lang="en-IN" sz="1200" b="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err="1">
                          <a:latin typeface="Times New Roman" panose="02020603050405020304" pitchFamily="18" charset="0"/>
                          <a:cs typeface="Times New Roman" panose="02020603050405020304" pitchFamily="18" charset="0"/>
                        </a:rPr>
                        <a:t>EDock</a:t>
                      </a:r>
                      <a:r>
                        <a:rPr lang="en-US" sz="1200" dirty="0">
                          <a:latin typeface="Times New Roman" panose="02020603050405020304" pitchFamily="18" charset="0"/>
                          <a:cs typeface="Times New Roman" panose="02020603050405020304" pitchFamily="18" charset="0"/>
                        </a:rPr>
                        <a:t>‐ML: A web server for using ensemble docking with machine</a:t>
                      </a:r>
                      <a:endParaRPr lang="en-US" sz="1200"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Protein Science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Inconsistent performance of ensemble docking due to lack of rigorous theory for using multiple docking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dirty="0">
                          <a:latin typeface="Times New Roman" panose="02020603050405020304" pitchFamily="18" charset="0"/>
                          <a:cs typeface="Times New Roman" panose="02020603050405020304" pitchFamily="18" charset="0"/>
                        </a:rPr>
                        <a:t>Introduced </a:t>
                      </a:r>
                      <a:r>
                        <a:rPr lang="en-IN" sz="1200" dirty="0" err="1">
                          <a:latin typeface="Times New Roman" panose="02020603050405020304" pitchFamily="18" charset="0"/>
                          <a:cs typeface="Times New Roman" panose="02020603050405020304" pitchFamily="18" charset="0"/>
                        </a:rPr>
                        <a:t>EDock</a:t>
                      </a:r>
                      <a:r>
                        <a:rPr lang="en-IN" sz="1200" dirty="0">
                          <a:latin typeface="Times New Roman" panose="02020603050405020304" pitchFamily="18" charset="0"/>
                          <a:cs typeface="Times New Roman" panose="02020603050405020304" pitchFamily="18" charset="0"/>
                        </a:rPr>
                        <a:t>-ML, combining ensemble docking with ML (SVM, RF, LR, KNN); target-specific models enhance compound classification; accessible web platform developed.</a:t>
                      </a:r>
                      <a:endParaRPr lang="en-US"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47586"/>
                  </a:ext>
                </a:extLst>
              </a:tr>
              <a:tr h="1201389">
                <a:tc>
                  <a:txBody>
                    <a:bodyPr/>
                    <a:lstStyle/>
                    <a:p>
                      <a:pPr algn="l"/>
                      <a:r>
                        <a:rPr lang="en-IN" sz="1200" b="1" dirty="0">
                          <a:latin typeface="Times New Roman" panose="02020603050405020304" pitchFamily="18" charset="0"/>
                          <a:cs typeface="Times New Roman" panose="02020603050405020304" pitchFamily="18" charset="0"/>
                        </a:rPr>
                        <a:t>Díaz-Eufracio &amp; Medina-Franco, 2022</a:t>
                      </a:r>
                      <a:endParaRPr lang="en-IN" sz="1200" b="1"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b="1" dirty="0">
                          <a:latin typeface="Times New Roman" panose="02020603050405020304" pitchFamily="18" charset="0"/>
                          <a:cs typeface="Times New Roman" panose="02020603050405020304" pitchFamily="18" charset="0"/>
                        </a:rPr>
                        <a:t>Machine Learning Models to Predict Protein–Protein Interaction Inhibitors</a:t>
                      </a:r>
                      <a:endParaRPr lang="en-US" sz="1200" b="1"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IN" sz="1200" b="1" i="1" dirty="0">
                          <a:latin typeface="Times New Roman" panose="02020603050405020304" pitchFamily="18" charset="0"/>
                          <a:cs typeface="Times New Roman" panose="02020603050405020304" pitchFamily="18" charset="0"/>
                        </a:rPr>
                        <a:t>Molecules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b="1" dirty="0">
                          <a:latin typeface="Times New Roman" panose="02020603050405020304" pitchFamily="18" charset="0"/>
                          <a:cs typeface="Times New Roman" panose="02020603050405020304" pitchFamily="18" charset="0"/>
                        </a:rPr>
                        <a:t>Limited use of ML to classify PPI inhibitors using molecular fingerprints despite growing public PPI data</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b="1" dirty="0">
                          <a:latin typeface="Times New Roman" panose="02020603050405020304" pitchFamily="18" charset="0"/>
                          <a:cs typeface="Times New Roman" panose="02020603050405020304" pitchFamily="18" charset="0"/>
                        </a:rPr>
                        <a:t>Demonstrated that RF with ECFP4 fingerprints gave the best performance; provided a pipeline for reproducible ML modeling; ensemble models improved classification of PPI inhibitors.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13014649"/>
                  </a:ext>
                </a:extLst>
              </a:tr>
              <a:tr h="1201389">
                <a:tc>
                  <a:txBody>
                    <a:bodyPr/>
                    <a:lstStyle/>
                    <a:p>
                      <a:pPr algn="l"/>
                      <a:r>
                        <a:rPr lang="en-IN" sz="1200" dirty="0">
                          <a:latin typeface="Times New Roman" panose="02020603050405020304" pitchFamily="18" charset="0"/>
                          <a:cs typeface="Times New Roman" panose="02020603050405020304" pitchFamily="18" charset="0"/>
                        </a:rPr>
                        <a:t>Kim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2021</a:t>
                      </a:r>
                      <a:endParaRPr lang="en-IN" sz="120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Bayesian neural network with pretrained protein embedding enhances prediction accuracy of drug–protein interaction</a:t>
                      </a:r>
                      <a:endParaRPr lang="en-US" sz="1200"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Bioinformatics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Deep learning models need large datasets; uncertainty in predictions is underutilized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Combined transfer learning and Bayesian inference to improve DTI prediction accuracy; uncertainty quantification helps prioritize reliable predictions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30970703"/>
                  </a:ext>
                </a:extLst>
              </a:tr>
            </a:tbl>
          </a:graphicData>
        </a:graphic>
      </p:graphicFrame>
    </p:spTree>
    <p:extLst>
      <p:ext uri="{BB962C8B-B14F-4D97-AF65-F5344CB8AC3E}">
        <p14:creationId xmlns:p14="http://schemas.microsoft.com/office/powerpoint/2010/main" val="226341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AD30313-7F88-67EA-4381-B14368B2DD42}"/>
              </a:ext>
            </a:extLst>
          </p:cNvPr>
          <p:cNvGraphicFramePr>
            <a:graphicFrameLocks noGrp="1"/>
          </p:cNvGraphicFramePr>
          <p:nvPr>
            <p:extLst>
              <p:ext uri="{D42A27DB-BD31-4B8C-83A1-F6EECF244321}">
                <p14:modId xmlns:p14="http://schemas.microsoft.com/office/powerpoint/2010/main" val="1514201478"/>
              </p:ext>
            </p:extLst>
          </p:nvPr>
        </p:nvGraphicFramePr>
        <p:xfrm>
          <a:off x="347203" y="569820"/>
          <a:ext cx="8502652" cy="4590927"/>
        </p:xfrm>
        <a:graphic>
          <a:graphicData uri="http://schemas.openxmlformats.org/drawingml/2006/table">
            <a:tbl>
              <a:tblPr firstRow="1" bandRow="1">
                <a:tableStyleId>{5C22544A-7EE6-4342-B048-85BDC9FD1C3A}</a:tableStyleId>
              </a:tblPr>
              <a:tblGrid>
                <a:gridCol w="1144065">
                  <a:extLst>
                    <a:ext uri="{9D8B030D-6E8A-4147-A177-3AD203B41FA5}">
                      <a16:colId xmlns:a16="http://schemas.microsoft.com/office/drawing/2014/main" val="3365802215"/>
                    </a:ext>
                  </a:extLst>
                </a:gridCol>
                <a:gridCol w="1783827">
                  <a:extLst>
                    <a:ext uri="{9D8B030D-6E8A-4147-A177-3AD203B41FA5}">
                      <a16:colId xmlns:a16="http://schemas.microsoft.com/office/drawing/2014/main" val="3780680881"/>
                    </a:ext>
                  </a:extLst>
                </a:gridCol>
                <a:gridCol w="1425870">
                  <a:extLst>
                    <a:ext uri="{9D8B030D-6E8A-4147-A177-3AD203B41FA5}">
                      <a16:colId xmlns:a16="http://schemas.microsoft.com/office/drawing/2014/main" val="3232525896"/>
                    </a:ext>
                  </a:extLst>
                </a:gridCol>
                <a:gridCol w="1823837">
                  <a:extLst>
                    <a:ext uri="{9D8B030D-6E8A-4147-A177-3AD203B41FA5}">
                      <a16:colId xmlns:a16="http://schemas.microsoft.com/office/drawing/2014/main" val="3052307856"/>
                    </a:ext>
                  </a:extLst>
                </a:gridCol>
                <a:gridCol w="2325053">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52052">
                <a:tc>
                  <a:txBody>
                    <a:bodyPr/>
                    <a:lstStyle/>
                    <a:p>
                      <a:pPr algn="l"/>
                      <a:r>
                        <a:rPr lang="en-IN" sz="1200" dirty="0">
                          <a:latin typeface="Times New Roman" panose="02020603050405020304" pitchFamily="18" charset="0"/>
                          <a:cs typeface="Times New Roman" panose="02020603050405020304" pitchFamily="18" charset="0"/>
                        </a:rPr>
                        <a:t>Li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2021</a:t>
                      </a:r>
                      <a:endParaRPr lang="en-IN" sz="120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Machine-learning scoring functions for structure-based virtual screening</a:t>
                      </a:r>
                      <a:endParaRPr lang="en-US" sz="1200"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WIREs Computational Molecular Science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Classical scoring functions are limited in predictive power; unclear how well ML scoring functions generalize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ML scoring functions outperform classical ones in SBVS; proposed strategies to handle benchmark bias; highlighted open-source tools and prospective use cases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3014649"/>
                  </a:ext>
                </a:extLst>
              </a:tr>
              <a:tr h="894735">
                <a:tc>
                  <a:txBody>
                    <a:bodyPr/>
                    <a:lstStyle/>
                    <a:p>
                      <a:pPr algn="l"/>
                      <a:r>
                        <a:rPr lang="en-IN" sz="1200" dirty="0">
                          <a:latin typeface="Times New Roman" panose="02020603050405020304" pitchFamily="18" charset="0"/>
                          <a:cs typeface="Times New Roman" panose="02020603050405020304" pitchFamily="18" charset="0"/>
                        </a:rPr>
                        <a:t>Agyemang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2020</a:t>
                      </a:r>
                      <a:endParaRPr lang="en-IN" sz="120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Multi-view self-attention for interpretable drug–target interaction prediction</a:t>
                      </a:r>
                      <a:endParaRPr lang="en-US" sz="1200"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Journal of Biomedical Informatics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Limited interpretability of deep learning-based DTI models and over-reliance on single descriptors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Proposed a multi-view self-attention model combining multiple compound and protein features; achieved competitive performance and interpretability for kinase datasets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11042690"/>
                  </a:ext>
                </a:extLst>
              </a:tr>
              <a:tr h="894735">
                <a:tc>
                  <a:txBody>
                    <a:bodyPr/>
                    <a:lstStyle/>
                    <a:p>
                      <a:pPr algn="l"/>
                      <a:r>
                        <a:rPr lang="en-IN" sz="1200" dirty="0">
                          <a:latin typeface="Times New Roman" panose="02020603050405020304" pitchFamily="18" charset="0"/>
                          <a:cs typeface="Times New Roman" panose="02020603050405020304" pitchFamily="18" charset="0"/>
                        </a:rPr>
                        <a:t>Tang W </a:t>
                      </a:r>
                      <a:r>
                        <a:rPr lang="en-IN" sz="1200" i="1" dirty="0">
                          <a:latin typeface="Times New Roman" panose="02020603050405020304" pitchFamily="18" charset="0"/>
                          <a:cs typeface="Times New Roman" panose="02020603050405020304" pitchFamily="18" charset="0"/>
                        </a:rPr>
                        <a:t>et al, </a:t>
                      </a:r>
                      <a:r>
                        <a:rPr lang="en-IN" sz="1200" i="0" dirty="0">
                          <a:latin typeface="Times New Roman" panose="02020603050405020304" pitchFamily="18" charset="0"/>
                          <a:cs typeface="Times New Roman" panose="02020603050405020304" pitchFamily="18" charset="0"/>
                        </a:rPr>
                        <a:t>2024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i="0" dirty="0">
                          <a:latin typeface="Times New Roman" panose="02020603050405020304" pitchFamily="18" charset="0"/>
                          <a:cs typeface="Times New Roman" panose="02020603050405020304" pitchFamily="18" charset="0"/>
                        </a:rPr>
                        <a:t>In silico discovery of potential PPI inhibitors for anti-lung cancer activity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Frontiers in Chemistry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AI/ML-driven in silico workflow for PPI inhibitor identification and validation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dirty="0">
                          <a:latin typeface="Times New Roman" panose="02020603050405020304" pitchFamily="18" charset="0"/>
                          <a:cs typeface="Times New Roman" panose="02020603050405020304" pitchFamily="18" charset="0"/>
                        </a:rPr>
                        <a:t>Developed a workflow integrating pharmacophore </a:t>
                      </a:r>
                      <a:r>
                        <a:rPr lang="en-IN" sz="1200"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 virtual screening, molecular dynamics, and MM-GBSA to identify potential PPI inhibitors.</a:t>
                      </a:r>
                      <a:endParaRPr lang="en-US"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0284504"/>
                  </a:ext>
                </a:extLst>
              </a:tr>
              <a:tr h="894735">
                <a:tc>
                  <a:txBody>
                    <a:bodyPr/>
                    <a:lstStyle/>
                    <a:p>
                      <a:pPr algn="l"/>
                      <a:r>
                        <a:rPr lang="en-IN" sz="1200" dirty="0">
                          <a:latin typeface="Times New Roman" panose="02020603050405020304" pitchFamily="18" charset="0"/>
                          <a:cs typeface="Times New Roman" panose="02020603050405020304" pitchFamily="18" charset="0"/>
                        </a:rPr>
                        <a:t>Philipp </a:t>
                      </a:r>
                    </a:p>
                    <a:p>
                      <a:pPr algn="l"/>
                      <a:r>
                        <a:rPr lang="en-IN" sz="1200" i="1" dirty="0">
                          <a:latin typeface="Times New Roman" panose="02020603050405020304" pitchFamily="18" charset="0"/>
                          <a:cs typeface="Times New Roman" panose="02020603050405020304" pitchFamily="18" charset="0"/>
                        </a:rPr>
                        <a:t>et al., </a:t>
                      </a:r>
                      <a:r>
                        <a:rPr lang="en-IN" sz="1200" i="0" dirty="0">
                          <a:latin typeface="Times New Roman" panose="02020603050405020304" pitchFamily="18" charset="0"/>
                          <a:cs typeface="Times New Roman" panose="02020603050405020304" pitchFamily="18" charset="0"/>
                        </a:rPr>
                        <a:t>2024</a:t>
                      </a:r>
                      <a:endParaRPr lang="en-IN" sz="1200" b="0" i="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dirty="0">
                          <a:latin typeface="Times New Roman" panose="02020603050405020304" pitchFamily="18" charset="0"/>
                          <a:cs typeface="Times New Roman" panose="02020603050405020304" pitchFamily="18" charset="0"/>
                        </a:rPr>
                        <a:t>AI-guided pipeline for protein–protein interaction drug discovery identifies a SARS-CoV-2 inhibitor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Molecular Systems Biology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Lack of integrated AI pipelines for PPI-targeted drug discovery</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Created an AI-ML workflow integrating AlphaFold-Multimer and ultra-large virtual screening for novel PPI inhibitors.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1284046"/>
                  </a:ext>
                </a:extLst>
              </a:tr>
            </a:tbl>
          </a:graphicData>
        </a:graphic>
      </p:graphicFrame>
      <p:sp>
        <p:nvSpPr>
          <p:cNvPr id="3" name="TextBox 2">
            <a:extLst>
              <a:ext uri="{FF2B5EF4-FFF2-40B4-BE49-F238E27FC236}">
                <a16:creationId xmlns:a16="http://schemas.microsoft.com/office/drawing/2014/main" id="{3153B58F-2897-22C7-8D3B-E6CE1F7EDD45}"/>
              </a:ext>
            </a:extLst>
          </p:cNvPr>
          <p:cNvSpPr txBox="1"/>
          <p:nvPr/>
        </p:nvSpPr>
        <p:spPr>
          <a:xfrm>
            <a:off x="215487" y="0"/>
            <a:ext cx="260847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Previous Research</a:t>
            </a:r>
          </a:p>
        </p:txBody>
      </p:sp>
    </p:spTree>
    <p:extLst>
      <p:ext uri="{BB962C8B-B14F-4D97-AF65-F5344CB8AC3E}">
        <p14:creationId xmlns:p14="http://schemas.microsoft.com/office/powerpoint/2010/main" val="334301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27E4A-556C-A117-2294-8F3CE13D03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9C5B55-3E2D-6BA8-9375-A2915B85D028}"/>
              </a:ext>
            </a:extLst>
          </p:cNvPr>
          <p:cNvSpPr txBox="1"/>
          <p:nvPr/>
        </p:nvSpPr>
        <p:spPr>
          <a:xfrm>
            <a:off x="209888" y="114714"/>
            <a:ext cx="347870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Methodology/ Work plan</a:t>
            </a:r>
          </a:p>
        </p:txBody>
      </p:sp>
      <p:sp>
        <p:nvSpPr>
          <p:cNvPr id="3" name="TextBox 2">
            <a:extLst>
              <a:ext uri="{FF2B5EF4-FFF2-40B4-BE49-F238E27FC236}">
                <a16:creationId xmlns:a16="http://schemas.microsoft.com/office/drawing/2014/main" id="{0033EB70-F282-363D-089D-2640B3C343BC}"/>
              </a:ext>
            </a:extLst>
          </p:cNvPr>
          <p:cNvSpPr txBox="1"/>
          <p:nvPr/>
        </p:nvSpPr>
        <p:spPr>
          <a:xfrm>
            <a:off x="1371594" y="782113"/>
            <a:ext cx="6489291" cy="646331"/>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Target selection for inhibition</a:t>
            </a:r>
          </a:p>
          <a:p>
            <a:pPr algn="ct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(e.g., CFTR–CAL, CFTR–NHERF1, CFTR–HSP90)</a:t>
            </a:r>
          </a:p>
        </p:txBody>
      </p:sp>
      <p:sp>
        <p:nvSpPr>
          <p:cNvPr id="6" name="TextBox 5">
            <a:extLst>
              <a:ext uri="{FF2B5EF4-FFF2-40B4-BE49-F238E27FC236}">
                <a16:creationId xmlns:a16="http://schemas.microsoft.com/office/drawing/2014/main" id="{FA5A92C0-3DC0-2E56-CD19-218FC12DA332}"/>
              </a:ext>
            </a:extLst>
          </p:cNvPr>
          <p:cNvSpPr txBox="1"/>
          <p:nvPr/>
        </p:nvSpPr>
        <p:spPr>
          <a:xfrm>
            <a:off x="2096725" y="1745291"/>
            <a:ext cx="4950541" cy="646331"/>
          </a:xfrm>
          <a:prstGeom prst="rect">
            <a:avLst/>
          </a:prstGeom>
          <a:noFill/>
          <a:ln w="3175">
            <a:solidFill>
              <a:schemeClr val="tx1"/>
            </a:solidFill>
          </a:ln>
        </p:spPr>
        <p:txBody>
          <a:bodyPr wrap="square">
            <a:spAutoFit/>
          </a:bodyPr>
          <a:lstStyle/>
          <a:p>
            <a:pPr algn="ctr"/>
            <a:r>
              <a:rPr lang="en-US" b="1" dirty="0">
                <a:latin typeface="Times New Roman" panose="02020603050405020304" pitchFamily="18" charset="0"/>
                <a:cs typeface="Times New Roman" panose="02020603050405020304" pitchFamily="18" charset="0"/>
              </a:rPr>
              <a:t>Dataset Curation of Known PPI Inhibitors – </a:t>
            </a:r>
            <a:r>
              <a:rPr lang="en-US" dirty="0" err="1">
                <a:latin typeface="Times New Roman" panose="02020603050405020304" pitchFamily="18" charset="0"/>
                <a:cs typeface="Times New Roman" panose="02020603050405020304" pitchFamily="18" charset="0"/>
              </a:rPr>
              <a:t>ChEMBL</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iPPI</a:t>
            </a:r>
            <a:r>
              <a:rPr lang="en-IN" dirty="0">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D800CCB-DBEF-A872-EB88-4357AE5F08E4}"/>
              </a:ext>
            </a:extLst>
          </p:cNvPr>
          <p:cNvSpPr txBox="1"/>
          <p:nvPr/>
        </p:nvSpPr>
        <p:spPr>
          <a:xfrm>
            <a:off x="2096725" y="2677504"/>
            <a:ext cx="5039031" cy="646331"/>
          </a:xfrm>
          <a:prstGeom prst="rect">
            <a:avLst/>
          </a:prstGeom>
          <a:noFill/>
          <a:ln w="3175">
            <a:solidFill>
              <a:schemeClr val="tx1"/>
            </a:solidFill>
          </a:ln>
        </p:spPr>
        <p:txBody>
          <a:bodyPr wrap="square">
            <a:spAutoFit/>
          </a:bodyPr>
          <a:lstStyle/>
          <a:p>
            <a:pPr algn="ctr"/>
            <a:r>
              <a:rPr lang="en-US" b="1">
                <a:latin typeface="Times New Roman" panose="02020603050405020304" pitchFamily="18" charset="0"/>
                <a:cs typeface="Times New Roman" panose="02020603050405020304" pitchFamily="18" charset="0"/>
              </a:rPr>
              <a:t>Data Preprocessing: </a:t>
            </a:r>
            <a:r>
              <a:rPr lang="en-US">
                <a:latin typeface="Times New Roman" panose="02020603050405020304" pitchFamily="18" charset="0"/>
                <a:cs typeface="Times New Roman" panose="02020603050405020304" pitchFamily="18" charset="0"/>
              </a:rPr>
              <a:t>Remove duplicates and standardize SMILES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AD05D73-9A27-1239-40E4-F5D4909B1DCD}"/>
              </a:ext>
            </a:extLst>
          </p:cNvPr>
          <p:cNvSpPr txBox="1"/>
          <p:nvPr/>
        </p:nvSpPr>
        <p:spPr>
          <a:xfrm>
            <a:off x="1959076" y="3671648"/>
            <a:ext cx="5245510" cy="646331"/>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Generation of Molecular Descriptors using </a:t>
            </a:r>
            <a:r>
              <a:rPr lang="en-IN" dirty="0" err="1">
                <a:latin typeface="Times New Roman" panose="02020603050405020304" pitchFamily="18" charset="0"/>
                <a:cs typeface="Times New Roman" panose="02020603050405020304" pitchFamily="18" charset="0"/>
              </a:rPr>
              <a:t>Chemprop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Deepchem</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DD447C6-6DF3-2394-B210-7DD36FF7E6BB}"/>
              </a:ext>
            </a:extLst>
          </p:cNvPr>
          <p:cNvSpPr txBox="1"/>
          <p:nvPr/>
        </p:nvSpPr>
        <p:spPr>
          <a:xfrm>
            <a:off x="2394153" y="4619971"/>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Selection and Design of ML model</a:t>
            </a:r>
          </a:p>
        </p:txBody>
      </p:sp>
      <p:sp>
        <p:nvSpPr>
          <p:cNvPr id="14" name="TextBox 13">
            <a:extLst>
              <a:ext uri="{FF2B5EF4-FFF2-40B4-BE49-F238E27FC236}">
                <a16:creationId xmlns:a16="http://schemas.microsoft.com/office/drawing/2014/main" id="{A93CF145-27FD-D762-72DA-41B0742BA35A}"/>
              </a:ext>
            </a:extLst>
          </p:cNvPr>
          <p:cNvSpPr txBox="1"/>
          <p:nvPr/>
        </p:nvSpPr>
        <p:spPr>
          <a:xfrm>
            <a:off x="2394153" y="5309899"/>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Model Training</a:t>
            </a:r>
          </a:p>
        </p:txBody>
      </p:sp>
      <p:sp>
        <p:nvSpPr>
          <p:cNvPr id="16" name="TextBox 15">
            <a:extLst>
              <a:ext uri="{FF2B5EF4-FFF2-40B4-BE49-F238E27FC236}">
                <a16:creationId xmlns:a16="http://schemas.microsoft.com/office/drawing/2014/main" id="{5720A14D-7FC8-66D3-0B73-59722BCC4B1C}"/>
              </a:ext>
            </a:extLst>
          </p:cNvPr>
          <p:cNvSpPr txBox="1"/>
          <p:nvPr/>
        </p:nvSpPr>
        <p:spPr>
          <a:xfrm>
            <a:off x="2394153" y="6007373"/>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Model Evaluation and Interpretation</a:t>
            </a:r>
          </a:p>
        </p:txBody>
      </p:sp>
      <p:cxnSp>
        <p:nvCxnSpPr>
          <p:cNvPr id="13" name="Straight Arrow Connector 12">
            <a:extLst>
              <a:ext uri="{FF2B5EF4-FFF2-40B4-BE49-F238E27FC236}">
                <a16:creationId xmlns:a16="http://schemas.microsoft.com/office/drawing/2014/main" id="{E0873E92-1CA0-3916-57B7-0A5C871D467A}"/>
              </a:ext>
            </a:extLst>
          </p:cNvPr>
          <p:cNvCxnSpPr>
            <a:cxnSpLocks/>
          </p:cNvCxnSpPr>
          <p:nvPr/>
        </p:nvCxnSpPr>
        <p:spPr>
          <a:xfrm>
            <a:off x="4483509" y="1449942"/>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345560-38AE-0644-90D2-B428AD387D39}"/>
              </a:ext>
            </a:extLst>
          </p:cNvPr>
          <p:cNvCxnSpPr>
            <a:cxnSpLocks/>
          </p:cNvCxnSpPr>
          <p:nvPr/>
        </p:nvCxnSpPr>
        <p:spPr>
          <a:xfrm>
            <a:off x="4478592" y="2384464"/>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F0D420-6944-15BD-6EA0-67475ED6DDE7}"/>
              </a:ext>
            </a:extLst>
          </p:cNvPr>
          <p:cNvCxnSpPr>
            <a:cxnSpLocks/>
          </p:cNvCxnSpPr>
          <p:nvPr/>
        </p:nvCxnSpPr>
        <p:spPr>
          <a:xfrm>
            <a:off x="4478592" y="3351779"/>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9FCA00-F089-E810-E777-F10250C3FB48}"/>
              </a:ext>
            </a:extLst>
          </p:cNvPr>
          <p:cNvCxnSpPr>
            <a:cxnSpLocks/>
          </p:cNvCxnSpPr>
          <p:nvPr/>
        </p:nvCxnSpPr>
        <p:spPr>
          <a:xfrm>
            <a:off x="4478592" y="4318876"/>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36C462-E719-3EC3-6A10-BF3E05502F4D}"/>
              </a:ext>
            </a:extLst>
          </p:cNvPr>
          <p:cNvCxnSpPr>
            <a:cxnSpLocks/>
          </p:cNvCxnSpPr>
          <p:nvPr/>
        </p:nvCxnSpPr>
        <p:spPr>
          <a:xfrm>
            <a:off x="4478592" y="4989303"/>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0A42E8-2733-EE94-0EC2-8DE4C7EC8113}"/>
              </a:ext>
            </a:extLst>
          </p:cNvPr>
          <p:cNvCxnSpPr>
            <a:cxnSpLocks/>
          </p:cNvCxnSpPr>
          <p:nvPr/>
        </p:nvCxnSpPr>
        <p:spPr>
          <a:xfrm>
            <a:off x="4478592" y="5679231"/>
            <a:ext cx="0" cy="300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286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478A5-90C5-B7CC-058D-9BA0C48BA962}"/>
              </a:ext>
            </a:extLst>
          </p:cNvPr>
          <p:cNvSpPr txBox="1"/>
          <p:nvPr/>
        </p:nvSpPr>
        <p:spPr>
          <a:xfrm>
            <a:off x="260553" y="197096"/>
            <a:ext cx="8391833" cy="101566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Objective 3: </a:t>
            </a:r>
            <a:r>
              <a:rPr lang="en-US" sz="2000" dirty="0">
                <a:latin typeface="Times New Roman" panose="02020603050405020304" pitchFamily="18" charset="0"/>
                <a:cs typeface="Times New Roman" panose="02020603050405020304" pitchFamily="18" charset="0"/>
              </a:rPr>
              <a:t>To implement a virtual screening pipeline integrating the trained ML models for rapid prioritization of candidate inhibitors.</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480E04-289D-A616-C4D5-F9815C9E4724}"/>
              </a:ext>
            </a:extLst>
          </p:cNvPr>
          <p:cNvSpPr txBox="1"/>
          <p:nvPr/>
        </p:nvSpPr>
        <p:spPr>
          <a:xfrm>
            <a:off x="260553" y="904982"/>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graphicFrame>
        <p:nvGraphicFramePr>
          <p:cNvPr id="5" name="Table 4">
            <a:extLst>
              <a:ext uri="{FF2B5EF4-FFF2-40B4-BE49-F238E27FC236}">
                <a16:creationId xmlns:a16="http://schemas.microsoft.com/office/drawing/2014/main" id="{F7EB0C3F-CEF7-79D7-0777-C16D93F54BB4}"/>
              </a:ext>
            </a:extLst>
          </p:cNvPr>
          <p:cNvGraphicFramePr>
            <a:graphicFrameLocks noGrp="1"/>
          </p:cNvGraphicFramePr>
          <p:nvPr>
            <p:extLst>
              <p:ext uri="{D42A27DB-BD31-4B8C-83A1-F6EECF244321}">
                <p14:modId xmlns:p14="http://schemas.microsoft.com/office/powerpoint/2010/main" val="2612968432"/>
              </p:ext>
            </p:extLst>
          </p:nvPr>
        </p:nvGraphicFramePr>
        <p:xfrm>
          <a:off x="328557" y="1455514"/>
          <a:ext cx="8357831" cy="5008877"/>
        </p:xfrm>
        <a:graphic>
          <a:graphicData uri="http://schemas.openxmlformats.org/drawingml/2006/table">
            <a:tbl>
              <a:tblPr firstRow="1" bandRow="1">
                <a:tableStyleId>{5C22544A-7EE6-4342-B048-85BDC9FD1C3A}</a:tableStyleId>
              </a:tblPr>
              <a:tblGrid>
                <a:gridCol w="1193666">
                  <a:extLst>
                    <a:ext uri="{9D8B030D-6E8A-4147-A177-3AD203B41FA5}">
                      <a16:colId xmlns:a16="http://schemas.microsoft.com/office/drawing/2014/main" val="3365802215"/>
                    </a:ext>
                  </a:extLst>
                </a:gridCol>
                <a:gridCol w="1727789">
                  <a:extLst>
                    <a:ext uri="{9D8B030D-6E8A-4147-A177-3AD203B41FA5}">
                      <a16:colId xmlns:a16="http://schemas.microsoft.com/office/drawing/2014/main" val="3780680881"/>
                    </a:ext>
                  </a:extLst>
                </a:gridCol>
                <a:gridCol w="1281908">
                  <a:extLst>
                    <a:ext uri="{9D8B030D-6E8A-4147-A177-3AD203B41FA5}">
                      <a16:colId xmlns:a16="http://schemas.microsoft.com/office/drawing/2014/main" val="3232525896"/>
                    </a:ext>
                  </a:extLst>
                </a:gridCol>
                <a:gridCol w="1560584">
                  <a:extLst>
                    <a:ext uri="{9D8B030D-6E8A-4147-A177-3AD203B41FA5}">
                      <a16:colId xmlns:a16="http://schemas.microsoft.com/office/drawing/2014/main" val="3052307856"/>
                    </a:ext>
                  </a:extLst>
                </a:gridCol>
                <a:gridCol w="2593884">
                  <a:extLst>
                    <a:ext uri="{9D8B030D-6E8A-4147-A177-3AD203B41FA5}">
                      <a16:colId xmlns:a16="http://schemas.microsoft.com/office/drawing/2014/main" val="792401364"/>
                    </a:ext>
                  </a:extLst>
                </a:gridCol>
              </a:tblGrid>
              <a:tr h="466701">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06602">
                <a:tc>
                  <a:txBody>
                    <a:bodyPr/>
                    <a:lstStyle/>
                    <a:p>
                      <a:r>
                        <a:rPr lang="en-IN" sz="1200" dirty="0">
                          <a:latin typeface="Times New Roman" panose="02020603050405020304" pitchFamily="18" charset="0"/>
                          <a:cs typeface="Times New Roman" panose="02020603050405020304" pitchFamily="18" charset="0"/>
                        </a:rPr>
                        <a:t>Kumar &amp; Acharya,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Machine intelligence-driven framework for optimized hit selection in virtual screening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Journal of Cheminformatics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Low accuracy and high false positives in traditional VS; lack of unified CS-PS based ML frameworks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Developed A-HIOT framework integrating chemical and protein space; achieved ~90% accuracy in hit optimization; outperformed conventional ML/DL methods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47586"/>
                  </a:ext>
                </a:extLst>
              </a:tr>
              <a:tr h="1228491">
                <a:tc>
                  <a:txBody>
                    <a:bodyPr/>
                    <a:lstStyle/>
                    <a:p>
                      <a:r>
                        <a:rPr lang="en-IN" sz="1200" dirty="0" err="1">
                          <a:latin typeface="Times New Roman" panose="02020603050405020304" pitchFamily="18" charset="0"/>
                          <a:cs typeface="Times New Roman" panose="02020603050405020304" pitchFamily="18" charset="0"/>
                        </a:rPr>
                        <a:t>Cozac</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latin typeface="Times New Roman" panose="02020603050405020304" pitchFamily="18" charset="0"/>
                          <a:cs typeface="Times New Roman" panose="02020603050405020304" pitchFamily="18" charset="0"/>
                        </a:rPr>
                        <a:t>Predicting inhibitors for SARS-CoV-2 </a:t>
                      </a:r>
                      <a:r>
                        <a:rPr lang="en-US" sz="1200" dirty="0" err="1">
                          <a:latin typeface="Times New Roman" panose="02020603050405020304" pitchFamily="18" charset="0"/>
                          <a:cs typeface="Times New Roman" panose="02020603050405020304" pitchFamily="18" charset="0"/>
                        </a:rPr>
                        <a:t>RdRp</a:t>
                      </a:r>
                      <a:r>
                        <a:rPr lang="en-US" sz="1200" dirty="0">
                          <a:latin typeface="Times New Roman" panose="02020603050405020304" pitchFamily="18" charset="0"/>
                          <a:cs typeface="Times New Roman" panose="02020603050405020304" pitchFamily="18" charset="0"/>
                        </a:rPr>
                        <a:t> using machine learning and virtual screening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sz="1200" i="1" dirty="0">
                          <a:latin typeface="Times New Roman" panose="02020603050405020304" pitchFamily="18" charset="0"/>
                          <a:cs typeface="Times New Roman" panose="02020603050405020304" pitchFamily="18" charset="0"/>
                        </a:rPr>
                        <a:t>Preprint (</a:t>
                      </a:r>
                      <a:r>
                        <a:rPr lang="en-IN" sz="1200" i="1" dirty="0" err="1">
                          <a:latin typeface="Times New Roman" panose="02020603050405020304" pitchFamily="18" charset="0"/>
                          <a:cs typeface="Times New Roman" panose="02020603050405020304" pitchFamily="18" charset="0"/>
                        </a:rPr>
                        <a:t>arXiv</a:t>
                      </a:r>
                      <a:r>
                        <a:rPr lang="en-IN" sz="1200" i="1" dirty="0">
                          <a:latin typeface="Times New Roman" panose="02020603050405020304" pitchFamily="18" charset="0"/>
                          <a:cs typeface="Times New Roman" panose="02020603050405020304" pitchFamily="18" charset="0"/>
                        </a:rPr>
                        <a:t>/Elix)</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latin typeface="Times New Roman" panose="02020603050405020304" pitchFamily="18" charset="0"/>
                          <a:cs typeface="Times New Roman" panose="02020603050405020304" pitchFamily="18" charset="0"/>
                        </a:rPr>
                        <a:t>Need for </a:t>
                      </a:r>
                      <a:r>
                        <a:rPr lang="en-US" sz="1200" dirty="0" err="1">
                          <a:latin typeface="Times New Roman" panose="02020603050405020304" pitchFamily="18" charset="0"/>
                          <a:cs typeface="Times New Roman" panose="02020603050405020304" pitchFamily="18" charset="0"/>
                        </a:rPr>
                        <a:t>RdRp</a:t>
                      </a:r>
                      <a:r>
                        <a:rPr lang="en-US" sz="1200" dirty="0">
                          <a:latin typeface="Times New Roman" panose="02020603050405020304" pitchFamily="18" charset="0"/>
                          <a:cs typeface="Times New Roman" panose="02020603050405020304" pitchFamily="18" charset="0"/>
                        </a:rPr>
                        <a:t> inhibitors; limitations in docking when 3D structure isn't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ML models (RF, SVM, </a:t>
                      </a:r>
                      <a:r>
                        <a:rPr lang="en-US" sz="1200" dirty="0" err="1">
                          <a:latin typeface="Times New Roman" panose="02020603050405020304" pitchFamily="18" charset="0"/>
                          <a:cs typeface="Times New Roman" panose="02020603050405020304" pitchFamily="18" charset="0"/>
                        </a:rPr>
                        <a:t>XGBoost</a:t>
                      </a:r>
                      <a:r>
                        <a:rPr lang="en-US" sz="1200" dirty="0">
                          <a:latin typeface="Times New Roman" panose="02020603050405020304" pitchFamily="18" charset="0"/>
                          <a:cs typeface="Times New Roman" panose="02020603050405020304" pitchFamily="18" charset="0"/>
                        </a:rPr>
                        <a:t>, etc.) predicted active compounds (e.g., remdesivir); docking confirmed low binding energy; identified repositioning candidates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19349139"/>
                  </a:ext>
                </a:extLst>
              </a:tr>
              <a:tr h="1228491">
                <a:tc>
                  <a:txBody>
                    <a:bodyPr/>
                    <a:lstStyle/>
                    <a:p>
                      <a:r>
                        <a:rPr lang="en-IN" sz="1200" dirty="0">
                          <a:latin typeface="Times New Roman" panose="02020603050405020304" pitchFamily="18" charset="0"/>
                          <a:cs typeface="Times New Roman" panose="02020603050405020304" pitchFamily="18" charset="0"/>
                        </a:rPr>
                        <a:t>Zhang </a:t>
                      </a:r>
                      <a:r>
                        <a:rPr lang="en-IN" sz="1200" i="1" dirty="0">
                          <a:latin typeface="Times New Roman" panose="02020603050405020304" pitchFamily="18" charset="0"/>
                          <a:cs typeface="Times New Roman" panose="02020603050405020304" pitchFamily="18" charset="0"/>
                        </a:rPr>
                        <a:t>et al</a:t>
                      </a:r>
                      <a:r>
                        <a:rPr lang="en-IN" sz="1200" dirty="0">
                          <a:latin typeface="Times New Roman" panose="02020603050405020304" pitchFamily="18" charset="0"/>
                          <a:cs typeface="Times New Roman" panose="02020603050405020304" pitchFamily="18" charset="0"/>
                        </a:rPr>
                        <a: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An Integrated Deep Learning and Molecular Dynamics Simulation-Based Screening Pipeline Identifies Inhibitors of TIPE2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Frontiers in Pharmacology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No known inhibitors for TIPE2 despite its therapeutic potential in cancer and inflammation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Identified 4 lead compounds from deep learning + MD pipeline; UM-164 showed strongest binding and disrupted TIPE2–PIP2 interaction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3014649"/>
                  </a:ext>
                </a:extLst>
              </a:tr>
              <a:tr h="1049993">
                <a:tc>
                  <a:txBody>
                    <a:bodyPr/>
                    <a:lstStyle/>
                    <a:p>
                      <a:r>
                        <a:rPr lang="en-IN" sz="1200" dirty="0">
                          <a:solidFill>
                            <a:schemeClr val="tx1"/>
                          </a:solidFill>
                          <a:latin typeface="Times New Roman" panose="02020603050405020304" pitchFamily="18" charset="0"/>
                          <a:cs typeface="Times New Roman" panose="02020603050405020304" pitchFamily="18" charset="0"/>
                        </a:rPr>
                        <a:t>Chandak &amp; Wong,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err="1">
                          <a:solidFill>
                            <a:schemeClr val="tx1"/>
                          </a:solidFill>
                          <a:latin typeface="Times New Roman" panose="02020603050405020304" pitchFamily="18" charset="0"/>
                          <a:cs typeface="Times New Roman" panose="02020603050405020304" pitchFamily="18" charset="0"/>
                        </a:rPr>
                        <a:t>EDock</a:t>
                      </a:r>
                      <a:r>
                        <a:rPr lang="en-US" sz="1200" dirty="0">
                          <a:solidFill>
                            <a:schemeClr val="tx1"/>
                          </a:solidFill>
                          <a:latin typeface="Times New Roman" panose="02020603050405020304" pitchFamily="18" charset="0"/>
                          <a:cs typeface="Times New Roman" panose="02020603050405020304" pitchFamily="18" charset="0"/>
                        </a:rPr>
                        <a:t>-ML: A web server for using ensemble docking with machine learning to aid drug discovery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solidFill>
                            <a:schemeClr val="tx1"/>
                          </a:solidFill>
                          <a:latin typeface="Times New Roman" panose="02020603050405020304" pitchFamily="18" charset="0"/>
                          <a:cs typeface="Times New Roman" panose="02020603050405020304" pitchFamily="18" charset="0"/>
                        </a:rPr>
                        <a:t>Protein Science</a:t>
                      </a:r>
                      <a:endParaRPr lang="en-IN"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Lack of theory and guidance for using ensemble docking results effectively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Introduced </a:t>
                      </a:r>
                      <a:r>
                        <a:rPr lang="en-US" sz="1200" dirty="0" err="1">
                          <a:solidFill>
                            <a:schemeClr val="tx1"/>
                          </a:solidFill>
                          <a:latin typeface="Times New Roman" panose="02020603050405020304" pitchFamily="18" charset="0"/>
                          <a:cs typeface="Times New Roman" panose="02020603050405020304" pitchFamily="18" charset="0"/>
                        </a:rPr>
                        <a:t>EDock</a:t>
                      </a:r>
                      <a:r>
                        <a:rPr lang="en-US" sz="1200" dirty="0">
                          <a:solidFill>
                            <a:schemeClr val="tx1"/>
                          </a:solidFill>
                          <a:latin typeface="Times New Roman" panose="02020603050405020304" pitchFamily="18" charset="0"/>
                          <a:cs typeface="Times New Roman" panose="02020603050405020304" pitchFamily="18" charset="0"/>
                        </a:rPr>
                        <a:t>-ML, combining ensemble docking with ML (RF, SVM, LR, KNN); improved prediction of actives using protein-specific models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11042690"/>
                  </a:ext>
                </a:extLst>
              </a:tr>
            </a:tbl>
          </a:graphicData>
        </a:graphic>
      </p:graphicFrame>
    </p:spTree>
    <p:extLst>
      <p:ext uri="{BB962C8B-B14F-4D97-AF65-F5344CB8AC3E}">
        <p14:creationId xmlns:p14="http://schemas.microsoft.com/office/powerpoint/2010/main" val="134407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E3CF1-5E65-5DD8-AF1C-680F18E1DDA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8AC1A2-152A-57FE-8EFB-BA29ED29B148}"/>
              </a:ext>
            </a:extLst>
          </p:cNvPr>
          <p:cNvGraphicFramePr>
            <a:graphicFrameLocks noGrp="1"/>
          </p:cNvGraphicFramePr>
          <p:nvPr>
            <p:extLst>
              <p:ext uri="{D42A27DB-BD31-4B8C-83A1-F6EECF244321}">
                <p14:modId xmlns:p14="http://schemas.microsoft.com/office/powerpoint/2010/main" val="2088187633"/>
              </p:ext>
            </p:extLst>
          </p:nvPr>
        </p:nvGraphicFramePr>
        <p:xfrm>
          <a:off x="516193" y="825854"/>
          <a:ext cx="8254182" cy="4033022"/>
        </p:xfrm>
        <a:graphic>
          <a:graphicData uri="http://schemas.openxmlformats.org/drawingml/2006/table">
            <a:tbl>
              <a:tblPr firstRow="1" bandRow="1">
                <a:tableStyleId>{5C22544A-7EE6-4342-B048-85BDC9FD1C3A}</a:tableStyleId>
              </a:tblPr>
              <a:tblGrid>
                <a:gridCol w="1178863">
                  <a:extLst>
                    <a:ext uri="{9D8B030D-6E8A-4147-A177-3AD203B41FA5}">
                      <a16:colId xmlns:a16="http://schemas.microsoft.com/office/drawing/2014/main" val="3365802215"/>
                    </a:ext>
                  </a:extLst>
                </a:gridCol>
                <a:gridCol w="1706362">
                  <a:extLst>
                    <a:ext uri="{9D8B030D-6E8A-4147-A177-3AD203B41FA5}">
                      <a16:colId xmlns:a16="http://schemas.microsoft.com/office/drawing/2014/main" val="3780680881"/>
                    </a:ext>
                  </a:extLst>
                </a:gridCol>
                <a:gridCol w="1266011">
                  <a:extLst>
                    <a:ext uri="{9D8B030D-6E8A-4147-A177-3AD203B41FA5}">
                      <a16:colId xmlns:a16="http://schemas.microsoft.com/office/drawing/2014/main" val="3232525896"/>
                    </a:ext>
                  </a:extLst>
                </a:gridCol>
                <a:gridCol w="1541230">
                  <a:extLst>
                    <a:ext uri="{9D8B030D-6E8A-4147-A177-3AD203B41FA5}">
                      <a16:colId xmlns:a16="http://schemas.microsoft.com/office/drawing/2014/main" val="3052307856"/>
                    </a:ext>
                  </a:extLst>
                </a:gridCol>
                <a:gridCol w="2561716">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 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83061">
                <a:tc>
                  <a:txBody>
                    <a:bodyPr/>
                    <a:lstStyle/>
                    <a:p>
                      <a:r>
                        <a:rPr lang="en-IN" sz="1200" b="0" dirty="0">
                          <a:latin typeface="Times New Roman" panose="02020603050405020304" pitchFamily="18" charset="0"/>
                          <a:cs typeface="Times New Roman" panose="02020603050405020304" pitchFamily="18" charset="0"/>
                        </a:rPr>
                        <a:t>McCloskey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b="0" dirty="0">
                          <a:latin typeface="Times New Roman" panose="02020603050405020304" pitchFamily="18" charset="0"/>
                          <a:cs typeface="Times New Roman" panose="02020603050405020304" pitchFamily="18" charset="0"/>
                        </a:rPr>
                        <a:t>Machine Learning on DNA-Encoded Libraries: A New Paradigm for Hit Finding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b="0" i="1" dirty="0">
                          <a:latin typeface="Times New Roman" panose="02020603050405020304" pitchFamily="18" charset="0"/>
                          <a:cs typeface="Times New Roman" panose="02020603050405020304" pitchFamily="18" charset="0"/>
                        </a:rPr>
                        <a:t>Journal of Medicinal Chemistry</a:t>
                      </a:r>
                      <a:endParaRPr lang="en-IN" sz="12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b="0" dirty="0">
                          <a:latin typeface="Times New Roman" panose="02020603050405020304" pitchFamily="18" charset="0"/>
                          <a:cs typeface="Times New Roman" panose="02020603050405020304" pitchFamily="18" charset="0"/>
                        </a:rPr>
                        <a:t>Underutilization of DEL data due to manual bias and limited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0" dirty="0">
                          <a:latin typeface="Times New Roman" panose="02020603050405020304" pitchFamily="18" charset="0"/>
                          <a:cs typeface="Times New Roman" panose="02020603050405020304" pitchFamily="18" charset="0"/>
                        </a:rPr>
                        <a:t>ML models (GCNNs) trained on DEL data identified potent inhibitors (IC50 &lt;10nM) for diverse targets; high hit rates (up to 72%) in large libraries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8983630"/>
                  </a:ext>
                </a:extLst>
              </a:tr>
              <a:tr h="1083061">
                <a:tc>
                  <a:txBody>
                    <a:bodyPr/>
                    <a:lstStyle/>
                    <a:p>
                      <a:r>
                        <a:rPr lang="en-IN" sz="1200" b="0" dirty="0">
                          <a:latin typeface="Times New Roman" panose="02020603050405020304" pitchFamily="18" charset="0"/>
                          <a:cs typeface="Times New Roman" panose="02020603050405020304" pitchFamily="18" charset="0"/>
                        </a:rPr>
                        <a:t>Graff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Accelerating High-Throughput Virtual Screening via Molecular Pool-Based Active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Chemical Science</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Massive VS libraries are computationally expensive; need efficient sampling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Active learning with D-MPNN identified 90%+ top hits from 100M library using only 2.4% evaluations; massively reduces VS cost while retaining accuracy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1493900"/>
                  </a:ext>
                </a:extLst>
              </a:tr>
              <a:tr h="1083061">
                <a:tc>
                  <a:txBody>
                    <a:bodyPr/>
                    <a:lstStyle/>
                    <a:p>
                      <a:pPr algn="l"/>
                      <a:r>
                        <a:rPr lang="en-IN" sz="1200" b="0" dirty="0">
                          <a:latin typeface="Times New Roman" panose="02020603050405020304" pitchFamily="18" charset="0"/>
                          <a:cs typeface="Times New Roman" panose="02020603050405020304" pitchFamily="18" charset="0"/>
                        </a:rPr>
                        <a:t>Samad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2023</a:t>
                      </a:r>
                      <a:endParaRPr lang="en-IN" sz="1200" b="0" i="1"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0" dirty="0">
                          <a:latin typeface="Times New Roman" panose="02020603050405020304" pitchFamily="18" charset="0"/>
                          <a:cs typeface="Times New Roman" panose="02020603050405020304" pitchFamily="18" charset="0"/>
                        </a:rPr>
                        <a:t>Identification of novel inhibitors for SARS-CoV-2 using ML-based virtual screening, molecular docking and MD simulation</a:t>
                      </a:r>
                      <a:endParaRPr lang="en-IN" sz="1200" b="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b="0" i="1" dirty="0">
                          <a:latin typeface="Times New Roman" panose="02020603050405020304" pitchFamily="18" charset="0"/>
                          <a:cs typeface="Times New Roman" panose="02020603050405020304" pitchFamily="18" charset="0"/>
                        </a:rPr>
                        <a:t>Frontiers in Molecular Biosciences</a:t>
                      </a:r>
                      <a:endParaRPr lang="en-IN" sz="12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b="0" dirty="0">
                          <a:latin typeface="Times New Roman" panose="02020603050405020304" pitchFamily="18" charset="0"/>
                          <a:cs typeface="Times New Roman" panose="02020603050405020304" pitchFamily="18" charset="0"/>
                        </a:rPr>
                        <a:t>Lack of specific antivirals for SARS-CoV-2 and efficient ML-based identification of phytochemical inhibitors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b="0" dirty="0">
                          <a:latin typeface="Times New Roman" panose="02020603050405020304" pitchFamily="18" charset="0"/>
                          <a:cs typeface="Times New Roman" panose="02020603050405020304" pitchFamily="18" charset="0"/>
                        </a:rPr>
                        <a:t>Identified 26 novel phytochemical inhibitors of 3CLPRO using RF models; validated top 5 with MD simulations confirming stability and strong binding</a:t>
                      </a:r>
                      <a:endParaRPr lang="en-IN" sz="1200" b="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29785270"/>
                  </a:ext>
                </a:extLst>
              </a:tr>
            </a:tbl>
          </a:graphicData>
        </a:graphic>
      </p:graphicFrame>
      <p:sp>
        <p:nvSpPr>
          <p:cNvPr id="3" name="TextBox 2">
            <a:extLst>
              <a:ext uri="{FF2B5EF4-FFF2-40B4-BE49-F238E27FC236}">
                <a16:creationId xmlns:a16="http://schemas.microsoft.com/office/drawing/2014/main" id="{12370E47-9684-651D-17D9-2B4B1BB21DA1}"/>
              </a:ext>
            </a:extLst>
          </p:cNvPr>
          <p:cNvSpPr txBox="1"/>
          <p:nvPr/>
        </p:nvSpPr>
        <p:spPr>
          <a:xfrm>
            <a:off x="382634" y="148274"/>
            <a:ext cx="260847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Previous Research</a:t>
            </a:r>
          </a:p>
        </p:txBody>
      </p:sp>
    </p:spTree>
    <p:extLst>
      <p:ext uri="{BB962C8B-B14F-4D97-AF65-F5344CB8AC3E}">
        <p14:creationId xmlns:p14="http://schemas.microsoft.com/office/powerpoint/2010/main" val="78373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BB5C0-2E38-70B9-4044-4F812F94E455}"/>
              </a:ext>
            </a:extLst>
          </p:cNvPr>
          <p:cNvSpPr txBox="1"/>
          <p:nvPr/>
        </p:nvSpPr>
        <p:spPr>
          <a:xfrm>
            <a:off x="451669" y="682649"/>
            <a:ext cx="8063065" cy="5995487"/>
          </a:xfrm>
          <a:prstGeom prst="rect">
            <a:avLst/>
          </a:prstGeom>
          <a:noFill/>
        </p:spPr>
        <p:txBody>
          <a:bodyPr wrap="square">
            <a:spAutoFit/>
          </a:bodyPr>
          <a:lstStyle/>
          <a:p>
            <a:pPr algn="just">
              <a:buNone/>
            </a:pPr>
            <a:endParaRPr lang="en-US" dirty="0">
              <a:latin typeface="Times New Roman" panose="02020603050405020304" pitchFamily="18" charset="0"/>
              <a:ea typeface="Times New Roman" panose="02020603050405020304" pitchFamily="18" charset="0"/>
            </a:endParaRPr>
          </a:p>
          <a:p>
            <a:pPr algn="just">
              <a:buNone/>
            </a:pPr>
            <a:r>
              <a:rPr lang="en-IN" b="1" kern="100" dirty="0">
                <a:latin typeface="Times New Roman" panose="02020603050405020304" pitchFamily="18" charset="0"/>
                <a:ea typeface="Aptos" panose="020B0004020202020204" pitchFamily="34" charset="0"/>
                <a:cs typeface="Times New Roman" panose="02020603050405020304" pitchFamily="18" charset="0"/>
              </a:rPr>
              <a:t>Skills in Bio-informatics</a:t>
            </a:r>
          </a:p>
          <a:p>
            <a:pPr marL="285750" indent="-285750" algn="just">
              <a:buFont typeface="Arial" panose="020B0604020202020204" pitchFamily="34" charset="0"/>
              <a:buChar char="•"/>
            </a:pPr>
            <a:r>
              <a:rPr lang="en-IN" kern="100" dirty="0">
                <a:latin typeface="Times New Roman" panose="02020603050405020304" pitchFamily="18" charset="0"/>
                <a:ea typeface="Aptos" panose="020B0004020202020204" pitchFamily="34" charset="0"/>
                <a:cs typeface="Times New Roman" panose="02020603050405020304" pitchFamily="18" charset="0"/>
              </a:rPr>
              <a:t>Participated in </a:t>
            </a:r>
            <a:r>
              <a:rPr lang="en-IN" b="1" kern="100" dirty="0">
                <a:latin typeface="Times New Roman" panose="02020603050405020304" pitchFamily="18" charset="0"/>
                <a:ea typeface="Aptos" panose="020B0004020202020204" pitchFamily="34" charset="0"/>
                <a:cs typeface="Times New Roman" panose="02020603050405020304" pitchFamily="18" charset="0"/>
              </a:rPr>
              <a:t>‘Training on Bioinformatics’</a:t>
            </a:r>
            <a:r>
              <a:rPr lang="en-IN" kern="100" dirty="0">
                <a:latin typeface="Times New Roman" panose="02020603050405020304" pitchFamily="18" charset="0"/>
                <a:ea typeface="Aptos" panose="020B0004020202020204" pitchFamily="34" charset="0"/>
                <a:cs typeface="Times New Roman" panose="02020603050405020304" pitchFamily="18" charset="0"/>
              </a:rPr>
              <a:t> held from 24</a:t>
            </a:r>
            <a:r>
              <a:rPr lang="en-IN" kern="100" baseline="30000" dirty="0">
                <a:latin typeface="Times New Roman" panose="02020603050405020304" pitchFamily="18" charset="0"/>
                <a:ea typeface="Aptos" panose="020B0004020202020204" pitchFamily="34" charset="0"/>
                <a:cs typeface="Times New Roman" panose="02020603050405020304" pitchFamily="18" charset="0"/>
              </a:rPr>
              <a:t>th</a:t>
            </a:r>
            <a:r>
              <a:rPr lang="en-IN" kern="100" dirty="0">
                <a:latin typeface="Times New Roman" panose="02020603050405020304" pitchFamily="18" charset="0"/>
                <a:ea typeface="Aptos" panose="020B0004020202020204" pitchFamily="34" charset="0"/>
                <a:cs typeface="Times New Roman" panose="02020603050405020304" pitchFamily="18" charset="0"/>
              </a:rPr>
              <a:t> June to 1</a:t>
            </a:r>
            <a:r>
              <a:rPr lang="en-IN" kern="100" baseline="30000" dirty="0">
                <a:latin typeface="Times New Roman" panose="02020603050405020304" pitchFamily="18" charset="0"/>
                <a:ea typeface="Aptos" panose="020B0004020202020204" pitchFamily="34" charset="0"/>
                <a:cs typeface="Times New Roman" panose="02020603050405020304" pitchFamily="18" charset="0"/>
              </a:rPr>
              <a:t>st</a:t>
            </a:r>
            <a:r>
              <a:rPr lang="en-IN" kern="100" dirty="0">
                <a:latin typeface="Times New Roman" panose="02020603050405020304" pitchFamily="18" charset="0"/>
                <a:ea typeface="Aptos" panose="020B0004020202020204" pitchFamily="34" charset="0"/>
                <a:cs typeface="Times New Roman" panose="02020603050405020304" pitchFamily="18" charset="0"/>
              </a:rPr>
              <a:t> July 2006 at Sai’s Biosciences Research Institute Pvt Ltd.</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kern="100" dirty="0">
                <a:latin typeface="Times New Roman" panose="02020603050405020304" pitchFamily="18" charset="0"/>
                <a:ea typeface="Aptos" panose="020B0004020202020204" pitchFamily="34" charset="0"/>
                <a:cs typeface="Times New Roman" panose="02020603050405020304" pitchFamily="18" charset="0"/>
              </a:rPr>
              <a:t>Participated in </a:t>
            </a:r>
            <a:r>
              <a:rPr lang="en-IN" b="1" kern="100" dirty="0">
                <a:latin typeface="Times New Roman" panose="02020603050405020304" pitchFamily="18" charset="0"/>
                <a:ea typeface="Aptos" panose="020B0004020202020204" pitchFamily="34" charset="0"/>
                <a:cs typeface="Times New Roman" panose="02020603050405020304" pitchFamily="18" charset="0"/>
              </a:rPr>
              <a:t>‘Industrial training program &amp; Wetlab Training for Bioinformatics’ </a:t>
            </a:r>
            <a:r>
              <a:rPr lang="en-IN" kern="100" dirty="0">
                <a:latin typeface="Times New Roman" panose="02020603050405020304" pitchFamily="18" charset="0"/>
                <a:ea typeface="Aptos" panose="020B0004020202020204" pitchFamily="34" charset="0"/>
                <a:cs typeface="Times New Roman" panose="02020603050405020304" pitchFamily="18" charset="0"/>
              </a:rPr>
              <a:t>conducted by NIOT from 19</a:t>
            </a:r>
            <a:r>
              <a:rPr lang="en-IN" kern="100" baseline="30000" dirty="0">
                <a:latin typeface="Times New Roman" panose="02020603050405020304" pitchFamily="18" charset="0"/>
                <a:ea typeface="Aptos" panose="020B0004020202020204" pitchFamily="34" charset="0"/>
                <a:cs typeface="Times New Roman" panose="02020603050405020304" pitchFamily="18" charset="0"/>
              </a:rPr>
              <a:t>th</a:t>
            </a:r>
            <a:r>
              <a:rPr lang="en-IN" kern="100" dirty="0">
                <a:latin typeface="Times New Roman" panose="02020603050405020304" pitchFamily="18" charset="0"/>
                <a:ea typeface="Aptos" panose="020B0004020202020204" pitchFamily="34" charset="0"/>
                <a:cs typeface="Times New Roman" panose="02020603050405020304" pitchFamily="18" charset="0"/>
              </a:rPr>
              <a:t> June to 23rd June 2006.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IN" kern="100" dirty="0">
                <a:latin typeface="Times New Roman" panose="02020603050405020304" pitchFamily="18" charset="0"/>
                <a:ea typeface="Aptos" panose="020B0004020202020204" pitchFamily="34" charset="0"/>
                <a:cs typeface="Times New Roman" panose="02020603050405020304" pitchFamily="18" charset="0"/>
              </a:rPr>
              <a:t>Participated in National workshop on Bioinformatics held on 25</a:t>
            </a:r>
            <a:r>
              <a:rPr lang="en-IN" kern="100" baseline="30000" dirty="0">
                <a:latin typeface="Times New Roman" panose="02020603050405020304" pitchFamily="18" charset="0"/>
                <a:ea typeface="Aptos" panose="020B0004020202020204" pitchFamily="34" charset="0"/>
                <a:cs typeface="Times New Roman" panose="02020603050405020304" pitchFamily="18" charset="0"/>
              </a:rPr>
              <a:t>th</a:t>
            </a:r>
            <a:r>
              <a:rPr lang="en-IN" kern="100" dirty="0">
                <a:latin typeface="Times New Roman" panose="02020603050405020304" pitchFamily="18" charset="0"/>
                <a:ea typeface="Aptos" panose="020B0004020202020204" pitchFamily="34" charset="0"/>
                <a:cs typeface="Times New Roman" panose="02020603050405020304" pitchFamily="18" charset="0"/>
              </a:rPr>
              <a:t> March 2006 Arunai Engineering college, Thiruvannamalai.</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algn="just">
              <a:lnSpc>
                <a:spcPct val="115000"/>
              </a:lnSpc>
              <a:spcAft>
                <a:spcPts val="6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algn="just">
              <a:spcAft>
                <a:spcPts val="600"/>
              </a:spcAft>
            </a:pPr>
            <a:r>
              <a:rPr lang="en-IN" b="1" kern="100" dirty="0">
                <a:latin typeface="Times New Roman" panose="02020603050405020304" pitchFamily="18" charset="0"/>
                <a:ea typeface="Aptos" panose="020B0004020202020204" pitchFamily="34" charset="0"/>
                <a:cs typeface="Times New Roman" panose="02020603050405020304" pitchFamily="18" charset="0"/>
              </a:rPr>
              <a:t>Journal Publications</a:t>
            </a:r>
          </a:p>
          <a:p>
            <a:pPr marL="285750" indent="-285750" algn="just">
              <a:spcAft>
                <a:spcPts val="600"/>
              </a:spcAft>
              <a:buFont typeface="Arial" panose="020B0604020202020204" pitchFamily="34" charset="0"/>
              <a:buChar char="•"/>
              <a:tabLst>
                <a:tab pos="342900" algn="l"/>
              </a:tabLst>
            </a:pPr>
            <a:r>
              <a:rPr lang="en-IN" b="1" kern="100" dirty="0">
                <a:latin typeface="Times New Roman" panose="02020603050405020304" pitchFamily="18" charset="0"/>
                <a:ea typeface="Aptos" panose="020B0004020202020204" pitchFamily="34" charset="0"/>
                <a:cs typeface="Times New Roman" panose="02020603050405020304" pitchFamily="18" charset="0"/>
              </a:rPr>
              <a:t>Dhivya Gunasekaran, </a:t>
            </a:r>
            <a:r>
              <a:rPr lang="en-IN" kern="100" dirty="0">
                <a:latin typeface="Times New Roman" panose="02020603050405020304" pitchFamily="18" charset="0"/>
                <a:ea typeface="Aptos" panose="020B0004020202020204" pitchFamily="34" charset="0"/>
                <a:cs typeface="Times New Roman" panose="02020603050405020304" pitchFamily="18" charset="0"/>
              </a:rPr>
              <a:t>N. Chandrasekaran, David F L Jenkins</a:t>
            </a:r>
            <a:r>
              <a:rPr lang="en-IN" b="1" kern="100" dirty="0">
                <a:latin typeface="Times New Roman" panose="02020603050405020304" pitchFamily="18" charset="0"/>
                <a:ea typeface="Aptos" panose="020B0004020202020204" pitchFamily="34" charset="0"/>
                <a:cs typeface="Times New Roman" panose="02020603050405020304" pitchFamily="18" charset="0"/>
              </a:rPr>
              <a:t>. </a:t>
            </a:r>
            <a:r>
              <a:rPr lang="en-IN" kern="100" dirty="0">
                <a:latin typeface="Times New Roman" panose="02020603050405020304" pitchFamily="18" charset="0"/>
                <a:ea typeface="Aptos" panose="020B0004020202020204" pitchFamily="34" charset="0"/>
                <a:cs typeface="Times New Roman" panose="02020603050405020304" pitchFamily="18" charset="0"/>
              </a:rPr>
              <a:t>“Plain </a:t>
            </a:r>
            <a:r>
              <a:rPr lang="en-IN" kern="100" dirty="0" err="1">
                <a:latin typeface="Times New Roman" panose="02020603050405020304" pitchFamily="18" charset="0"/>
                <a:ea typeface="Aptos" panose="020B0004020202020204" pitchFamily="34" charset="0"/>
                <a:cs typeface="Times New Roman" panose="02020603050405020304" pitchFamily="18" charset="0"/>
              </a:rPr>
              <a:t>polysterene</a:t>
            </a:r>
            <a:r>
              <a:rPr lang="en-IN" kern="100" dirty="0">
                <a:latin typeface="Times New Roman" panose="02020603050405020304" pitchFamily="18" charset="0"/>
                <a:ea typeface="Aptos" panose="020B0004020202020204" pitchFamily="34" charset="0"/>
                <a:cs typeface="Times New Roman" panose="02020603050405020304" pitchFamily="18" charset="0"/>
              </a:rPr>
              <a:t> microplastics reduce the toxic effects of </a:t>
            </a:r>
            <a:r>
              <a:rPr lang="en-IN" kern="100" dirty="0" err="1">
                <a:latin typeface="Times New Roman" panose="02020603050405020304" pitchFamily="18" charset="0"/>
                <a:ea typeface="Aptos" panose="020B0004020202020204" pitchFamily="34" charset="0"/>
                <a:cs typeface="Times New Roman" panose="02020603050405020304" pitchFamily="18" charset="0"/>
              </a:rPr>
              <a:t>ZnO</a:t>
            </a:r>
            <a:r>
              <a:rPr lang="en-IN" kern="100" dirty="0">
                <a:latin typeface="Times New Roman" panose="02020603050405020304" pitchFamily="18" charset="0"/>
                <a:ea typeface="Aptos" panose="020B0004020202020204" pitchFamily="34" charset="0"/>
                <a:cs typeface="Times New Roman" panose="02020603050405020304" pitchFamily="18" charset="0"/>
              </a:rPr>
              <a:t> particles on marine microalgae </a:t>
            </a:r>
            <a:r>
              <a:rPr lang="en-IN" i="1" kern="100" dirty="0" err="1">
                <a:latin typeface="Times New Roman" panose="02020603050405020304" pitchFamily="18" charset="0"/>
                <a:ea typeface="Aptos" panose="020B0004020202020204" pitchFamily="34" charset="0"/>
                <a:cs typeface="Times New Roman" panose="02020603050405020304" pitchFamily="18" charset="0"/>
              </a:rPr>
              <a:t>Dunaliella</a:t>
            </a:r>
            <a:r>
              <a:rPr lang="en-IN" i="1" kern="100" dirty="0">
                <a:latin typeface="Times New Roman" panose="02020603050405020304" pitchFamily="18" charset="0"/>
                <a:ea typeface="Aptos" panose="020B0004020202020204" pitchFamily="34" charset="0"/>
                <a:cs typeface="Times New Roman" panose="02020603050405020304" pitchFamily="18" charset="0"/>
              </a:rPr>
              <a:t> salina”. Journal of Environmental Chemical Engineering 8(5), 104250, 2020</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15000"/>
              </a:lnSpc>
              <a:spcAft>
                <a:spcPts val="600"/>
              </a:spcAft>
              <a:buFont typeface="Arial" panose="020B0604020202020204" pitchFamily="34" charset="0"/>
              <a:buChar char="•"/>
              <a:tabLst>
                <a:tab pos="342900" algn="l"/>
              </a:tabLst>
            </a:pPr>
            <a:r>
              <a:rPr lang="en-IN" kern="100" dirty="0">
                <a:latin typeface="Times New Roman" panose="02020603050405020304" pitchFamily="18" charset="0"/>
                <a:ea typeface="Aptos" panose="020B0004020202020204" pitchFamily="34" charset="0"/>
                <a:cs typeface="Times New Roman" panose="02020603050405020304" pitchFamily="18" charset="0"/>
              </a:rPr>
              <a:t>Sekar </a:t>
            </a:r>
            <a:r>
              <a:rPr lang="en-IN" kern="100" dirty="0" err="1">
                <a:latin typeface="Times New Roman" panose="02020603050405020304" pitchFamily="18" charset="0"/>
                <a:ea typeface="Aptos" panose="020B0004020202020204" pitchFamily="34" charset="0"/>
                <a:cs typeface="Times New Roman" panose="02020603050405020304" pitchFamily="18" charset="0"/>
              </a:rPr>
              <a:t>kumaran</a:t>
            </a:r>
            <a:r>
              <a:rPr lang="en-IN" kern="100" dirty="0">
                <a:latin typeface="Times New Roman" panose="02020603050405020304" pitchFamily="18" charset="0"/>
                <a:ea typeface="Aptos" panose="020B0004020202020204" pitchFamily="34" charset="0"/>
                <a:cs typeface="Times New Roman" panose="02020603050405020304" pitchFamily="18" charset="0"/>
              </a:rPr>
              <a:t>,</a:t>
            </a:r>
            <a:r>
              <a:rPr lang="en-IN" b="1" kern="100" dirty="0">
                <a:latin typeface="Times New Roman" panose="02020603050405020304" pitchFamily="18" charset="0"/>
                <a:ea typeface="Aptos" panose="020B0004020202020204" pitchFamily="34" charset="0"/>
                <a:cs typeface="Times New Roman" panose="02020603050405020304" pitchFamily="18" charset="0"/>
              </a:rPr>
              <a:t> Gunasekaran Dhivya</a:t>
            </a:r>
            <a:r>
              <a:rPr lang="en-IN" kern="100" dirty="0">
                <a:latin typeface="Times New Roman" panose="02020603050405020304" pitchFamily="18" charset="0"/>
                <a:ea typeface="Aptos" panose="020B0004020202020204" pitchFamily="34" charset="0"/>
                <a:cs typeface="Times New Roman" panose="02020603050405020304" pitchFamily="18" charset="0"/>
              </a:rPr>
              <a:t> “Phytoremediation of heavy metals (Cu. Pb, Zn, Cr) on Golden </a:t>
            </a:r>
            <a:r>
              <a:rPr lang="en-IN" kern="100" dirty="0" err="1">
                <a:latin typeface="Times New Roman" panose="02020603050405020304" pitchFamily="18" charset="0"/>
                <a:ea typeface="Aptos" panose="020B0004020202020204" pitchFamily="34" charset="0"/>
                <a:cs typeface="Times New Roman" panose="02020603050405020304" pitchFamily="18" charset="0"/>
              </a:rPr>
              <a:t>doranda</a:t>
            </a:r>
            <a:r>
              <a:rPr lang="en-IN" kern="100" dirty="0">
                <a:latin typeface="Times New Roman" panose="02020603050405020304" pitchFamily="18" charset="0"/>
                <a:ea typeface="Aptos" panose="020B0004020202020204" pitchFamily="34" charset="0"/>
                <a:cs typeface="Times New Roman" panose="02020603050405020304" pitchFamily="18" charset="0"/>
              </a:rPr>
              <a:t>, Balsam &amp; </a:t>
            </a:r>
            <a:r>
              <a:rPr lang="en-IN" kern="100" dirty="0" err="1">
                <a:latin typeface="Times New Roman" panose="02020603050405020304" pitchFamily="18" charset="0"/>
                <a:ea typeface="Aptos" panose="020B0004020202020204" pitchFamily="34" charset="0"/>
                <a:cs typeface="Times New Roman" panose="02020603050405020304" pitchFamily="18" charset="0"/>
              </a:rPr>
              <a:t>Erwa</a:t>
            </a:r>
            <a:r>
              <a:rPr lang="en-IN" kern="100" dirty="0">
                <a:latin typeface="Times New Roman" panose="02020603050405020304" pitchFamily="18" charset="0"/>
                <a:ea typeface="Aptos" panose="020B0004020202020204" pitchFamily="34" charset="0"/>
                <a:cs typeface="Times New Roman" panose="02020603050405020304" pitchFamily="18" charset="0"/>
              </a:rPr>
              <a:t> plants” </a:t>
            </a:r>
            <a:r>
              <a:rPr lang="en-IN" i="1" kern="100" dirty="0">
                <a:latin typeface="Times New Roman" panose="02020603050405020304" pitchFamily="18" charset="0"/>
                <a:ea typeface="Aptos" panose="020B0004020202020204" pitchFamily="34" charset="0"/>
                <a:cs typeface="Times New Roman" panose="02020603050405020304" pitchFamily="18" charset="0"/>
              </a:rPr>
              <a:t>Journal of chemical and pharmaceutical research 2013,5(12):1500-1511</a:t>
            </a:r>
            <a:r>
              <a:rPr lang="en-IN" kern="100" dirty="0">
                <a:latin typeface="Times New Roman" panose="02020603050405020304" pitchFamily="18" charset="0"/>
                <a:ea typeface="Aptos" panose="020B0004020202020204" pitchFamily="34" charset="0"/>
                <a:cs typeface="Times New Roman" panose="02020603050405020304" pitchFamily="18" charset="0"/>
              </a:rPr>
              <a:t>  </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algn="just">
              <a:buNone/>
            </a:pPr>
            <a:endParaRPr lang="en-IN" dirty="0">
              <a:latin typeface="Times New Roman" panose="02020603050405020304" pitchFamily="18" charset="0"/>
              <a:ea typeface="Times New Roman" panose="02020603050405020304" pitchFamily="18" charset="0"/>
            </a:endParaRPr>
          </a:p>
          <a:p>
            <a:pPr algn="just">
              <a:buNone/>
            </a:pPr>
            <a:r>
              <a:rPr lang="en-US"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
        <p:nvSpPr>
          <p:cNvPr id="9" name="Title 8">
            <a:extLst>
              <a:ext uri="{FF2B5EF4-FFF2-40B4-BE49-F238E27FC236}">
                <a16:creationId xmlns:a16="http://schemas.microsoft.com/office/drawing/2014/main" id="{81E31E52-3F2A-CCDD-CE77-F768BA2B9C5A}"/>
              </a:ext>
            </a:extLst>
          </p:cNvPr>
          <p:cNvSpPr>
            <a:spLocks noGrp="1"/>
          </p:cNvSpPr>
          <p:nvPr>
            <p:ph type="title"/>
          </p:nvPr>
        </p:nvSpPr>
        <p:spPr>
          <a:xfrm>
            <a:off x="2885152" y="179864"/>
            <a:ext cx="3196098" cy="459962"/>
          </a:xfrm>
        </p:spPr>
        <p:txBody>
          <a:bodyPr>
            <a:noAutofit/>
          </a:bodyPr>
          <a:lstStyle/>
          <a:p>
            <a:r>
              <a:rPr lang="en-IN" sz="2400" b="1" dirty="0">
                <a:latin typeface="Times New Roman" panose="02020603050405020304" pitchFamily="18" charset="0"/>
                <a:cs typeface="Times New Roman" panose="02020603050405020304" pitchFamily="18" charset="0"/>
              </a:rPr>
              <a:t>Research Profile</a:t>
            </a:r>
          </a:p>
        </p:txBody>
      </p:sp>
    </p:spTree>
    <p:extLst>
      <p:ext uri="{BB962C8B-B14F-4D97-AF65-F5344CB8AC3E}">
        <p14:creationId xmlns:p14="http://schemas.microsoft.com/office/powerpoint/2010/main" val="360586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DA68C-BB9C-0CBF-ABCA-C9422F537D0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B86ED5-1A89-6B2D-7A3C-4C835991E185}"/>
              </a:ext>
            </a:extLst>
          </p:cNvPr>
          <p:cNvSpPr txBox="1"/>
          <p:nvPr/>
        </p:nvSpPr>
        <p:spPr>
          <a:xfrm>
            <a:off x="255639" y="176980"/>
            <a:ext cx="347870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Methodology/ Work plan</a:t>
            </a:r>
          </a:p>
        </p:txBody>
      </p:sp>
      <p:sp>
        <p:nvSpPr>
          <p:cNvPr id="2" name="TextBox 1">
            <a:extLst>
              <a:ext uri="{FF2B5EF4-FFF2-40B4-BE49-F238E27FC236}">
                <a16:creationId xmlns:a16="http://schemas.microsoft.com/office/drawing/2014/main" id="{61DE8CC7-73E1-2B9E-35E8-615326E2FD25}"/>
              </a:ext>
            </a:extLst>
          </p:cNvPr>
          <p:cNvSpPr txBox="1"/>
          <p:nvPr/>
        </p:nvSpPr>
        <p:spPr>
          <a:xfrm>
            <a:off x="1892710" y="806876"/>
            <a:ext cx="5771536" cy="646331"/>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Collect known CFTR–PPI inhibitor compounds or ligands modulating CFTR interactors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C4152F3-6256-6BF6-BF45-CD3C5CD210EC}"/>
              </a:ext>
            </a:extLst>
          </p:cNvPr>
          <p:cNvSpPr txBox="1"/>
          <p:nvPr/>
        </p:nvSpPr>
        <p:spPr>
          <a:xfrm>
            <a:off x="1877962" y="1856020"/>
            <a:ext cx="5771536" cy="369332"/>
          </a:xfrm>
          <a:prstGeom prst="rect">
            <a:avLst/>
          </a:prstGeom>
          <a:noFill/>
          <a:ln w="3175">
            <a:solidFill>
              <a:schemeClr val="tx1"/>
            </a:solidFill>
          </a:ln>
        </p:spPr>
        <p:txBody>
          <a:bodyPr wrap="square">
            <a:spAutoFit/>
          </a:bodyPr>
          <a:lstStyle/>
          <a:p>
            <a:pPr>
              <a:buNone/>
            </a:pPr>
            <a:r>
              <a:rPr lang="en-IN" b="1" dirty="0">
                <a:latin typeface="Times New Roman" panose="02020603050405020304" pitchFamily="18" charset="0"/>
                <a:cs typeface="Times New Roman" panose="02020603050405020304" pitchFamily="18" charset="0"/>
              </a:rPr>
              <a:t>Molecular Representation: </a:t>
            </a:r>
            <a:r>
              <a:rPr lang="en-IN" dirty="0">
                <a:latin typeface="Times New Roman" panose="02020603050405020304" pitchFamily="18" charset="0"/>
                <a:cs typeface="Times New Roman" panose="02020603050405020304" pitchFamily="18" charset="0"/>
              </a:rPr>
              <a:t>Convert SMILES to descriptors </a:t>
            </a:r>
          </a:p>
        </p:txBody>
      </p:sp>
      <p:sp>
        <p:nvSpPr>
          <p:cNvPr id="9" name="TextBox 8">
            <a:extLst>
              <a:ext uri="{FF2B5EF4-FFF2-40B4-BE49-F238E27FC236}">
                <a16:creationId xmlns:a16="http://schemas.microsoft.com/office/drawing/2014/main" id="{AB15E684-1D07-5C13-79F9-41CFBD2FFF0F}"/>
              </a:ext>
            </a:extLst>
          </p:cNvPr>
          <p:cNvSpPr txBox="1"/>
          <p:nvPr/>
        </p:nvSpPr>
        <p:spPr>
          <a:xfrm>
            <a:off x="1877962" y="3438830"/>
            <a:ext cx="5771536" cy="369332"/>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Model Evaluation </a:t>
            </a:r>
            <a:r>
              <a:rPr lang="en-IN" dirty="0">
                <a:latin typeface="Times New Roman" panose="02020603050405020304" pitchFamily="18" charset="0"/>
                <a:cs typeface="Times New Roman" panose="02020603050405020304" pitchFamily="18" charset="0"/>
              </a:rPr>
              <a:t>- AUROC, Accuracy, F1-score</a:t>
            </a:r>
          </a:p>
        </p:txBody>
      </p:sp>
      <p:sp>
        <p:nvSpPr>
          <p:cNvPr id="13" name="TextBox 12">
            <a:extLst>
              <a:ext uri="{FF2B5EF4-FFF2-40B4-BE49-F238E27FC236}">
                <a16:creationId xmlns:a16="http://schemas.microsoft.com/office/drawing/2014/main" id="{7BFBFF23-C6DD-37F4-D3AA-21C252B8DE1B}"/>
              </a:ext>
            </a:extLst>
          </p:cNvPr>
          <p:cNvSpPr txBox="1"/>
          <p:nvPr/>
        </p:nvSpPr>
        <p:spPr>
          <a:xfrm>
            <a:off x="1691151" y="4205985"/>
            <a:ext cx="6145157"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Virtual Screening to </a:t>
            </a:r>
            <a:r>
              <a:rPr lang="en-US" dirty="0">
                <a:latin typeface="Times New Roman" panose="02020603050405020304" pitchFamily="18" charset="0"/>
                <a:cs typeface="Times New Roman" panose="02020603050405020304" pitchFamily="18" charset="0"/>
              </a:rPr>
              <a:t>Identify potential PPI inhibitors for CFTR</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090E774-CAF5-9846-BDE3-29B783648B37}"/>
              </a:ext>
            </a:extLst>
          </p:cNvPr>
          <p:cNvSpPr txBox="1"/>
          <p:nvPr/>
        </p:nvSpPr>
        <p:spPr>
          <a:xfrm>
            <a:off x="2561304" y="5007037"/>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Molecular Docking</a:t>
            </a:r>
          </a:p>
        </p:txBody>
      </p:sp>
      <p:sp>
        <p:nvSpPr>
          <p:cNvPr id="21" name="TextBox 20">
            <a:extLst>
              <a:ext uri="{FF2B5EF4-FFF2-40B4-BE49-F238E27FC236}">
                <a16:creationId xmlns:a16="http://schemas.microsoft.com/office/drawing/2014/main" id="{6A190AC7-7AC1-CD31-B209-EF0FFF7C79A1}"/>
              </a:ext>
            </a:extLst>
          </p:cNvPr>
          <p:cNvSpPr txBox="1"/>
          <p:nvPr/>
        </p:nvSpPr>
        <p:spPr>
          <a:xfrm>
            <a:off x="2561304" y="5793785"/>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ADMET Prediction</a:t>
            </a:r>
          </a:p>
        </p:txBody>
      </p:sp>
      <p:cxnSp>
        <p:nvCxnSpPr>
          <p:cNvPr id="24" name="Straight Arrow Connector 23">
            <a:extLst>
              <a:ext uri="{FF2B5EF4-FFF2-40B4-BE49-F238E27FC236}">
                <a16:creationId xmlns:a16="http://schemas.microsoft.com/office/drawing/2014/main" id="{830CAF57-48FE-737A-357E-4E0BA5D7555C}"/>
              </a:ext>
            </a:extLst>
          </p:cNvPr>
          <p:cNvCxnSpPr>
            <a:cxnSpLocks/>
          </p:cNvCxnSpPr>
          <p:nvPr/>
        </p:nvCxnSpPr>
        <p:spPr>
          <a:xfrm>
            <a:off x="4763730" y="2217171"/>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7F23A15-1130-BA4A-20F8-2C87A96D9315}"/>
              </a:ext>
            </a:extLst>
          </p:cNvPr>
          <p:cNvCxnSpPr/>
          <p:nvPr/>
        </p:nvCxnSpPr>
        <p:spPr>
          <a:xfrm>
            <a:off x="4748982" y="3024536"/>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0208A1-6BAD-71B3-8775-CA6DF2D11456}"/>
              </a:ext>
            </a:extLst>
          </p:cNvPr>
          <p:cNvCxnSpPr/>
          <p:nvPr/>
        </p:nvCxnSpPr>
        <p:spPr>
          <a:xfrm>
            <a:off x="4744066" y="3808162"/>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2EDE9C-52A4-BE1F-80E2-71C456926B3C}"/>
              </a:ext>
            </a:extLst>
          </p:cNvPr>
          <p:cNvCxnSpPr/>
          <p:nvPr/>
        </p:nvCxnSpPr>
        <p:spPr>
          <a:xfrm>
            <a:off x="4744066" y="4588945"/>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30304B-0553-15AF-B2BE-BCC34B3A17A9}"/>
              </a:ext>
            </a:extLst>
          </p:cNvPr>
          <p:cNvCxnSpPr/>
          <p:nvPr/>
        </p:nvCxnSpPr>
        <p:spPr>
          <a:xfrm>
            <a:off x="4744066" y="5376369"/>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E92743-5FA7-CC05-40F8-1D637B056029}"/>
              </a:ext>
            </a:extLst>
          </p:cNvPr>
          <p:cNvSpPr txBox="1"/>
          <p:nvPr/>
        </p:nvSpPr>
        <p:spPr>
          <a:xfrm>
            <a:off x="2286000" y="2636803"/>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Train multiple ML models</a:t>
            </a:r>
          </a:p>
        </p:txBody>
      </p:sp>
      <p:cxnSp>
        <p:nvCxnSpPr>
          <p:cNvPr id="16" name="Straight Arrow Connector 15">
            <a:extLst>
              <a:ext uri="{FF2B5EF4-FFF2-40B4-BE49-F238E27FC236}">
                <a16:creationId xmlns:a16="http://schemas.microsoft.com/office/drawing/2014/main" id="{64E8A648-3A66-7A68-4DB6-AC8E448348FB}"/>
              </a:ext>
            </a:extLst>
          </p:cNvPr>
          <p:cNvCxnSpPr>
            <a:cxnSpLocks/>
          </p:cNvCxnSpPr>
          <p:nvPr/>
        </p:nvCxnSpPr>
        <p:spPr>
          <a:xfrm>
            <a:off x="4768647" y="1453207"/>
            <a:ext cx="0" cy="404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16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03557-5D08-44E4-1466-FE4C841479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D7D3E86-F7F2-A525-F9D5-75379D07C340}"/>
              </a:ext>
            </a:extLst>
          </p:cNvPr>
          <p:cNvSpPr txBox="1"/>
          <p:nvPr/>
        </p:nvSpPr>
        <p:spPr>
          <a:xfrm>
            <a:off x="299883" y="215913"/>
            <a:ext cx="8293510" cy="101566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Objective 4: </a:t>
            </a:r>
            <a:r>
              <a:rPr lang="en-US" sz="2000" dirty="0">
                <a:latin typeface="Times New Roman" panose="02020603050405020304" pitchFamily="18" charset="0"/>
                <a:cs typeface="Times New Roman" panose="02020603050405020304" pitchFamily="18" charset="0"/>
              </a:rPr>
              <a:t>To validate the top-ranked candidate inhibitors through molecular docking, dynamics simulations, and binding free energy analysis.</a:t>
            </a: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3F4616-6A0C-5A4A-2EC6-C59F380B04B9}"/>
              </a:ext>
            </a:extLst>
          </p:cNvPr>
          <p:cNvSpPr txBox="1"/>
          <p:nvPr/>
        </p:nvSpPr>
        <p:spPr>
          <a:xfrm>
            <a:off x="299883" y="922463"/>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graphicFrame>
        <p:nvGraphicFramePr>
          <p:cNvPr id="6" name="Table 5">
            <a:extLst>
              <a:ext uri="{FF2B5EF4-FFF2-40B4-BE49-F238E27FC236}">
                <a16:creationId xmlns:a16="http://schemas.microsoft.com/office/drawing/2014/main" id="{D26491F7-6FEC-9BC5-BEC6-8ED3F2869F68}"/>
              </a:ext>
            </a:extLst>
          </p:cNvPr>
          <p:cNvGraphicFramePr>
            <a:graphicFrameLocks noGrp="1"/>
          </p:cNvGraphicFramePr>
          <p:nvPr>
            <p:extLst>
              <p:ext uri="{D42A27DB-BD31-4B8C-83A1-F6EECF244321}">
                <p14:modId xmlns:p14="http://schemas.microsoft.com/office/powerpoint/2010/main" val="2317936882"/>
              </p:ext>
            </p:extLst>
          </p:nvPr>
        </p:nvGraphicFramePr>
        <p:xfrm>
          <a:off x="388374" y="1497285"/>
          <a:ext cx="8367251" cy="4252688"/>
        </p:xfrm>
        <a:graphic>
          <a:graphicData uri="http://schemas.openxmlformats.org/drawingml/2006/table">
            <a:tbl>
              <a:tblPr firstRow="1" bandRow="1">
                <a:tableStyleId>{5C22544A-7EE6-4342-B048-85BDC9FD1C3A}</a:tableStyleId>
              </a:tblPr>
              <a:tblGrid>
                <a:gridCol w="1066721">
                  <a:extLst>
                    <a:ext uri="{9D8B030D-6E8A-4147-A177-3AD203B41FA5}">
                      <a16:colId xmlns:a16="http://schemas.microsoft.com/office/drawing/2014/main" val="3365802215"/>
                    </a:ext>
                  </a:extLst>
                </a:gridCol>
                <a:gridCol w="1685938">
                  <a:extLst>
                    <a:ext uri="{9D8B030D-6E8A-4147-A177-3AD203B41FA5}">
                      <a16:colId xmlns:a16="http://schemas.microsoft.com/office/drawing/2014/main" val="3780680881"/>
                    </a:ext>
                  </a:extLst>
                </a:gridCol>
                <a:gridCol w="1311286">
                  <a:extLst>
                    <a:ext uri="{9D8B030D-6E8A-4147-A177-3AD203B41FA5}">
                      <a16:colId xmlns:a16="http://schemas.microsoft.com/office/drawing/2014/main" val="3232525896"/>
                    </a:ext>
                  </a:extLst>
                </a:gridCol>
                <a:gridCol w="1749648">
                  <a:extLst>
                    <a:ext uri="{9D8B030D-6E8A-4147-A177-3AD203B41FA5}">
                      <a16:colId xmlns:a16="http://schemas.microsoft.com/office/drawing/2014/main" val="3052307856"/>
                    </a:ext>
                  </a:extLst>
                </a:gridCol>
                <a:gridCol w="2553658">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06256">
                <a:tc>
                  <a:txBody>
                    <a:bodyPr/>
                    <a:lstStyle/>
                    <a:p>
                      <a:r>
                        <a:rPr lang="en-IN" sz="1200" b="0" dirty="0">
                          <a:latin typeface="Times New Roman" panose="02020603050405020304" pitchFamily="18" charset="0"/>
                          <a:cs typeface="Times New Roman" panose="02020603050405020304" pitchFamily="18" charset="0"/>
                        </a:rPr>
                        <a:t>Lester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Computational Exploration of Potential CFTR Binding Sites for Type I Corrector Drugs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Biochemistry</a:t>
                      </a:r>
                      <a:r>
                        <a:rPr lang="en-IN" sz="1200" dirty="0">
                          <a:latin typeface="Times New Roman" panose="02020603050405020304" pitchFamily="18" charset="0"/>
                          <a:cs typeface="Times New Roman" panose="02020603050405020304" pitchFamily="18" charset="0"/>
                        </a:rPr>
                        <a:t> (ACS)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Unclear binding sites and selectivity of CFTR correctors (e.g., VX-809, VX-661) on mutant F508del-CFTR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Performed ensemble docking of correctors on 5 sites; NBD1 binding emerged strongest for F508del; informs multi-site corrector design for CF therapy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47586"/>
                  </a:ext>
                </a:extLst>
              </a:tr>
              <a:tr h="1201389">
                <a:tc>
                  <a:txBody>
                    <a:bodyPr/>
                    <a:lstStyle/>
                    <a:p>
                      <a:r>
                        <a:rPr lang="en-IN" sz="1200" b="0" dirty="0">
                          <a:latin typeface="Times New Roman" panose="02020603050405020304" pitchFamily="18" charset="0"/>
                          <a:cs typeface="Times New Roman" panose="02020603050405020304" pitchFamily="18" charset="0"/>
                        </a:rPr>
                        <a:t>Shi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b="0" i="0" dirty="0">
                          <a:latin typeface="Times New Roman" panose="02020603050405020304" pitchFamily="18" charset="0"/>
                          <a:cs typeface="Times New Roman" panose="02020603050405020304" pitchFamily="18" charset="0"/>
                        </a:rPr>
                        <a:t>Molecular Docking, Molecular Dynamics Simulations, and Free Energy Calculation Insights into the Binding Mechanism Between VS-4718 and FAK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sz="1200" b="0" i="1" dirty="0">
                          <a:latin typeface="Times New Roman" panose="02020603050405020304" pitchFamily="18" charset="0"/>
                          <a:cs typeface="Times New Roman" panose="02020603050405020304" pitchFamily="18" charset="0"/>
                        </a:rPr>
                        <a:t>ACS Omega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b="0" dirty="0">
                          <a:latin typeface="Times New Roman" panose="02020603050405020304" pitchFamily="18" charset="0"/>
                          <a:cs typeface="Times New Roman" panose="02020603050405020304" pitchFamily="18" charset="0"/>
                        </a:rPr>
                        <a:t>No crystal structure of VS-4718 bound to FAK; hinders structure-based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b="0" dirty="0">
                          <a:latin typeface="Times New Roman" panose="02020603050405020304" pitchFamily="18" charset="0"/>
                          <a:cs typeface="Times New Roman" panose="02020603050405020304" pitchFamily="18" charset="0"/>
                        </a:rPr>
                        <a:t>MD and MM-GBSA revealed key hydrophobic and H-bond interactions; designed 47 analogs with better binding predicted by ensemble docking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13014649"/>
                  </a:ext>
                </a:extLst>
              </a:tr>
              <a:tr h="1196652">
                <a:tc>
                  <a:txBody>
                    <a:bodyPr/>
                    <a:lstStyle/>
                    <a:p>
                      <a:r>
                        <a:rPr lang="en-IN" sz="1200" b="0" dirty="0">
                          <a:solidFill>
                            <a:schemeClr val="tx1"/>
                          </a:solidFill>
                          <a:latin typeface="Times New Roman" panose="02020603050405020304" pitchFamily="18" charset="0"/>
                          <a:cs typeface="Times New Roman" panose="02020603050405020304" pitchFamily="18" charset="0"/>
                        </a:rPr>
                        <a:t>Beccari </a:t>
                      </a:r>
                      <a:r>
                        <a:rPr lang="en-IN" sz="1200" b="0" i="1" dirty="0">
                          <a:solidFill>
                            <a:schemeClr val="tx1"/>
                          </a:solidFill>
                          <a:latin typeface="Times New Roman" panose="02020603050405020304" pitchFamily="18" charset="0"/>
                          <a:cs typeface="Times New Roman" panose="02020603050405020304" pitchFamily="18" charset="0"/>
                        </a:rPr>
                        <a:t>et al.</a:t>
                      </a:r>
                      <a:r>
                        <a:rPr lang="en-IN" sz="1200" b="0" dirty="0">
                          <a:solidFill>
                            <a:schemeClr val="tx1"/>
                          </a:solidFill>
                          <a:latin typeface="Times New Roman" panose="02020603050405020304" pitchFamily="18" charset="0"/>
                          <a:cs typeface="Times New Roman" panose="02020603050405020304" pitchFamily="18" charset="0"/>
                        </a:rPr>
                        <a:t>,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i="0" dirty="0">
                          <a:solidFill>
                            <a:schemeClr val="tx1"/>
                          </a:solidFill>
                          <a:latin typeface="Times New Roman" panose="02020603050405020304" pitchFamily="18" charset="0"/>
                          <a:cs typeface="Times New Roman" panose="02020603050405020304" pitchFamily="18" charset="0"/>
                        </a:rPr>
                        <a:t>Addressing Docking Pose Selection with Structure-Based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i="1" dirty="0">
                          <a:solidFill>
                            <a:schemeClr val="tx1"/>
                          </a:solidFill>
                          <a:latin typeface="Times New Roman" panose="02020603050405020304" pitchFamily="18" charset="0"/>
                          <a:cs typeface="Times New Roman" panose="02020603050405020304" pitchFamily="18" charset="0"/>
                        </a:rPr>
                        <a:t>Computational and Structural Biotechnology Journal</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Conventional scoring functions poorly rank native poses; low pose prediction reliability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DL-based pose selectors (e.g., GNN, CNN) significantly outperformed classical scoring in selecting near-native ligand poses (RMSD &lt; 2 Å)</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11042690"/>
                  </a:ext>
                </a:extLst>
              </a:tr>
            </a:tbl>
          </a:graphicData>
        </a:graphic>
      </p:graphicFrame>
    </p:spTree>
    <p:extLst>
      <p:ext uri="{BB962C8B-B14F-4D97-AF65-F5344CB8AC3E}">
        <p14:creationId xmlns:p14="http://schemas.microsoft.com/office/powerpoint/2010/main" val="427889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12E7F3-21FE-73D8-CEEA-46E421A23E08}"/>
              </a:ext>
            </a:extLst>
          </p:cNvPr>
          <p:cNvGraphicFramePr>
            <a:graphicFrameLocks noGrp="1"/>
          </p:cNvGraphicFramePr>
          <p:nvPr>
            <p:extLst>
              <p:ext uri="{D42A27DB-BD31-4B8C-83A1-F6EECF244321}">
                <p14:modId xmlns:p14="http://schemas.microsoft.com/office/powerpoint/2010/main" val="737554423"/>
              </p:ext>
            </p:extLst>
          </p:nvPr>
        </p:nvGraphicFramePr>
        <p:xfrm>
          <a:off x="388374" y="858189"/>
          <a:ext cx="8367251" cy="2049780"/>
        </p:xfrm>
        <a:graphic>
          <a:graphicData uri="http://schemas.openxmlformats.org/drawingml/2006/table">
            <a:tbl>
              <a:tblPr firstRow="1" bandRow="1">
                <a:tableStyleId>{5C22544A-7EE6-4342-B048-85BDC9FD1C3A}</a:tableStyleId>
              </a:tblPr>
              <a:tblGrid>
                <a:gridCol w="1066721">
                  <a:extLst>
                    <a:ext uri="{9D8B030D-6E8A-4147-A177-3AD203B41FA5}">
                      <a16:colId xmlns:a16="http://schemas.microsoft.com/office/drawing/2014/main" val="3365802215"/>
                    </a:ext>
                  </a:extLst>
                </a:gridCol>
                <a:gridCol w="1685938">
                  <a:extLst>
                    <a:ext uri="{9D8B030D-6E8A-4147-A177-3AD203B41FA5}">
                      <a16:colId xmlns:a16="http://schemas.microsoft.com/office/drawing/2014/main" val="3780680881"/>
                    </a:ext>
                  </a:extLst>
                </a:gridCol>
                <a:gridCol w="1311286">
                  <a:extLst>
                    <a:ext uri="{9D8B030D-6E8A-4147-A177-3AD203B41FA5}">
                      <a16:colId xmlns:a16="http://schemas.microsoft.com/office/drawing/2014/main" val="3232525896"/>
                    </a:ext>
                  </a:extLst>
                </a:gridCol>
                <a:gridCol w="1749648">
                  <a:extLst>
                    <a:ext uri="{9D8B030D-6E8A-4147-A177-3AD203B41FA5}">
                      <a16:colId xmlns:a16="http://schemas.microsoft.com/office/drawing/2014/main" val="3052307856"/>
                    </a:ext>
                  </a:extLst>
                </a:gridCol>
                <a:gridCol w="2553658">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201389">
                <a:tc>
                  <a:txBody>
                    <a:bodyPr/>
                    <a:lstStyle/>
                    <a:p>
                      <a:r>
                        <a:rPr lang="en-IN" sz="1200" b="0" dirty="0">
                          <a:latin typeface="Times New Roman" panose="02020603050405020304" pitchFamily="18" charset="0"/>
                          <a:cs typeface="Times New Roman" panose="02020603050405020304" pitchFamily="18" charset="0"/>
                        </a:rPr>
                        <a:t>Righetti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i="0" dirty="0">
                          <a:latin typeface="Times New Roman" panose="02020603050405020304" pitchFamily="18" charset="0"/>
                          <a:cs typeface="Times New Roman" panose="02020603050405020304" pitchFamily="18" charset="0"/>
                        </a:rPr>
                        <a:t>New Insights into the Binding Features of F508del CFTR Potentiators: A Molecular Docking, Pharmacophore Mapping and QSAR Analysis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Pharmaceuticals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Limited understanding of structural features essential for binding of CFTR potentiators like VX-770 and analogs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latin typeface="Times New Roman" panose="02020603050405020304" pitchFamily="18" charset="0"/>
                          <a:cs typeface="Times New Roman" panose="02020603050405020304" pitchFamily="18" charset="0"/>
                        </a:rPr>
                        <a:t>Identified key binding interactions of CFTR potentiators with F508del mutant using docking, pharmacophore, and QSAR (R² = 0.90, RMSE = 0.347). Guided the design of novel potentiators with improved profiles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30197353"/>
                  </a:ext>
                </a:extLst>
              </a:tr>
            </a:tbl>
          </a:graphicData>
        </a:graphic>
      </p:graphicFrame>
      <p:sp>
        <p:nvSpPr>
          <p:cNvPr id="3" name="TextBox 2">
            <a:extLst>
              <a:ext uri="{FF2B5EF4-FFF2-40B4-BE49-F238E27FC236}">
                <a16:creationId xmlns:a16="http://schemas.microsoft.com/office/drawing/2014/main" id="{CCBD10BA-C06E-15A2-593D-7E4C18E0BFB6}"/>
              </a:ext>
            </a:extLst>
          </p:cNvPr>
          <p:cNvSpPr txBox="1"/>
          <p:nvPr/>
        </p:nvSpPr>
        <p:spPr>
          <a:xfrm>
            <a:off x="260554" y="185044"/>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spTree>
    <p:extLst>
      <p:ext uri="{BB962C8B-B14F-4D97-AF65-F5344CB8AC3E}">
        <p14:creationId xmlns:p14="http://schemas.microsoft.com/office/powerpoint/2010/main" val="4256857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559F4-B1CA-2540-E85B-4D7037A43CD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91C988-A399-C453-ABA9-079AF7896DC1}"/>
              </a:ext>
            </a:extLst>
          </p:cNvPr>
          <p:cNvSpPr txBox="1"/>
          <p:nvPr/>
        </p:nvSpPr>
        <p:spPr>
          <a:xfrm>
            <a:off x="255639" y="176980"/>
            <a:ext cx="2927853"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Methodology/ Work plan</a:t>
            </a:r>
          </a:p>
        </p:txBody>
      </p:sp>
      <p:sp>
        <p:nvSpPr>
          <p:cNvPr id="3" name="TextBox 2">
            <a:extLst>
              <a:ext uri="{FF2B5EF4-FFF2-40B4-BE49-F238E27FC236}">
                <a16:creationId xmlns:a16="http://schemas.microsoft.com/office/drawing/2014/main" id="{55A3D5BE-BE04-5A60-200C-CE792E558743}"/>
              </a:ext>
            </a:extLst>
          </p:cNvPr>
          <p:cNvSpPr txBox="1"/>
          <p:nvPr/>
        </p:nvSpPr>
        <p:spPr>
          <a:xfrm>
            <a:off x="1027468" y="644548"/>
            <a:ext cx="7305368" cy="646331"/>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Target and Ligand Selection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Collect small molecule libraries (</a:t>
            </a:r>
            <a:r>
              <a:rPr lang="en-US" dirty="0" err="1">
                <a:latin typeface="Times New Roman" panose="02020603050405020304" pitchFamily="18" charset="0"/>
                <a:cs typeface="Times New Roman" panose="02020603050405020304" pitchFamily="18" charset="0"/>
              </a:rPr>
              <a:t>DrugBank</a:t>
            </a:r>
            <a:r>
              <a:rPr lang="en-US" dirty="0">
                <a:latin typeface="Times New Roman" panose="02020603050405020304" pitchFamily="18" charset="0"/>
                <a:cs typeface="Times New Roman" panose="02020603050405020304" pitchFamily="18" charset="0"/>
              </a:rPr>
              <a:t>, ZINC) for virtual screening</a:t>
            </a:r>
          </a:p>
        </p:txBody>
      </p:sp>
      <p:sp>
        <p:nvSpPr>
          <p:cNvPr id="6" name="TextBox 5">
            <a:extLst>
              <a:ext uri="{FF2B5EF4-FFF2-40B4-BE49-F238E27FC236}">
                <a16:creationId xmlns:a16="http://schemas.microsoft.com/office/drawing/2014/main" id="{7ED19578-B6C4-D525-44F1-FD175F7C96A6}"/>
              </a:ext>
            </a:extLst>
          </p:cNvPr>
          <p:cNvSpPr txBox="1"/>
          <p:nvPr/>
        </p:nvSpPr>
        <p:spPr>
          <a:xfrm>
            <a:off x="993057" y="1679566"/>
            <a:ext cx="7305367" cy="369332"/>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Ligand Preparation: </a:t>
            </a:r>
            <a:r>
              <a:rPr lang="en-IN" dirty="0">
                <a:latin typeface="Times New Roman" panose="02020603050405020304" pitchFamily="18" charset="0"/>
                <a:cs typeface="Times New Roman" panose="02020603050405020304" pitchFamily="18" charset="0"/>
              </a:rPr>
              <a:t>Generate 3D structure of </a:t>
            </a:r>
            <a:r>
              <a:rPr lang="en-US" dirty="0">
                <a:latin typeface="Times New Roman" panose="02020603050405020304" pitchFamily="18" charset="0"/>
                <a:cs typeface="Times New Roman" panose="02020603050405020304" pitchFamily="18" charset="0"/>
              </a:rPr>
              <a:t>PPI target Interface</a:t>
            </a:r>
          </a:p>
        </p:txBody>
      </p:sp>
      <p:sp>
        <p:nvSpPr>
          <p:cNvPr id="8" name="TextBox 7">
            <a:extLst>
              <a:ext uri="{FF2B5EF4-FFF2-40B4-BE49-F238E27FC236}">
                <a16:creationId xmlns:a16="http://schemas.microsoft.com/office/drawing/2014/main" id="{073F9F70-5491-29BD-ECBB-D0C3B6C3516F}"/>
              </a:ext>
            </a:extLst>
          </p:cNvPr>
          <p:cNvSpPr txBox="1"/>
          <p:nvPr/>
        </p:nvSpPr>
        <p:spPr>
          <a:xfrm>
            <a:off x="2138516" y="2444762"/>
            <a:ext cx="4572000" cy="369332"/>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Molecular Docking: </a:t>
            </a:r>
            <a:r>
              <a:rPr lang="en-IN" dirty="0" err="1">
                <a:latin typeface="Times New Roman" panose="02020603050405020304" pitchFamily="18" charset="0"/>
                <a:cs typeface="Times New Roman" panose="02020603050405020304" pitchFamily="18" charset="0"/>
              </a:rPr>
              <a:t>AutoDock</a:t>
            </a:r>
            <a:r>
              <a:rPr lang="en-IN" dirty="0">
                <a:latin typeface="Times New Roman" panose="02020603050405020304" pitchFamily="18" charset="0"/>
                <a:cs typeface="Times New Roman" panose="02020603050405020304" pitchFamily="18" charset="0"/>
              </a:rPr>
              <a:t> Vina</a:t>
            </a:r>
          </a:p>
        </p:txBody>
      </p:sp>
      <p:sp>
        <p:nvSpPr>
          <p:cNvPr id="10" name="TextBox 9">
            <a:extLst>
              <a:ext uri="{FF2B5EF4-FFF2-40B4-BE49-F238E27FC236}">
                <a16:creationId xmlns:a16="http://schemas.microsoft.com/office/drawing/2014/main" id="{AE8ACDAF-E778-DD62-46BF-D936E27AD176}"/>
              </a:ext>
            </a:extLst>
          </p:cNvPr>
          <p:cNvSpPr txBox="1"/>
          <p:nvPr/>
        </p:nvSpPr>
        <p:spPr>
          <a:xfrm>
            <a:off x="1895167" y="3212919"/>
            <a:ext cx="5476564" cy="369332"/>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Molecular Dynamics (MD) Simulations: </a:t>
            </a:r>
            <a:r>
              <a:rPr lang="en-IN" dirty="0">
                <a:latin typeface="Times New Roman" panose="02020603050405020304" pitchFamily="18" charset="0"/>
                <a:cs typeface="Times New Roman" panose="02020603050405020304" pitchFamily="18" charset="0"/>
              </a:rPr>
              <a:t>GROMACS</a:t>
            </a:r>
          </a:p>
        </p:txBody>
      </p:sp>
      <p:sp>
        <p:nvSpPr>
          <p:cNvPr id="12" name="TextBox 11">
            <a:extLst>
              <a:ext uri="{FF2B5EF4-FFF2-40B4-BE49-F238E27FC236}">
                <a16:creationId xmlns:a16="http://schemas.microsoft.com/office/drawing/2014/main" id="{64DF2D2F-E124-AC04-BCE3-70D17129FE70}"/>
              </a:ext>
            </a:extLst>
          </p:cNvPr>
          <p:cNvSpPr txBox="1"/>
          <p:nvPr/>
        </p:nvSpPr>
        <p:spPr>
          <a:xfrm>
            <a:off x="2138516" y="3954908"/>
            <a:ext cx="4572000" cy="369332"/>
          </a:xfrm>
          <a:prstGeom prst="rect">
            <a:avLst/>
          </a:prstGeom>
          <a:noFill/>
          <a:ln w="3175">
            <a:solidFill>
              <a:schemeClr val="tx1"/>
            </a:solidFill>
          </a:ln>
        </p:spPr>
        <p:txBody>
          <a:bodyPr wrap="square">
            <a:spAutoFit/>
          </a:bodyPr>
          <a:lstStyle/>
          <a:p>
            <a:pPr algn="ctr"/>
            <a:r>
              <a:rPr lang="en-IN" b="1" dirty="0">
                <a:latin typeface="Times New Roman" panose="02020603050405020304" pitchFamily="18" charset="0"/>
                <a:cs typeface="Times New Roman" panose="02020603050405020304" pitchFamily="18" charset="0"/>
              </a:rPr>
              <a:t>MD Trajectory Analysis: </a:t>
            </a:r>
            <a:r>
              <a:rPr lang="en-IN" dirty="0">
                <a:latin typeface="Times New Roman" panose="02020603050405020304" pitchFamily="18" charset="0"/>
                <a:cs typeface="Times New Roman" panose="02020603050405020304" pitchFamily="18" charset="0"/>
              </a:rPr>
              <a:t>RMSD, RMSF</a:t>
            </a:r>
          </a:p>
        </p:txBody>
      </p:sp>
      <p:sp>
        <p:nvSpPr>
          <p:cNvPr id="14" name="TextBox 13">
            <a:extLst>
              <a:ext uri="{FF2B5EF4-FFF2-40B4-BE49-F238E27FC236}">
                <a16:creationId xmlns:a16="http://schemas.microsoft.com/office/drawing/2014/main" id="{22A57B82-33E9-03BD-8F1B-FE3886EA9CD9}"/>
              </a:ext>
            </a:extLst>
          </p:cNvPr>
          <p:cNvSpPr txBox="1"/>
          <p:nvPr/>
        </p:nvSpPr>
        <p:spPr>
          <a:xfrm>
            <a:off x="1337185" y="4695579"/>
            <a:ext cx="6125492" cy="369332"/>
          </a:xfrm>
          <a:prstGeom prst="rect">
            <a:avLst/>
          </a:prstGeom>
          <a:noFill/>
          <a:ln w="3175">
            <a:solidFill>
              <a:schemeClr val="tx1"/>
            </a:solidFill>
          </a:ln>
        </p:spPr>
        <p:txBody>
          <a:bodyPr wrap="square">
            <a:spAutoFit/>
          </a:bodyPr>
          <a:lstStyle/>
          <a:p>
            <a:pPr algn="ctr">
              <a:buNone/>
            </a:pPr>
            <a:r>
              <a:rPr lang="en-US" b="1" dirty="0">
                <a:latin typeface="Times New Roman" panose="02020603050405020304" pitchFamily="18" charset="0"/>
                <a:cs typeface="Times New Roman" panose="02020603050405020304" pitchFamily="18" charset="0"/>
              </a:rPr>
              <a:t>Binding Free Energy Calculation: </a:t>
            </a:r>
            <a:r>
              <a:rPr lang="en-US" dirty="0">
                <a:latin typeface="Times New Roman" panose="02020603050405020304" pitchFamily="18" charset="0"/>
                <a:cs typeface="Times New Roman" panose="02020603050405020304" pitchFamily="18" charset="0"/>
              </a:rPr>
              <a:t>MM-PBSA / MM-GBSA</a:t>
            </a:r>
          </a:p>
        </p:txBody>
      </p:sp>
      <p:sp>
        <p:nvSpPr>
          <p:cNvPr id="16" name="TextBox 15">
            <a:extLst>
              <a:ext uri="{FF2B5EF4-FFF2-40B4-BE49-F238E27FC236}">
                <a16:creationId xmlns:a16="http://schemas.microsoft.com/office/drawing/2014/main" id="{91DC8514-8398-46BE-86C5-92BE077D0837}"/>
              </a:ext>
            </a:extLst>
          </p:cNvPr>
          <p:cNvSpPr txBox="1"/>
          <p:nvPr/>
        </p:nvSpPr>
        <p:spPr>
          <a:xfrm>
            <a:off x="2113931" y="6235857"/>
            <a:ext cx="4572000" cy="369332"/>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Final Validation &amp; Selection of top hits</a:t>
            </a:r>
          </a:p>
        </p:txBody>
      </p:sp>
      <p:cxnSp>
        <p:nvCxnSpPr>
          <p:cNvPr id="18" name="Straight Arrow Connector 17">
            <a:extLst>
              <a:ext uri="{FF2B5EF4-FFF2-40B4-BE49-F238E27FC236}">
                <a16:creationId xmlns:a16="http://schemas.microsoft.com/office/drawing/2014/main" id="{525412F5-991F-0399-7002-EBA7E398286D}"/>
              </a:ext>
            </a:extLst>
          </p:cNvPr>
          <p:cNvCxnSpPr>
            <a:cxnSpLocks/>
          </p:cNvCxnSpPr>
          <p:nvPr/>
        </p:nvCxnSpPr>
        <p:spPr>
          <a:xfrm flipH="1">
            <a:off x="4424516" y="1285963"/>
            <a:ext cx="1"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45111BF-AD53-FABB-6982-12BCF71E3FB3}"/>
              </a:ext>
            </a:extLst>
          </p:cNvPr>
          <p:cNvCxnSpPr/>
          <p:nvPr/>
        </p:nvCxnSpPr>
        <p:spPr>
          <a:xfrm>
            <a:off x="4424516" y="2048898"/>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8885D3-CB5A-D0A7-D2BE-E34126294A78}"/>
              </a:ext>
            </a:extLst>
          </p:cNvPr>
          <p:cNvCxnSpPr/>
          <p:nvPr/>
        </p:nvCxnSpPr>
        <p:spPr>
          <a:xfrm>
            <a:off x="4424516" y="2814094"/>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FB195F-6E4B-C983-766C-0C34EFC8E70E}"/>
              </a:ext>
            </a:extLst>
          </p:cNvPr>
          <p:cNvCxnSpPr/>
          <p:nvPr/>
        </p:nvCxnSpPr>
        <p:spPr>
          <a:xfrm>
            <a:off x="4399933" y="3582251"/>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BFE18E-3CFA-26F0-4816-CA24B3F08F91}"/>
              </a:ext>
            </a:extLst>
          </p:cNvPr>
          <p:cNvCxnSpPr/>
          <p:nvPr/>
        </p:nvCxnSpPr>
        <p:spPr>
          <a:xfrm>
            <a:off x="4399933" y="4324240"/>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6213B4-B9C2-C32C-2901-24F906B37AD2}"/>
              </a:ext>
            </a:extLst>
          </p:cNvPr>
          <p:cNvCxnSpPr/>
          <p:nvPr/>
        </p:nvCxnSpPr>
        <p:spPr>
          <a:xfrm>
            <a:off x="4399934" y="5843250"/>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64E05C0-16DC-EB81-2D21-8F633543045B}"/>
              </a:ext>
            </a:extLst>
          </p:cNvPr>
          <p:cNvSpPr txBox="1"/>
          <p:nvPr/>
        </p:nvSpPr>
        <p:spPr>
          <a:xfrm>
            <a:off x="1719565" y="5453623"/>
            <a:ext cx="5427409" cy="369332"/>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Apply trained model to screen new compound libraries.</a:t>
            </a:r>
            <a:endParaRPr lang="en-IN"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0C7E8CEA-C962-29B1-F220-131FD059C151}"/>
              </a:ext>
            </a:extLst>
          </p:cNvPr>
          <p:cNvCxnSpPr/>
          <p:nvPr/>
        </p:nvCxnSpPr>
        <p:spPr>
          <a:xfrm>
            <a:off x="4399931" y="5093720"/>
            <a:ext cx="0" cy="38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611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F356E-6CFB-B032-77C2-21F094840D1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92DDCE-1973-D814-2BA0-2156F6936772}"/>
              </a:ext>
            </a:extLst>
          </p:cNvPr>
          <p:cNvSpPr txBox="1"/>
          <p:nvPr/>
        </p:nvSpPr>
        <p:spPr>
          <a:xfrm>
            <a:off x="299883" y="215913"/>
            <a:ext cx="8293510" cy="1015663"/>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Objective 5: </a:t>
            </a:r>
            <a:r>
              <a:rPr lang="en-US" sz="2000" dirty="0">
                <a:latin typeface="Times New Roman" panose="02020603050405020304" pitchFamily="18" charset="0"/>
                <a:cs typeface="Times New Roman" panose="02020603050405020304" pitchFamily="18" charset="0"/>
              </a:rPr>
              <a:t>To evaluate the therapeutic potential of identified inhibitors through ADMET profiling.</a:t>
            </a: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5EC5A9F-5F8B-10C8-6B88-F3765BDBD0C6}"/>
              </a:ext>
            </a:extLst>
          </p:cNvPr>
          <p:cNvSpPr txBox="1"/>
          <p:nvPr/>
        </p:nvSpPr>
        <p:spPr>
          <a:xfrm>
            <a:off x="299883" y="1139242"/>
            <a:ext cx="220483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Previous Research</a:t>
            </a:r>
          </a:p>
        </p:txBody>
      </p:sp>
      <p:graphicFrame>
        <p:nvGraphicFramePr>
          <p:cNvPr id="6" name="Table 5">
            <a:extLst>
              <a:ext uri="{FF2B5EF4-FFF2-40B4-BE49-F238E27FC236}">
                <a16:creationId xmlns:a16="http://schemas.microsoft.com/office/drawing/2014/main" id="{A071CE82-3418-0539-F7EF-BD29D06BF987}"/>
              </a:ext>
            </a:extLst>
          </p:cNvPr>
          <p:cNvGraphicFramePr>
            <a:graphicFrameLocks noGrp="1"/>
          </p:cNvGraphicFramePr>
          <p:nvPr>
            <p:extLst>
              <p:ext uri="{D42A27DB-BD31-4B8C-83A1-F6EECF244321}">
                <p14:modId xmlns:p14="http://schemas.microsoft.com/office/powerpoint/2010/main" val="34889209"/>
              </p:ext>
            </p:extLst>
          </p:nvPr>
        </p:nvGraphicFramePr>
        <p:xfrm>
          <a:off x="319548" y="1612830"/>
          <a:ext cx="8504903" cy="4790427"/>
        </p:xfrm>
        <a:graphic>
          <a:graphicData uri="http://schemas.openxmlformats.org/drawingml/2006/table">
            <a:tbl>
              <a:tblPr firstRow="1" bandRow="1">
                <a:tableStyleId>{5C22544A-7EE6-4342-B048-85BDC9FD1C3A}</a:tableStyleId>
              </a:tblPr>
              <a:tblGrid>
                <a:gridCol w="1084270">
                  <a:extLst>
                    <a:ext uri="{9D8B030D-6E8A-4147-A177-3AD203B41FA5}">
                      <a16:colId xmlns:a16="http://schemas.microsoft.com/office/drawing/2014/main" val="3365802215"/>
                    </a:ext>
                  </a:extLst>
                </a:gridCol>
                <a:gridCol w="1713674">
                  <a:extLst>
                    <a:ext uri="{9D8B030D-6E8A-4147-A177-3AD203B41FA5}">
                      <a16:colId xmlns:a16="http://schemas.microsoft.com/office/drawing/2014/main" val="3780680881"/>
                    </a:ext>
                  </a:extLst>
                </a:gridCol>
                <a:gridCol w="1395514">
                  <a:extLst>
                    <a:ext uri="{9D8B030D-6E8A-4147-A177-3AD203B41FA5}">
                      <a16:colId xmlns:a16="http://schemas.microsoft.com/office/drawing/2014/main" val="3232525896"/>
                    </a:ext>
                  </a:extLst>
                </a:gridCol>
                <a:gridCol w="1715776">
                  <a:extLst>
                    <a:ext uri="{9D8B030D-6E8A-4147-A177-3AD203B41FA5}">
                      <a16:colId xmlns:a16="http://schemas.microsoft.com/office/drawing/2014/main" val="3052307856"/>
                    </a:ext>
                  </a:extLst>
                </a:gridCol>
                <a:gridCol w="2595669">
                  <a:extLst>
                    <a:ext uri="{9D8B030D-6E8A-4147-A177-3AD203B41FA5}">
                      <a16:colId xmlns:a16="http://schemas.microsoft.com/office/drawing/2014/main" val="792401364"/>
                    </a:ext>
                  </a:extLst>
                </a:gridCol>
              </a:tblGrid>
              <a:tr h="483010">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490662">
                <a:tc>
                  <a:txBody>
                    <a:bodyPr/>
                    <a:lstStyle/>
                    <a:p>
                      <a:r>
                        <a:rPr lang="en-IN" sz="1200" b="0" dirty="0" err="1">
                          <a:latin typeface="Times New Roman" panose="02020603050405020304" pitchFamily="18" charset="0"/>
                          <a:cs typeface="Times New Roman" panose="02020603050405020304" pitchFamily="18" charset="0"/>
                        </a:rPr>
                        <a:t>Vediappan</a:t>
                      </a:r>
                      <a:r>
                        <a:rPr lang="en-IN" sz="1200" b="0" dirty="0">
                          <a:latin typeface="Times New Roman" panose="02020603050405020304" pitchFamily="18" charset="0"/>
                          <a:cs typeface="Times New Roman" panose="02020603050405020304" pitchFamily="18" charset="0"/>
                        </a:rPr>
                        <a:t>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In-silico Design, ADMET Screening, Prime MM-GBSA Binding Free Energy Calculation and MD Simulation of Some Novel Phenothiazines</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sz="1200" i="1" dirty="0">
                          <a:latin typeface="Times New Roman" panose="02020603050405020304" pitchFamily="18" charset="0"/>
                          <a:cs typeface="Times New Roman" panose="02020603050405020304" pitchFamily="18" charset="0"/>
                        </a:rPr>
                        <a:t>Current Computer-Aided Drug Design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latin typeface="Times New Roman" panose="02020603050405020304" pitchFamily="18" charset="0"/>
                          <a:cs typeface="Times New Roman" panose="02020603050405020304" pitchFamily="18" charset="0"/>
                        </a:rPr>
                        <a:t>Lack of potent 5HT6 receptor antagonists for Alzheimer’s; limited integration of docking + MD + MM-GBSA + ADMET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Designed 50 phenothiazines; A31 showed strong Glide score, ADMET profile, MM-GBSA ΔG, and MD stability—validated as a potential therapeutic candidate</a:t>
                      </a:r>
                      <a:endParaRPr lang="en-IN" sz="12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39751785"/>
                  </a:ext>
                </a:extLst>
              </a:tr>
              <a:tr h="1515927">
                <a:tc>
                  <a:txBody>
                    <a:bodyPr/>
                    <a:lstStyle/>
                    <a:p>
                      <a:r>
                        <a:rPr lang="en-IN" sz="1200" b="0" dirty="0">
                          <a:latin typeface="Times New Roman" panose="02020603050405020304" pitchFamily="18" charset="0"/>
                          <a:cs typeface="Times New Roman" panose="02020603050405020304" pitchFamily="18" charset="0"/>
                        </a:rPr>
                        <a:t>Hodos </a:t>
                      </a:r>
                      <a:r>
                        <a:rPr lang="en-IN" sz="1200" b="0" i="1" dirty="0">
                          <a:latin typeface="Times New Roman" panose="02020603050405020304" pitchFamily="18" charset="0"/>
                          <a:cs typeface="Times New Roman" panose="02020603050405020304" pitchFamily="18" charset="0"/>
                        </a:rPr>
                        <a:t>et al.</a:t>
                      </a:r>
                      <a:r>
                        <a:rPr lang="en-IN" sz="1200" b="0" dirty="0">
                          <a:latin typeface="Times New Roman" panose="02020603050405020304" pitchFamily="18" charset="0"/>
                          <a:cs typeface="Times New Roman" panose="02020603050405020304" pitchFamily="18" charset="0"/>
                        </a:rPr>
                        <a: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0" dirty="0">
                          <a:latin typeface="Times New Roman" panose="02020603050405020304" pitchFamily="18" charset="0"/>
                          <a:cs typeface="Times New Roman" panose="02020603050405020304" pitchFamily="18" charset="0"/>
                        </a:rPr>
                        <a:t>Integrative Chemogenomic Analysis Identifies Small Molecules That Partially Rescue </a:t>
                      </a:r>
                      <a:r>
                        <a:rPr lang="el-GR" sz="1200" i="0" dirty="0">
                          <a:latin typeface="Times New Roman" panose="02020603050405020304" pitchFamily="18" charset="0"/>
                          <a:cs typeface="Times New Roman" panose="02020603050405020304" pitchFamily="18" charset="0"/>
                        </a:rPr>
                        <a:t>Δ</a:t>
                      </a:r>
                      <a:r>
                        <a:rPr lang="en-IN" sz="1200" i="0" dirty="0">
                          <a:latin typeface="Times New Roman" panose="02020603050405020304" pitchFamily="18" charset="0"/>
                          <a:cs typeface="Times New Roman" panose="02020603050405020304" pitchFamily="18" charset="0"/>
                        </a:rPr>
                        <a:t>F508-CFTR for Cystic Fibrosis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200" i="1" dirty="0">
                          <a:latin typeface="Times New Roman" panose="02020603050405020304" pitchFamily="18" charset="0"/>
                          <a:cs typeface="Times New Roman" panose="02020603050405020304" pitchFamily="18" charset="0"/>
                        </a:rPr>
                        <a:t>CPT: Pharmacometrics &amp; Systems Pharmacology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200" dirty="0">
                          <a:latin typeface="Times New Roman" panose="02020603050405020304" pitchFamily="18" charset="0"/>
                          <a:cs typeface="Times New Roman" panose="02020603050405020304" pitchFamily="18" charset="0"/>
                        </a:rPr>
                        <a:t>Existing CFTR correctors have limited efficacy and unclear mechanisms. Need new modulators through transcriptomic-based drug discovery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IN" sz="1200" dirty="0">
                          <a:latin typeface="Times New Roman" panose="02020603050405020304" pitchFamily="18" charset="0"/>
                          <a:cs typeface="Times New Roman" panose="02020603050405020304" pitchFamily="18" charset="0"/>
                        </a:rPr>
                        <a:t>Integrated LINCS/</a:t>
                      </a:r>
                      <a:r>
                        <a:rPr lang="en-IN" sz="1200" dirty="0" err="1">
                          <a:latin typeface="Times New Roman" panose="02020603050405020304" pitchFamily="18" charset="0"/>
                          <a:cs typeface="Times New Roman" panose="02020603050405020304" pitchFamily="18" charset="0"/>
                        </a:rPr>
                        <a:t>CMap</a:t>
                      </a:r>
                      <a:r>
                        <a:rPr lang="en-IN" sz="1200" dirty="0">
                          <a:latin typeface="Times New Roman" panose="02020603050405020304" pitchFamily="18" charset="0"/>
                          <a:cs typeface="Times New Roman" panose="02020603050405020304" pitchFamily="18" charset="0"/>
                        </a:rPr>
                        <a:t> data with pathway signatures. Identified and validated 3 small molecules rescuing </a:t>
                      </a:r>
                      <a:r>
                        <a:rPr lang="el-GR" sz="1200" dirty="0">
                          <a:latin typeface="Times New Roman" panose="02020603050405020304" pitchFamily="18" charset="0"/>
                          <a:cs typeface="Times New Roman" panose="02020603050405020304" pitchFamily="18" charset="0"/>
                        </a:rPr>
                        <a:t>Δ</a:t>
                      </a:r>
                      <a:r>
                        <a:rPr lang="en-IN" sz="1200" dirty="0">
                          <a:latin typeface="Times New Roman" panose="02020603050405020304" pitchFamily="18" charset="0"/>
                          <a:cs typeface="Times New Roman" panose="02020603050405020304" pitchFamily="18" charset="0"/>
                        </a:rPr>
                        <a:t>F508-CFTR in cell lines. Suggests unfolded protein response and TNF</a:t>
                      </a:r>
                      <a:r>
                        <a:rPr lang="el-GR" sz="1200" dirty="0">
                          <a:latin typeface="Times New Roman" panose="02020603050405020304" pitchFamily="18" charset="0"/>
                          <a:cs typeface="Times New Roman" panose="02020603050405020304" pitchFamily="18" charset="0"/>
                        </a:rPr>
                        <a:t>α </a:t>
                      </a:r>
                      <a:r>
                        <a:rPr lang="en-IN" sz="1200" dirty="0">
                          <a:latin typeface="Times New Roman" panose="02020603050405020304" pitchFamily="18" charset="0"/>
                          <a:cs typeface="Times New Roman" panose="02020603050405020304" pitchFamily="18" charset="0"/>
                        </a:rPr>
                        <a:t>pathways involvement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721552576"/>
                  </a:ext>
                </a:extLst>
              </a:tr>
              <a:tr h="1288538">
                <a:tc>
                  <a:txBody>
                    <a:bodyPr/>
                    <a:lstStyle/>
                    <a:p>
                      <a:pPr algn="l"/>
                      <a:r>
                        <a:rPr lang="en-IN" sz="1200" dirty="0">
                          <a:solidFill>
                            <a:schemeClr val="tx1"/>
                          </a:solidFill>
                          <a:latin typeface="Times New Roman" panose="02020603050405020304" pitchFamily="18" charset="0"/>
                          <a:cs typeface="Times New Roman" panose="02020603050405020304" pitchFamily="18" charset="0"/>
                        </a:rPr>
                        <a:t>Orro </a:t>
                      </a:r>
                      <a:r>
                        <a:rPr lang="en-IN" sz="1200" i="1" dirty="0">
                          <a:solidFill>
                            <a:schemeClr val="tx1"/>
                          </a:solidFill>
                          <a:latin typeface="Times New Roman" panose="02020603050405020304" pitchFamily="18" charset="0"/>
                          <a:cs typeface="Times New Roman" panose="02020603050405020304" pitchFamily="18" charset="0"/>
                        </a:rPr>
                        <a:t>et al.</a:t>
                      </a:r>
                      <a:r>
                        <a:rPr lang="en-IN" sz="1200" dirty="0">
                          <a:solidFill>
                            <a:schemeClr val="tx1"/>
                          </a:solidFill>
                          <a:latin typeface="Times New Roman" panose="02020603050405020304" pitchFamily="18" charset="0"/>
                          <a:cs typeface="Times New Roman" panose="02020603050405020304" pitchFamily="18" charset="0"/>
                        </a:rPr>
                        <a:t>, 2021</a:t>
                      </a:r>
                      <a:endParaRPr lang="en-IN" sz="12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In silico drug repositioning on F508del-CFTR: A proof-of-concept study on the AIFA library</a:t>
                      </a:r>
                      <a:endParaRPr lang="en-US" sz="1200" i="0" dirty="0">
                        <a:solidFill>
                          <a:schemeClr val="tx1"/>
                        </a:solidFill>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i="1" dirty="0">
                          <a:solidFill>
                            <a:schemeClr val="tx1"/>
                          </a:solidFill>
                          <a:latin typeface="Times New Roman" panose="02020603050405020304" pitchFamily="18" charset="0"/>
                          <a:cs typeface="Times New Roman" panose="02020603050405020304" pitchFamily="18" charset="0"/>
                        </a:rPr>
                        <a:t>European Journal of Medicinal Chemistry</a:t>
                      </a:r>
                      <a:endParaRPr lang="en-IN" sz="12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Underexplored application of computational drug repositioning for F508del-CFTR in cystic fibrosis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Identified 11 approved drugs with potential binding to F508del-CFTR via docking and MD simulations; proposed new druggable regions for CFTR targeting; validated some hits using SPR.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99747081"/>
                  </a:ext>
                </a:extLst>
              </a:tr>
            </a:tbl>
          </a:graphicData>
        </a:graphic>
      </p:graphicFrame>
    </p:spTree>
    <p:extLst>
      <p:ext uri="{BB962C8B-B14F-4D97-AF65-F5344CB8AC3E}">
        <p14:creationId xmlns:p14="http://schemas.microsoft.com/office/powerpoint/2010/main" val="83736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7A81FD-CFC9-88A6-C7F6-CCEB37CCE490}"/>
              </a:ext>
            </a:extLst>
          </p:cNvPr>
          <p:cNvGraphicFramePr>
            <a:graphicFrameLocks noGrp="1"/>
          </p:cNvGraphicFramePr>
          <p:nvPr>
            <p:extLst>
              <p:ext uri="{D42A27DB-BD31-4B8C-83A1-F6EECF244321}">
                <p14:modId xmlns:p14="http://schemas.microsoft.com/office/powerpoint/2010/main" val="2370427268"/>
              </p:ext>
            </p:extLst>
          </p:nvPr>
        </p:nvGraphicFramePr>
        <p:xfrm>
          <a:off x="319548" y="737760"/>
          <a:ext cx="8504903" cy="4091940"/>
        </p:xfrm>
        <a:graphic>
          <a:graphicData uri="http://schemas.openxmlformats.org/drawingml/2006/table">
            <a:tbl>
              <a:tblPr firstRow="1" bandRow="1">
                <a:tableStyleId>{5C22544A-7EE6-4342-B048-85BDC9FD1C3A}</a:tableStyleId>
              </a:tblPr>
              <a:tblGrid>
                <a:gridCol w="1155291">
                  <a:extLst>
                    <a:ext uri="{9D8B030D-6E8A-4147-A177-3AD203B41FA5}">
                      <a16:colId xmlns:a16="http://schemas.microsoft.com/office/drawing/2014/main" val="3365802215"/>
                    </a:ext>
                  </a:extLst>
                </a:gridCol>
                <a:gridCol w="1642653">
                  <a:extLst>
                    <a:ext uri="{9D8B030D-6E8A-4147-A177-3AD203B41FA5}">
                      <a16:colId xmlns:a16="http://schemas.microsoft.com/office/drawing/2014/main" val="3780680881"/>
                    </a:ext>
                  </a:extLst>
                </a:gridCol>
                <a:gridCol w="1332858">
                  <a:extLst>
                    <a:ext uri="{9D8B030D-6E8A-4147-A177-3AD203B41FA5}">
                      <a16:colId xmlns:a16="http://schemas.microsoft.com/office/drawing/2014/main" val="3232525896"/>
                    </a:ext>
                  </a:extLst>
                </a:gridCol>
                <a:gridCol w="1778432">
                  <a:extLst>
                    <a:ext uri="{9D8B030D-6E8A-4147-A177-3AD203B41FA5}">
                      <a16:colId xmlns:a16="http://schemas.microsoft.com/office/drawing/2014/main" val="3052307856"/>
                    </a:ext>
                  </a:extLst>
                </a:gridCol>
                <a:gridCol w="2595669">
                  <a:extLst>
                    <a:ext uri="{9D8B030D-6E8A-4147-A177-3AD203B41FA5}">
                      <a16:colId xmlns:a16="http://schemas.microsoft.com/office/drawing/2014/main" val="792401364"/>
                    </a:ext>
                  </a:extLst>
                </a:gridCol>
              </a:tblGrid>
              <a:tr h="437024">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Author/Year</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Title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Journal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Relevant Research Gap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l"/>
                      <a:r>
                        <a:rPr lang="en-IN" sz="1400" dirty="0">
                          <a:solidFill>
                            <a:schemeClr val="bg1"/>
                          </a:solidFill>
                          <a:latin typeface="Times New Roman" panose="02020603050405020304" pitchFamily="18" charset="0"/>
                          <a:cs typeface="Times New Roman" panose="02020603050405020304" pitchFamily="18" charset="0"/>
                        </a:rPr>
                        <a:t>Key findings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42559567"/>
                  </a:ext>
                </a:extLst>
              </a:tr>
              <a:tr h="1006256">
                <a:tc>
                  <a:txBody>
                    <a:bodyPr/>
                    <a:lstStyle/>
                    <a:p>
                      <a:r>
                        <a:rPr lang="en-IN" sz="1400" b="0" dirty="0">
                          <a:latin typeface="Times New Roman" panose="02020603050405020304" pitchFamily="18" charset="0"/>
                          <a:cs typeface="Times New Roman" panose="02020603050405020304" pitchFamily="18" charset="0"/>
                        </a:rPr>
                        <a:t>Zhang </a:t>
                      </a:r>
                      <a:r>
                        <a:rPr lang="en-IN" sz="1400" b="0" i="1" dirty="0">
                          <a:latin typeface="Times New Roman" panose="02020603050405020304" pitchFamily="18" charset="0"/>
                          <a:cs typeface="Times New Roman" panose="02020603050405020304" pitchFamily="18" charset="0"/>
                        </a:rPr>
                        <a:t>et al.</a:t>
                      </a:r>
                      <a:r>
                        <a:rPr lang="en-IN" sz="1400" b="0" dirty="0">
                          <a:latin typeface="Times New Roman" panose="02020603050405020304" pitchFamily="18" charset="0"/>
                          <a:cs typeface="Times New Roman" panose="02020603050405020304" pitchFamily="18" charset="0"/>
                        </a:rPr>
                        <a:t>,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0" i="0" dirty="0">
                          <a:latin typeface="Times New Roman" panose="02020603050405020304" pitchFamily="18" charset="0"/>
                          <a:cs typeface="Times New Roman" panose="02020603050405020304" pitchFamily="18" charset="0"/>
                        </a:rPr>
                        <a:t>Deep Learning for Drug Discovery Targeting SARS-CoV-2 Main Protease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b="0" i="1" dirty="0">
                          <a:latin typeface="Times New Roman" panose="02020603050405020304" pitchFamily="18" charset="0"/>
                          <a:cs typeface="Times New Roman" panose="02020603050405020304" pitchFamily="18" charset="0"/>
                        </a:rPr>
                        <a:t>Frontiers in Molecular Biosciences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0" dirty="0">
                          <a:latin typeface="Times New Roman" panose="02020603050405020304" pitchFamily="18" charset="0"/>
                          <a:cs typeface="Times New Roman" panose="02020603050405020304" pitchFamily="18" charset="0"/>
                        </a:rPr>
                        <a:t>Conventional docking fails to accurately prioritize hits; need DL-integrated pipelines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0" dirty="0">
                          <a:latin typeface="Times New Roman" panose="02020603050405020304" pitchFamily="18" charset="0"/>
                          <a:cs typeface="Times New Roman" panose="02020603050405020304" pitchFamily="18" charset="0"/>
                        </a:rPr>
                        <a:t>Deep neural networks outperformed docking-only methods in predicting </a:t>
                      </a:r>
                      <a:r>
                        <a:rPr lang="en-US" sz="1400" b="0" dirty="0" err="1">
                          <a:latin typeface="Times New Roman" panose="02020603050405020304" pitchFamily="18" charset="0"/>
                          <a:cs typeface="Times New Roman" panose="02020603050405020304" pitchFamily="18" charset="0"/>
                        </a:rPr>
                        <a:t>Mpro</a:t>
                      </a:r>
                      <a:r>
                        <a:rPr lang="en-US" sz="1400" b="0" dirty="0">
                          <a:latin typeface="Times New Roman" panose="02020603050405020304" pitchFamily="18" charset="0"/>
                          <a:cs typeface="Times New Roman" panose="02020603050405020304" pitchFamily="18" charset="0"/>
                        </a:rPr>
                        <a:t> inhibitors; validated with MD and ADMET profiling. Demonstrates robust DL-VS pipeline applicable to other targets like CFTR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947586"/>
                  </a:ext>
                </a:extLst>
              </a:tr>
              <a:tr h="1201389">
                <a:tc>
                  <a:txBody>
                    <a:bodyPr/>
                    <a:lstStyle/>
                    <a:p>
                      <a:r>
                        <a:rPr lang="en-IN" sz="1400" b="0" dirty="0">
                          <a:latin typeface="Times New Roman" panose="02020603050405020304" pitchFamily="18" charset="0"/>
                          <a:cs typeface="Times New Roman" panose="02020603050405020304" pitchFamily="18" charset="0"/>
                        </a:rPr>
                        <a:t>Akram </a:t>
                      </a:r>
                      <a:r>
                        <a:rPr lang="en-IN" sz="1400" b="0" i="1" dirty="0">
                          <a:latin typeface="Times New Roman" panose="02020603050405020304" pitchFamily="18" charset="0"/>
                          <a:cs typeface="Times New Roman" panose="02020603050405020304" pitchFamily="18" charset="0"/>
                        </a:rPr>
                        <a:t>et al., </a:t>
                      </a:r>
                      <a:r>
                        <a:rPr lang="en-IN" sz="1400" b="0" dirty="0">
                          <a:latin typeface="Times New Roman" panose="02020603050405020304" pitchFamily="18" charset="0"/>
                          <a:cs typeface="Times New Roman" panose="02020603050405020304" pitchFamily="18" charset="0"/>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b="0" i="0" dirty="0" err="1">
                          <a:latin typeface="Times New Roman" panose="02020603050405020304" pitchFamily="18" charset="0"/>
                          <a:cs typeface="Times New Roman" panose="02020603050405020304" pitchFamily="18" charset="0"/>
                        </a:rPr>
                        <a:t>Silibinins</a:t>
                      </a:r>
                      <a:r>
                        <a:rPr lang="en-IN" sz="1400" b="0" i="0" dirty="0">
                          <a:latin typeface="Times New Roman" panose="02020603050405020304" pitchFamily="18" charset="0"/>
                          <a:cs typeface="Times New Roman" panose="02020603050405020304" pitchFamily="18" charset="0"/>
                        </a:rPr>
                        <a:t> and Curcumin as Promising Ligands Against Mutant Cystic Fibrosis Transmembrane Regulator Protein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IN" sz="1400" b="0" i="1" dirty="0">
                          <a:latin typeface="Times New Roman" panose="02020603050405020304" pitchFamily="18" charset="0"/>
                          <a:cs typeface="Times New Roman" panose="02020603050405020304" pitchFamily="18" charset="0"/>
                        </a:rPr>
                        <a:t>AMB Express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0" dirty="0">
                          <a:latin typeface="Times New Roman" panose="02020603050405020304" pitchFamily="18" charset="0"/>
                          <a:cs typeface="Times New Roman" panose="02020603050405020304" pitchFamily="18" charset="0"/>
                        </a:rPr>
                        <a:t>Poor pharmacological performance and toxicity of current CFTR modulators; lack of evaluation of natural ligands in CFTR variants like D614G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a:r>
                        <a:rPr lang="en-US" sz="1400" b="0" dirty="0" err="1">
                          <a:latin typeface="Times New Roman" panose="02020603050405020304" pitchFamily="18" charset="0"/>
                          <a:cs typeface="Times New Roman" panose="02020603050405020304" pitchFamily="18" charset="0"/>
                        </a:rPr>
                        <a:t>Silibinins</a:t>
                      </a:r>
                      <a:r>
                        <a:rPr lang="en-US" sz="1400" b="0" dirty="0">
                          <a:latin typeface="Times New Roman" panose="02020603050405020304" pitchFamily="18" charset="0"/>
                          <a:cs typeface="Times New Roman" panose="02020603050405020304" pitchFamily="18" charset="0"/>
                        </a:rPr>
                        <a:t> and curcumin exhibited strong docking, favorable ADMET, and stable 200 ns MD binding to mutant CFTR. Highlighted potential as non-toxic, accessible CF therapies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13014649"/>
                  </a:ext>
                </a:extLst>
              </a:tr>
            </a:tbl>
          </a:graphicData>
        </a:graphic>
      </p:graphicFrame>
      <p:sp>
        <p:nvSpPr>
          <p:cNvPr id="3" name="TextBox 2">
            <a:extLst>
              <a:ext uri="{FF2B5EF4-FFF2-40B4-BE49-F238E27FC236}">
                <a16:creationId xmlns:a16="http://schemas.microsoft.com/office/drawing/2014/main" id="{BF3F48EA-6974-2548-49CB-98E4A45AD4E5}"/>
              </a:ext>
            </a:extLst>
          </p:cNvPr>
          <p:cNvSpPr txBox="1"/>
          <p:nvPr/>
        </p:nvSpPr>
        <p:spPr>
          <a:xfrm>
            <a:off x="211392" y="176548"/>
            <a:ext cx="260847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Previous Research</a:t>
            </a:r>
          </a:p>
        </p:txBody>
      </p:sp>
    </p:spTree>
    <p:extLst>
      <p:ext uri="{BB962C8B-B14F-4D97-AF65-F5344CB8AC3E}">
        <p14:creationId xmlns:p14="http://schemas.microsoft.com/office/powerpoint/2010/main" val="2028879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0FB0B-1725-016E-B836-B310D585A0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41192F-3040-FB0A-7CE8-725058FD4A5D}"/>
              </a:ext>
            </a:extLst>
          </p:cNvPr>
          <p:cNvSpPr txBox="1"/>
          <p:nvPr/>
        </p:nvSpPr>
        <p:spPr>
          <a:xfrm>
            <a:off x="255639" y="176980"/>
            <a:ext cx="347870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Methodology/ Work plan</a:t>
            </a:r>
          </a:p>
        </p:txBody>
      </p:sp>
      <p:sp>
        <p:nvSpPr>
          <p:cNvPr id="3" name="TextBox 2">
            <a:extLst>
              <a:ext uri="{FF2B5EF4-FFF2-40B4-BE49-F238E27FC236}">
                <a16:creationId xmlns:a16="http://schemas.microsoft.com/office/drawing/2014/main" id="{ABB14FA8-AF12-D7CF-3DF6-9D0B60B6D185}"/>
              </a:ext>
            </a:extLst>
          </p:cNvPr>
          <p:cNvSpPr txBox="1"/>
          <p:nvPr/>
        </p:nvSpPr>
        <p:spPr>
          <a:xfrm>
            <a:off x="2030361" y="1187905"/>
            <a:ext cx="4572000" cy="646331"/>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Retrieve top-ranked inhibitors from docking, dynamics, and energy-based validation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D81BB2B-49F2-BCFD-C51E-F3B370EC18BC}"/>
              </a:ext>
            </a:extLst>
          </p:cNvPr>
          <p:cNvSpPr txBox="1"/>
          <p:nvPr/>
        </p:nvSpPr>
        <p:spPr>
          <a:xfrm>
            <a:off x="2030361" y="2298166"/>
            <a:ext cx="4572000" cy="369332"/>
          </a:xfrm>
          <a:prstGeom prst="rect">
            <a:avLst/>
          </a:prstGeom>
          <a:noFill/>
          <a:ln w="3175">
            <a:solidFill>
              <a:schemeClr val="tx1"/>
            </a:solidFill>
          </a:ln>
        </p:spPr>
        <p:txBody>
          <a:bodyPr wrap="square">
            <a:spAutoFit/>
          </a:bodyPr>
          <a:lstStyle/>
          <a:p>
            <a:pPr algn="ctr"/>
            <a:r>
              <a:rPr lang="en-IN" dirty="0">
                <a:latin typeface="Times New Roman" panose="02020603050405020304" pitchFamily="18" charset="0"/>
                <a:cs typeface="Times New Roman" panose="02020603050405020304" pitchFamily="18" charset="0"/>
              </a:rPr>
              <a:t>ADMET Prediction</a:t>
            </a:r>
          </a:p>
        </p:txBody>
      </p:sp>
      <p:sp>
        <p:nvSpPr>
          <p:cNvPr id="8" name="TextBox 7">
            <a:extLst>
              <a:ext uri="{FF2B5EF4-FFF2-40B4-BE49-F238E27FC236}">
                <a16:creationId xmlns:a16="http://schemas.microsoft.com/office/drawing/2014/main" id="{7EBD06A1-6714-5B9D-BADD-B8C2B25C581E}"/>
              </a:ext>
            </a:extLst>
          </p:cNvPr>
          <p:cNvSpPr txBox="1"/>
          <p:nvPr/>
        </p:nvSpPr>
        <p:spPr>
          <a:xfrm>
            <a:off x="2079522" y="3071042"/>
            <a:ext cx="4572000" cy="923330"/>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Bind inhibitor targets into CF-related pathways (e.g., CFTR trafficking, inflammation, mucus production)</a:t>
            </a:r>
          </a:p>
        </p:txBody>
      </p:sp>
      <p:sp>
        <p:nvSpPr>
          <p:cNvPr id="12" name="TextBox 11">
            <a:extLst>
              <a:ext uri="{FF2B5EF4-FFF2-40B4-BE49-F238E27FC236}">
                <a16:creationId xmlns:a16="http://schemas.microsoft.com/office/drawing/2014/main" id="{8D9E2A2F-A0F9-40A5-0F5E-4D2A7572BBC9}"/>
              </a:ext>
            </a:extLst>
          </p:cNvPr>
          <p:cNvSpPr txBox="1"/>
          <p:nvPr/>
        </p:nvSpPr>
        <p:spPr>
          <a:xfrm>
            <a:off x="2079522" y="4397916"/>
            <a:ext cx="4572000" cy="646331"/>
          </a:xfrm>
          <a:prstGeom prst="rect">
            <a:avLst/>
          </a:prstGeom>
          <a:noFill/>
          <a:ln w="3175">
            <a:solidFill>
              <a:schemeClr val="tx1"/>
            </a:solidFill>
          </a:ln>
        </p:spPr>
        <p:txBody>
          <a:bodyPr wrap="square">
            <a:spAutoFit/>
          </a:bodyPr>
          <a:lstStyle/>
          <a:p>
            <a:pPr algn="ctr"/>
            <a:r>
              <a:rPr lang="en-US" dirty="0">
                <a:latin typeface="Times New Roman" panose="02020603050405020304" pitchFamily="18" charset="0"/>
                <a:cs typeface="Times New Roman" panose="02020603050405020304" pitchFamily="18" charset="0"/>
              </a:rPr>
              <a:t>Score and rank candidates for experimental testing</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29687B91-FFDE-DBB7-3A10-CB9B76901D1B}"/>
              </a:ext>
            </a:extLst>
          </p:cNvPr>
          <p:cNvCxnSpPr>
            <a:stCxn id="3" idx="2"/>
            <a:endCxn id="6" idx="0"/>
          </p:cNvCxnSpPr>
          <p:nvPr/>
        </p:nvCxnSpPr>
        <p:spPr>
          <a:xfrm>
            <a:off x="4316361" y="1834236"/>
            <a:ext cx="0" cy="463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C05245-723E-8698-2CE9-3274321B964D}"/>
              </a:ext>
            </a:extLst>
          </p:cNvPr>
          <p:cNvCxnSpPr/>
          <p:nvPr/>
        </p:nvCxnSpPr>
        <p:spPr>
          <a:xfrm>
            <a:off x="4306528" y="2688548"/>
            <a:ext cx="0" cy="382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929E0A-A86D-5047-4D22-BB323C7AD9CE}"/>
              </a:ext>
            </a:extLst>
          </p:cNvPr>
          <p:cNvCxnSpPr/>
          <p:nvPr/>
        </p:nvCxnSpPr>
        <p:spPr>
          <a:xfrm>
            <a:off x="4306528" y="3994372"/>
            <a:ext cx="0" cy="382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99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89A6-2424-81C8-3A4F-7393B597B8B1}"/>
              </a:ext>
            </a:extLst>
          </p:cNvPr>
          <p:cNvSpPr>
            <a:spLocks noGrp="1"/>
          </p:cNvSpPr>
          <p:nvPr>
            <p:ph type="title"/>
          </p:nvPr>
        </p:nvSpPr>
        <p:spPr>
          <a:xfrm>
            <a:off x="37340" y="473937"/>
            <a:ext cx="4534660" cy="498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 Completed Course Works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BC45A3-1DB8-31EC-4FD6-999293B53918}"/>
              </a:ext>
            </a:extLst>
          </p:cNvPr>
          <p:cNvSpPr>
            <a:spLocks noGrp="1"/>
          </p:cNvSpPr>
          <p:nvPr>
            <p:ph idx="1"/>
          </p:nvPr>
        </p:nvSpPr>
        <p:spPr>
          <a:xfrm>
            <a:off x="561367" y="1355102"/>
            <a:ext cx="5947588" cy="1552197"/>
          </a:xfrm>
          <a:ln>
            <a:noFill/>
          </a:ln>
        </p:spPr>
        <p:txBody>
          <a:bodyPr anchor="t">
            <a:noAutofit/>
          </a:bodyPr>
          <a:lstStyle/>
          <a:p>
            <a:pPr marL="342900" indent="-342900" algn="just">
              <a:buFont typeface="+mj-lt"/>
              <a:buAutoNum type="arabicPeriod"/>
            </a:pPr>
            <a:r>
              <a:rPr lang="en-US" dirty="0">
                <a:solidFill>
                  <a:schemeClr val="tx1">
                    <a:lumMod val="75000"/>
                  </a:schemeClr>
                </a:solidFill>
                <a:latin typeface="Times New Roman" panose="02020603050405020304" pitchFamily="18" charset="0"/>
                <a:cs typeface="Times New Roman" panose="02020603050405020304" pitchFamily="18" charset="0"/>
              </a:rPr>
              <a:t>Research Methodology for Sciences (PRES706L)</a:t>
            </a:r>
          </a:p>
          <a:p>
            <a:pPr marL="342900" indent="-342900" algn="just">
              <a:buFont typeface="+mj-lt"/>
              <a:buAutoNum type="arabicPeriod"/>
            </a:pPr>
            <a:r>
              <a:rPr lang="en-US" dirty="0">
                <a:solidFill>
                  <a:schemeClr val="tx1">
                    <a:lumMod val="75000"/>
                  </a:schemeClr>
                </a:solidFill>
                <a:latin typeface="Times New Roman" panose="02020603050405020304" pitchFamily="18" charset="0"/>
                <a:cs typeface="Times New Roman" panose="02020603050405020304" pitchFamily="18" charset="0"/>
              </a:rPr>
              <a:t>Research </a:t>
            </a:r>
            <a:r>
              <a:rPr lang="en-US" sz="2000" dirty="0">
                <a:solidFill>
                  <a:schemeClr val="tx1">
                    <a:lumMod val="75000"/>
                  </a:schemeClr>
                </a:solidFill>
                <a:latin typeface="Times New Roman" panose="02020603050405020304" pitchFamily="18" charset="0"/>
                <a:cs typeface="Times New Roman" panose="02020603050405020304" pitchFamily="18" charset="0"/>
              </a:rPr>
              <a:t>Publication</a:t>
            </a:r>
            <a:r>
              <a:rPr lang="en-US" dirty="0">
                <a:solidFill>
                  <a:schemeClr val="tx1">
                    <a:lumMod val="75000"/>
                  </a:schemeClr>
                </a:solidFill>
                <a:latin typeface="Times New Roman" panose="02020603050405020304" pitchFamily="18" charset="0"/>
                <a:cs typeface="Times New Roman" panose="02020603050405020304" pitchFamily="18" charset="0"/>
              </a:rPr>
              <a:t> and Ethics (PRMC0001L)</a:t>
            </a:r>
          </a:p>
          <a:p>
            <a:pPr marL="342900" indent="-342900" algn="just">
              <a:buFont typeface="+mj-lt"/>
              <a:buAutoNum type="arabicPeriod"/>
            </a:pPr>
            <a:r>
              <a:rPr lang="en-US" dirty="0">
                <a:solidFill>
                  <a:schemeClr val="tx1">
                    <a:lumMod val="75000"/>
                  </a:schemeClr>
                </a:solidFill>
                <a:latin typeface="Times New Roman" panose="02020603050405020304" pitchFamily="18" charset="0"/>
                <a:cs typeface="Times New Roman" panose="02020603050405020304" pitchFamily="18" charset="0"/>
              </a:rPr>
              <a:t>English for Researchers (PENG504N)</a:t>
            </a:r>
          </a:p>
          <a:p>
            <a:pPr algn="just">
              <a:buFont typeface="Arial" panose="020B0604020202020204" pitchFamily="34" charset="0"/>
              <a:buChar char="•"/>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lumMod val="75000"/>
                  </a:schemeClr>
                </a:solidFill>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			</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C4E4071-95DE-E6E7-BC40-2DFDCE4653F3}"/>
              </a:ext>
            </a:extLst>
          </p:cNvPr>
          <p:cNvSpPr txBox="1">
            <a:spLocks/>
          </p:cNvSpPr>
          <p:nvPr/>
        </p:nvSpPr>
        <p:spPr>
          <a:xfrm>
            <a:off x="561367" y="2907299"/>
            <a:ext cx="3840480" cy="6650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IN" sz="2400" b="1" dirty="0">
                <a:latin typeface="Times New Roman" panose="02020603050405020304" pitchFamily="18" charset="0"/>
                <a:cs typeface="Times New Roman" panose="02020603050405020304" pitchFamily="18" charset="0"/>
              </a:rPr>
              <a:t>Proposed Course works </a:t>
            </a:r>
            <a:br>
              <a:rPr lang="en-IN" sz="2400" b="1" dirty="0">
                <a:latin typeface="Times New Roman" panose="02020603050405020304" pitchFamily="18" charset="0"/>
                <a:cs typeface="Times New Roman" panose="02020603050405020304" pitchFamily="18" charset="0"/>
              </a:rPr>
            </a:br>
            <a:endParaRPr lang="en-IN" sz="2400" dirty="0"/>
          </a:p>
        </p:txBody>
      </p:sp>
      <p:sp>
        <p:nvSpPr>
          <p:cNvPr id="5" name="Content Placeholder 2">
            <a:extLst>
              <a:ext uri="{FF2B5EF4-FFF2-40B4-BE49-F238E27FC236}">
                <a16:creationId xmlns:a16="http://schemas.microsoft.com/office/drawing/2014/main" id="{1E3F7D5C-9962-0102-9BD7-30FA6A8533FB}"/>
              </a:ext>
            </a:extLst>
          </p:cNvPr>
          <p:cNvSpPr txBox="1">
            <a:spLocks/>
          </p:cNvSpPr>
          <p:nvPr/>
        </p:nvSpPr>
        <p:spPr>
          <a:xfrm>
            <a:off x="561367" y="3771887"/>
            <a:ext cx="7638735" cy="1552197"/>
          </a:xfrm>
          <a:prstGeom prst="rect">
            <a:avLst/>
          </a:prstGeom>
          <a:ln>
            <a:noFill/>
          </a:ln>
        </p:spPr>
        <p:txBody>
          <a:bodyPr vert="horz" lIns="91440" tIns="45720" rIns="91440" bIns="45720" rtlCol="0" anchor="t">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buFont typeface="+mj-lt"/>
              <a:buAutoNum type="arabicPeriod" startAt="4"/>
            </a:pPr>
            <a:r>
              <a:rPr lang="en-US" sz="2000" dirty="0">
                <a:solidFill>
                  <a:srgbClr val="000000"/>
                </a:solidFill>
                <a:latin typeface="Times New Roman" panose="02020603050405020304" pitchFamily="18" charset="0"/>
                <a:cs typeface="Times New Roman" panose="02020603050405020304" pitchFamily="18" charset="0"/>
              </a:rPr>
              <a:t>Self-study Course 1: </a:t>
            </a:r>
            <a:r>
              <a:rPr lang="en-IN" sz="2000" dirty="0">
                <a:latin typeface="Times New Roman" panose="02020603050405020304" pitchFamily="18" charset="0"/>
                <a:cs typeface="Times New Roman" panose="02020603050405020304" pitchFamily="18" charset="0"/>
              </a:rPr>
              <a:t>Drug Discovery &amp; Pharmacology</a:t>
            </a: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US" sz="2000" dirty="0">
                <a:solidFill>
                  <a:srgbClr val="000000"/>
                </a:solidFill>
                <a:latin typeface="Times New Roman" panose="02020603050405020304" pitchFamily="18" charset="0"/>
                <a:cs typeface="Times New Roman" panose="02020603050405020304" pitchFamily="18" charset="0"/>
              </a:rPr>
              <a:t>Self-study Course 2: </a:t>
            </a:r>
            <a:r>
              <a:rPr lang="en-IN" sz="2000" dirty="0">
                <a:latin typeface="Times New Roman" panose="02020603050405020304" pitchFamily="18" charset="0"/>
                <a:cs typeface="Times New Roman" panose="02020603050405020304" pitchFamily="18" charset="0"/>
              </a:rPr>
              <a:t>Python Programming for Bio-informatics</a:t>
            </a:r>
          </a:p>
          <a:p>
            <a:pPr marL="342900" indent="-342900">
              <a:buFont typeface="+mj-lt"/>
              <a:buAutoNum type="arabicPeriod" startAt="4"/>
            </a:pPr>
            <a:r>
              <a:rPr lang="en-IN" sz="2000" dirty="0">
                <a:solidFill>
                  <a:srgbClr val="000000"/>
                </a:solidFill>
                <a:latin typeface="Times New Roman" panose="02020603050405020304" pitchFamily="18" charset="0"/>
                <a:cs typeface="Times New Roman" panose="02020603050405020304" pitchFamily="18" charset="0"/>
              </a:rPr>
              <a:t>NPTEL Course: Introduction to </a:t>
            </a:r>
            <a:r>
              <a:rPr lang="en-IN" sz="2000" dirty="0">
                <a:latin typeface="Times New Roman" panose="02020603050405020304" pitchFamily="18" charset="0"/>
                <a:cs typeface="Times New Roman" panose="02020603050405020304" pitchFamily="18" charset="0"/>
              </a:rPr>
              <a:t>Machine Learning</a:t>
            </a:r>
          </a:p>
          <a:p>
            <a:pPr marL="0" indent="0" algn="just">
              <a:buFont typeface="Garamond" pitchFamily="18" charset="0"/>
              <a:buNone/>
            </a:pPr>
            <a:r>
              <a:rPr lang="en-IN" sz="2000" b="1" dirty="0">
                <a:latin typeface="Times New Roman" panose="02020603050405020304" pitchFamily="18" charset="0"/>
                <a:cs typeface="Times New Roman" panose="02020603050405020304" pitchFamily="18" charset="0"/>
              </a:rPr>
              <a:t>			</a:t>
            </a:r>
          </a:p>
          <a:p>
            <a:pPr marL="0" indent="0" algn="just">
              <a:buFont typeface="Garamond" pitchFamily="18" charset="0"/>
              <a:buNone/>
            </a:pPr>
            <a:r>
              <a:rPr lang="en-IN" sz="2000" b="1" dirty="0">
                <a:latin typeface="Times New Roman" panose="02020603050405020304" pitchFamily="18" charset="0"/>
                <a:cs typeface="Times New Roman" panose="02020603050405020304" pitchFamily="18" charset="0"/>
              </a:rPr>
              <a:t>			</a:t>
            </a:r>
            <a:endParaRPr lang="en-US" sz="2000"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67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03BC21-5799-08C9-A70E-21D81E9C53BB}"/>
              </a:ext>
            </a:extLst>
          </p:cNvPr>
          <p:cNvSpPr txBox="1"/>
          <p:nvPr/>
        </p:nvSpPr>
        <p:spPr>
          <a:xfrm>
            <a:off x="379647" y="116508"/>
            <a:ext cx="8410392" cy="6832640"/>
          </a:xfrm>
          <a:prstGeom prst="rect">
            <a:avLst/>
          </a:prstGeom>
          <a:noFill/>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SYLLABUS:  Self-study Course 1: </a:t>
            </a:r>
            <a:r>
              <a:rPr lang="en-IN" sz="2400" b="1" dirty="0">
                <a:latin typeface="Times New Roman" panose="02020603050405020304" pitchFamily="18" charset="0"/>
                <a:cs typeface="Times New Roman" panose="02020603050405020304" pitchFamily="18" charset="0"/>
              </a:rPr>
              <a:t>Drug Discovery &amp; Pharmacology</a:t>
            </a:r>
          </a:p>
          <a:p>
            <a:pPr algn="just"/>
            <a:endParaRPr lang="en-US" sz="1600" b="1"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Module 1: Introduction to Drug Discovery</a:t>
            </a:r>
            <a:endParaRPr lang="en-IN"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Stages of drug discovery (hit to lead to candidate) in pharma, biotech, academia, Success rate, cost, and timelines. Disease and Drug target, Target specificity and Selectivity, Finding a lead compound</a:t>
            </a:r>
          </a:p>
          <a:p>
            <a:pPr algn="just"/>
            <a:r>
              <a:rPr lang="en-IN" b="1" dirty="0">
                <a:latin typeface="Times New Roman" panose="02020603050405020304" pitchFamily="18" charset="0"/>
                <a:cs typeface="Times New Roman" panose="02020603050405020304" pitchFamily="18" charset="0"/>
              </a:rPr>
              <a:t>Module 2: Target Identification &amp; Validation</a:t>
            </a:r>
          </a:p>
          <a:p>
            <a:pPr algn="just"/>
            <a:r>
              <a:rPr lang="en-US" sz="1600" dirty="0">
                <a:latin typeface="Times New Roman" panose="02020603050405020304" pitchFamily="18" charset="0"/>
                <a:cs typeface="Times New Roman" panose="02020603050405020304" pitchFamily="18" charset="0"/>
              </a:rPr>
              <a:t>Biological target classes: enzymes, receptors, PPIs, CFTR and its interacting proteins (CAL, Hsp90), Use of omics, bioinformatics, and expression data.</a:t>
            </a:r>
          </a:p>
          <a:p>
            <a:pPr algn="just"/>
            <a:r>
              <a:rPr lang="en-IN" b="1" dirty="0">
                <a:latin typeface="Times New Roman" panose="02020603050405020304" pitchFamily="18" charset="0"/>
                <a:cs typeface="Times New Roman" panose="02020603050405020304" pitchFamily="18" charset="0"/>
              </a:rPr>
              <a:t>Module 3: Lead Discovery Techniques</a:t>
            </a:r>
          </a:p>
          <a:p>
            <a:pPr algn="just"/>
            <a:r>
              <a:rPr lang="en-US" sz="1600" dirty="0">
                <a:latin typeface="Times New Roman" panose="02020603050405020304" pitchFamily="18" charset="0"/>
                <a:cs typeface="Times New Roman" panose="02020603050405020304" pitchFamily="18" charset="0"/>
              </a:rPr>
              <a:t>High-throughput screening (HTS), Virtual screening: ligand and structure based, Fragment-based drug design.</a:t>
            </a:r>
          </a:p>
          <a:p>
            <a:pPr algn="just"/>
            <a:r>
              <a:rPr lang="en-IN" b="1" dirty="0">
                <a:latin typeface="Times New Roman" panose="02020603050405020304" pitchFamily="18" charset="0"/>
                <a:cs typeface="Times New Roman" panose="02020603050405020304" pitchFamily="18" charset="0"/>
              </a:rPr>
              <a:t>Module 4: Optimizing target interactions: </a:t>
            </a:r>
            <a:r>
              <a:rPr lang="en-US" sz="1600" dirty="0">
                <a:latin typeface="Times New Roman" panose="02020603050405020304" pitchFamily="18" charset="0"/>
                <a:cs typeface="Times New Roman" panose="02020603050405020304" pitchFamily="18" charset="0"/>
              </a:rPr>
              <a:t>Structure–activity relationships (SAR), Pharmacophore modeling, Chemical modifications and optimization of drug.</a:t>
            </a:r>
          </a:p>
          <a:p>
            <a:pPr algn="just"/>
            <a:r>
              <a:rPr lang="en-IN" b="1" dirty="0">
                <a:latin typeface="Times New Roman" panose="02020603050405020304" pitchFamily="18" charset="0"/>
                <a:cs typeface="Times New Roman" panose="02020603050405020304" pitchFamily="18" charset="0"/>
              </a:rPr>
              <a:t>Module 5: Pharmacology Fundamentals</a:t>
            </a:r>
          </a:p>
          <a:p>
            <a:pPr algn="just"/>
            <a:r>
              <a:rPr lang="en-US" sz="1600" dirty="0">
                <a:latin typeface="Times New Roman" panose="02020603050405020304" pitchFamily="18" charset="0"/>
                <a:cs typeface="Times New Roman" panose="02020603050405020304" pitchFamily="18" charset="0"/>
              </a:rPr>
              <a:t>Mechanism of drug action, Agonist/antagonist behavior, Dose-response, potency, efficacy.</a:t>
            </a:r>
          </a:p>
          <a:p>
            <a:pPr algn="just"/>
            <a:r>
              <a:rPr lang="en-IN" b="1" dirty="0">
                <a:latin typeface="Times New Roman" panose="02020603050405020304" pitchFamily="18" charset="0"/>
                <a:cs typeface="Times New Roman" panose="02020603050405020304" pitchFamily="18" charset="0"/>
              </a:rPr>
              <a:t>Module 6: ADMET &amp; Toxicology</a:t>
            </a:r>
          </a:p>
          <a:p>
            <a:pPr algn="just"/>
            <a:r>
              <a:rPr lang="en-US" sz="1600" dirty="0">
                <a:latin typeface="Times New Roman" panose="02020603050405020304" pitchFamily="18" charset="0"/>
                <a:cs typeface="Times New Roman" panose="02020603050405020304" pitchFamily="18" charset="0"/>
              </a:rPr>
              <a:t>Absorption, distribution, metabolism, excretion, toxicity, In silico ADMET prediction tools, PK/PD modeling</a:t>
            </a:r>
          </a:p>
          <a:p>
            <a:pPr algn="just"/>
            <a:endParaRPr lang="en-US" sz="16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Reference Books:</a:t>
            </a:r>
          </a:p>
          <a:p>
            <a:r>
              <a:rPr lang="en-US" sz="1600" dirty="0">
                <a:latin typeface="Times New Roman" panose="02020603050405020304" pitchFamily="18" charset="0"/>
                <a:cs typeface="Times New Roman" panose="02020603050405020304" pitchFamily="18" charset="0"/>
              </a:rPr>
              <a:t>Patrick Graham L, . (2009). AN INTRODUCTION TO MEDICINAL CHEMISTRY. ND: Oxford university. </a:t>
            </a:r>
          </a:p>
          <a:p>
            <a:r>
              <a:rPr lang="en-US" sz="1600" dirty="0">
                <a:latin typeface="Times New Roman" panose="02020603050405020304" pitchFamily="18" charset="0"/>
                <a:cs typeface="Times New Roman" panose="02020603050405020304" pitchFamily="18" charset="0"/>
              </a:rPr>
              <a:t>WERMUTH CAMILLE G, . (2004). THE PRACTICE OF MEDICINAL CHEMISTRY. </a:t>
            </a:r>
            <a:r>
              <a:rPr lang="en-US" sz="1600" dirty="0" err="1">
                <a:latin typeface="Times New Roman" panose="02020603050405020304" pitchFamily="18" charset="0"/>
                <a:cs typeface="Times New Roman" panose="02020603050405020304" pitchFamily="18" charset="0"/>
              </a:rPr>
              <a:t>london</a:t>
            </a:r>
            <a:r>
              <a:rPr lang="en-US" sz="1600" dirty="0">
                <a:latin typeface="Times New Roman" panose="02020603050405020304" pitchFamily="18" charset="0"/>
                <a:cs typeface="Times New Roman" panose="02020603050405020304" pitchFamily="18" charset="0"/>
              </a:rPr>
              <a:t>: academic press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168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D1825-1FA7-9D40-A4FC-9696D0D49513}"/>
              </a:ext>
            </a:extLst>
          </p:cNvPr>
          <p:cNvSpPr txBox="1"/>
          <p:nvPr/>
        </p:nvSpPr>
        <p:spPr>
          <a:xfrm>
            <a:off x="393536" y="0"/>
            <a:ext cx="8356927" cy="7263527"/>
          </a:xfrm>
          <a:prstGeom prst="rect">
            <a:avLst/>
          </a:prstGeom>
          <a:noFill/>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Self-study Course 2: </a:t>
            </a:r>
            <a:r>
              <a:rPr lang="en-IN" sz="2400" b="1" dirty="0">
                <a:latin typeface="Times New Roman" panose="02020603050405020304" pitchFamily="18" charset="0"/>
                <a:cs typeface="Times New Roman" panose="02020603050405020304" pitchFamily="18" charset="0"/>
              </a:rPr>
              <a:t>Python Programming for Bio-informatics</a:t>
            </a:r>
          </a:p>
          <a:p>
            <a:pPr algn="just"/>
            <a:r>
              <a:rPr lang="en-IN" sz="14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Module 1: Introduction to Python and Basic Programming</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Introduction, Variables, Data types, Expressions, Type conversion, Keywords, Operators, Input statement, Conditional statements, Loops</a:t>
            </a:r>
          </a:p>
          <a:p>
            <a:pPr algn="just"/>
            <a:r>
              <a:rPr lang="en-IN" sz="1600" b="1" dirty="0">
                <a:latin typeface="Times New Roman" panose="02020603050405020304" pitchFamily="18" charset="0"/>
                <a:cs typeface="Times New Roman" panose="02020603050405020304" pitchFamily="18" charset="0"/>
              </a:rPr>
              <a:t>Module 2: String Handling, Modular Programming, and Data Structures</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Introduction, Structure, Objectives, String basics in Python, accessing characters, String methods, Data structures, Lists, Dictionaries, Modular programming, Functions, Modules</a:t>
            </a:r>
          </a:p>
          <a:p>
            <a:pPr algn="just"/>
            <a:r>
              <a:rPr lang="en-IN" sz="1600" b="1" dirty="0">
                <a:latin typeface="Times New Roman" panose="02020603050405020304" pitchFamily="18" charset="0"/>
                <a:cs typeface="Times New Roman" panose="02020603050405020304" pitchFamily="18" charset="0"/>
              </a:rPr>
              <a:t>Module 3: File Handling and Object Oriented Concept</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Introduction, Accessing characters, String methods, working with directories, Object-oriented programming, Classes in Python.</a:t>
            </a:r>
          </a:p>
          <a:p>
            <a:pPr algn="just"/>
            <a:r>
              <a:rPr lang="en-IN" sz="1600" b="1" dirty="0">
                <a:latin typeface="Times New Roman" panose="02020603050405020304" pitchFamily="18" charset="0"/>
                <a:cs typeface="Times New Roman" panose="02020603050405020304" pitchFamily="18" charset="0"/>
              </a:rPr>
              <a:t>Module 4: Basic Concept of </a:t>
            </a:r>
            <a:r>
              <a:rPr lang="en-IN" sz="1600" b="1" dirty="0" err="1">
                <a:latin typeface="Times New Roman" panose="02020603050405020304" pitchFamily="18" charset="0"/>
                <a:cs typeface="Times New Roman" panose="02020603050405020304" pitchFamily="18" charset="0"/>
              </a:rPr>
              <a:t>Biopython</a:t>
            </a:r>
            <a:r>
              <a:rPr lang="en-IN" sz="1600" b="1" dirty="0">
                <a:latin typeface="Times New Roman" panose="02020603050405020304" pitchFamily="18" charset="0"/>
                <a:cs typeface="Times New Roman" panose="02020603050405020304" pitchFamily="18" charset="0"/>
              </a:rPr>
              <a:t> Module</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Install </a:t>
            </a:r>
            <a:r>
              <a:rPr lang="en-IN" sz="1600" dirty="0" err="1">
                <a:latin typeface="Times New Roman" panose="02020603050405020304" pitchFamily="18" charset="0"/>
                <a:cs typeface="Times New Roman" panose="02020603050405020304" pitchFamily="18" charset="0"/>
              </a:rPr>
              <a:t>Biopython</a:t>
            </a:r>
            <a:r>
              <a:rPr lang="en-IN" sz="1600" dirty="0">
                <a:latin typeface="Times New Roman" panose="02020603050405020304" pitchFamily="18" charset="0"/>
                <a:cs typeface="Times New Roman" panose="02020603050405020304" pitchFamily="18" charset="0"/>
              </a:rPr>
              <a:t>, Sequence object in </a:t>
            </a:r>
            <a:r>
              <a:rPr lang="en-IN" sz="1600" dirty="0" err="1">
                <a:latin typeface="Times New Roman" panose="02020603050405020304" pitchFamily="18" charset="0"/>
                <a:cs typeface="Times New Roman" panose="02020603050405020304" pitchFamily="18" charset="0"/>
              </a:rPr>
              <a:t>Biopython</a:t>
            </a:r>
            <a:r>
              <a:rPr lang="en-IN" sz="1600" dirty="0">
                <a:latin typeface="Times New Roman" panose="02020603050405020304" pitchFamily="18" charset="0"/>
                <a:cs typeface="Times New Roman" panose="02020603050405020304" pitchFamily="18" charset="0"/>
              </a:rPr>
              <a:t>, Sequence object operations, Mutable sequence, Sequence Record object, Sequence input-output module, Accessing sequences from FASTA and GenBank</a:t>
            </a:r>
          </a:p>
          <a:p>
            <a:pPr algn="just"/>
            <a:r>
              <a:rPr lang="en-IN" sz="1600" b="1" dirty="0">
                <a:latin typeface="Times New Roman" panose="02020603050405020304" pitchFamily="18" charset="0"/>
                <a:cs typeface="Times New Roman" panose="02020603050405020304" pitchFamily="18" charset="0"/>
              </a:rPr>
              <a:t>Module 5: Data Handling and Visualization in Bioinformatics</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Data handling, Data visualization, Working with NumPy, Working with Pandas, Working with Matplotlib, Bar plot, Histogram plot, Scatter plot.</a:t>
            </a:r>
          </a:p>
          <a:p>
            <a:pPr algn="just"/>
            <a:r>
              <a:rPr lang="en-IN" sz="1600" b="1" dirty="0">
                <a:latin typeface="Times New Roman" panose="02020603050405020304" pitchFamily="18" charset="0"/>
                <a:cs typeface="Times New Roman" panose="02020603050405020304" pitchFamily="18" charset="0"/>
              </a:rPr>
              <a:t>Module 6: Mini project on Bioinformatics</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Cluster analysis, Drug discovery, Mini project description.</a:t>
            </a:r>
          </a:p>
          <a:p>
            <a:pPr algn="just"/>
            <a:r>
              <a:rPr lang="en-IN" sz="1600" dirty="0">
                <a:latin typeface="Times New Roman" panose="02020603050405020304" pitchFamily="18" charset="0"/>
                <a:cs typeface="Times New Roman" panose="02020603050405020304" pitchFamily="18" charset="0"/>
              </a:rPr>
              <a:t> </a:t>
            </a:r>
          </a:p>
          <a:p>
            <a:pPr algn="just"/>
            <a:r>
              <a:rPr lang="en-IN" sz="1600" b="1" dirty="0">
                <a:latin typeface="Times New Roman" panose="02020603050405020304" pitchFamily="18" charset="0"/>
                <a:cs typeface="Times New Roman" panose="02020603050405020304" pitchFamily="18" charset="0"/>
              </a:rPr>
              <a:t>Reference Book:</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Shahnaz Verma, Parul Fatima. (2024). PYTHON FOR BIOINFORMATICS: using machine learning for drug discovery, cluster analysis, and phylogenetics (</a:t>
            </a:r>
            <a:r>
              <a:rPr lang="en-IN" sz="1600" dirty="0" err="1">
                <a:latin typeface="Times New Roman" panose="02020603050405020304" pitchFamily="18" charset="0"/>
                <a:cs typeface="Times New Roman" panose="02020603050405020304" pitchFamily="18" charset="0"/>
              </a:rPr>
              <a:t>english</a:t>
            </a:r>
            <a:r>
              <a:rPr lang="en-IN" sz="1600" dirty="0">
                <a:latin typeface="Times New Roman" panose="02020603050405020304" pitchFamily="18" charset="0"/>
                <a:cs typeface="Times New Roman" panose="02020603050405020304" pitchFamily="18" charset="0"/>
              </a:rPr>
              <a:t> edition). BPB PUBLICATIONS.</a:t>
            </a:r>
          </a:p>
          <a:p>
            <a:pPr algn="just"/>
            <a:r>
              <a:rPr lang="en-IN" sz="1600" dirty="0">
                <a:latin typeface="Times New Roman" panose="02020603050405020304" pitchFamily="18" charset="0"/>
                <a:cs typeface="Times New Roman" panose="02020603050405020304" pitchFamily="18" charset="0"/>
              </a:rPr>
              <a:t>Idris, I. (2014). Python data analysis: learn how to apply powerful data analysis techniques with popular open-source Python modules. </a:t>
            </a:r>
            <a:r>
              <a:rPr lang="en-IN" sz="1600" dirty="0" err="1">
                <a:latin typeface="Times New Roman" panose="02020603050405020304" pitchFamily="18" charset="0"/>
                <a:cs typeface="Times New Roman" panose="02020603050405020304" pitchFamily="18" charset="0"/>
              </a:rPr>
              <a:t>Packt</a:t>
            </a:r>
            <a:r>
              <a:rPr lang="en-IN" sz="1600" dirty="0">
                <a:latin typeface="Times New Roman" panose="02020603050405020304" pitchFamily="18" charset="0"/>
                <a:cs typeface="Times New Roman" panose="02020603050405020304" pitchFamily="18" charset="0"/>
              </a:rPr>
              <a:t> Pub. http://site.ebrary.com/id/10962285</a:t>
            </a:r>
          </a:p>
          <a:p>
            <a:pPr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46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CC9-A139-D8B8-D340-1B632F53E7A0}"/>
              </a:ext>
            </a:extLst>
          </p:cNvPr>
          <p:cNvSpPr txBox="1"/>
          <p:nvPr/>
        </p:nvSpPr>
        <p:spPr>
          <a:xfrm>
            <a:off x="527424" y="467272"/>
            <a:ext cx="165533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6243D2B5-43DF-2D80-4143-2D8C5CB643B1}"/>
              </a:ext>
            </a:extLst>
          </p:cNvPr>
          <p:cNvSpPr txBox="1"/>
          <p:nvPr/>
        </p:nvSpPr>
        <p:spPr>
          <a:xfrm>
            <a:off x="517594" y="1354502"/>
            <a:ext cx="5165451" cy="4708981"/>
          </a:xfrm>
          <a:prstGeom prst="rect">
            <a:avLst/>
          </a:prstGeom>
          <a:noFill/>
        </p:spPr>
        <p:txBody>
          <a:bodyPr wrap="square" rtlCol="0">
            <a:spAutoFit/>
          </a:bodyPr>
          <a:lstStyle/>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Introduction and Background</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Problem statement</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Previous Research</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Research Gap</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Objectives</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Methodology / Work Plan</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Proposed Course work</a:t>
            </a:r>
          </a:p>
          <a:p>
            <a:pPr marL="257175" indent="-257175">
              <a:buFont typeface="+mj-lt"/>
              <a:buAutoNum type="arabicPeriod"/>
            </a:pPr>
            <a:endParaRPr lang="en-IN" sz="200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IN"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438231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FA50E-FF88-2487-935F-A0E1787F07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30527B-9D93-865E-3E6E-8835962BDC8D}"/>
              </a:ext>
            </a:extLst>
          </p:cNvPr>
          <p:cNvSpPr txBox="1"/>
          <p:nvPr/>
        </p:nvSpPr>
        <p:spPr>
          <a:xfrm>
            <a:off x="462117" y="359849"/>
            <a:ext cx="7915246" cy="830997"/>
          </a:xfrm>
          <a:prstGeom prst="rect">
            <a:avLst/>
          </a:prstGeom>
          <a:noFill/>
        </p:spPr>
        <p:txBody>
          <a:bodyPr wrap="square">
            <a:spAutoFit/>
          </a:bodyPr>
          <a:lstStyle/>
          <a:p>
            <a:r>
              <a:rPr lang="en-IN" sz="2400" b="1" dirty="0">
                <a:solidFill>
                  <a:srgbClr val="000000"/>
                </a:solidFill>
                <a:latin typeface="Times New Roman" panose="02020603050405020304" pitchFamily="18" charset="0"/>
                <a:cs typeface="Times New Roman" panose="02020603050405020304" pitchFamily="18" charset="0"/>
              </a:rPr>
              <a:t>NPTEL Course: Introduction to </a:t>
            </a:r>
            <a:r>
              <a:rPr lang="en-IN" sz="2400" b="1" dirty="0">
                <a:latin typeface="Times New Roman" panose="02020603050405020304" pitchFamily="18" charset="0"/>
                <a:cs typeface="Times New Roman" panose="02020603050405020304" pitchFamily="18" charset="0"/>
              </a:rPr>
              <a:t>Machine Learning</a:t>
            </a:r>
          </a:p>
          <a:p>
            <a:pPr>
              <a:buNone/>
            </a:pP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4DB8AB-350E-6523-8A46-B26BDF044DDB}"/>
              </a:ext>
            </a:extLst>
          </p:cNvPr>
          <p:cNvSpPr txBox="1"/>
          <p:nvPr/>
        </p:nvSpPr>
        <p:spPr>
          <a:xfrm>
            <a:off x="462117" y="1941913"/>
            <a:ext cx="8141387" cy="3139321"/>
          </a:xfrm>
          <a:prstGeom prst="rect">
            <a:avLst/>
          </a:prstGeom>
          <a:noFill/>
        </p:spPr>
        <p:txBody>
          <a:bodyPr wrap="square">
            <a:spAutoFit/>
          </a:bodyPr>
          <a:lstStyle/>
          <a:p>
            <a:pPr algn="ctr">
              <a:buNone/>
            </a:pPr>
            <a:r>
              <a:rPr lang="en-IN" sz="1800" b="1" dirty="0">
                <a:solidFill>
                  <a:srgbClr val="000000"/>
                </a:solidFill>
                <a:effectLst/>
                <a:latin typeface="Times New Roman" panose="02020603050405020304" pitchFamily="18" charset="0"/>
                <a:ea typeface="Times New Roman" panose="02020603050405020304" pitchFamily="18" charset="0"/>
              </a:rPr>
              <a:t>Course Plan</a:t>
            </a:r>
          </a:p>
          <a:p>
            <a:pPr algn="ctr">
              <a:buNone/>
            </a:pP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1: Basics of Linear Algebra, Probability, Optimization</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2: Introduction to Supervised Learning - Regression; Topics - Linear Regression; Ridge Regression; LASSO</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3: Supervised Learning - Classification; Topics: K-NN, Decision Tree.</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4: Supervised Learning - Classification; Topics: Naive Bayes.</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5: Supervised Learning - Logistic Regression, Perceptron.</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6: Supervised Learning - Support Vector Machines</a:t>
            </a:r>
            <a:endParaRPr lang="en-IN" sz="1800" dirty="0">
              <a:effectLst/>
              <a:latin typeface="Times New Roman" panose="02020603050405020304" pitchFamily="18" charset="0"/>
              <a:ea typeface="Times New Roman" panose="02020603050405020304" pitchFamily="18" charset="0"/>
            </a:endParaRPr>
          </a:p>
          <a:p>
            <a:pPr algn="just">
              <a:buNone/>
            </a:pPr>
            <a:r>
              <a:rPr lang="en-IN" sz="1800" dirty="0">
                <a:solidFill>
                  <a:srgbClr val="000000"/>
                </a:solidFill>
                <a:effectLst/>
                <a:latin typeface="Times New Roman" panose="02020603050405020304" pitchFamily="18" charset="0"/>
                <a:ea typeface="Times New Roman" panose="02020603050405020304" pitchFamily="18" charset="0"/>
              </a:rPr>
              <a:t>Week 7: Supervised Learning - Ensemble Methods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Week 8: Unsupervised Learning - K-means Clustering, PCA</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1AB17AE-63C1-6747-2A2D-E5603D7A453F}"/>
              </a:ext>
            </a:extLst>
          </p:cNvPr>
          <p:cNvSpPr txBox="1"/>
          <p:nvPr/>
        </p:nvSpPr>
        <p:spPr>
          <a:xfrm>
            <a:off x="462117" y="943758"/>
            <a:ext cx="5223994"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Name of the Instructor: Prof. Arun Kumar, IIT Madras</a:t>
            </a:r>
          </a:p>
          <a:p>
            <a:r>
              <a:rPr lang="en-IN" dirty="0">
                <a:latin typeface="Times New Roman" panose="02020603050405020304" pitchFamily="18" charset="0"/>
                <a:cs typeface="Times New Roman" panose="02020603050405020304" pitchFamily="18" charset="0"/>
              </a:rPr>
              <a:t>Duration: 8 Weeks</a:t>
            </a:r>
          </a:p>
          <a:p>
            <a:r>
              <a:rPr lang="en-IN" dirty="0">
                <a:latin typeface="Times New Roman" panose="02020603050405020304" pitchFamily="18" charset="0"/>
                <a:cs typeface="Times New Roman" panose="02020603050405020304" pitchFamily="18" charset="0"/>
              </a:rPr>
              <a:t>Start Date: 21 Jul 2025 End Date: 12 Sep 2025</a:t>
            </a:r>
          </a:p>
        </p:txBody>
      </p:sp>
      <p:sp>
        <p:nvSpPr>
          <p:cNvPr id="8" name="TextBox 7">
            <a:extLst>
              <a:ext uri="{FF2B5EF4-FFF2-40B4-BE49-F238E27FC236}">
                <a16:creationId xmlns:a16="http://schemas.microsoft.com/office/drawing/2014/main" id="{19F5F082-C2AA-8A82-126D-4F1031ACAC11}"/>
              </a:ext>
            </a:extLst>
          </p:cNvPr>
          <p:cNvSpPr txBox="1"/>
          <p:nvPr/>
        </p:nvSpPr>
        <p:spPr>
          <a:xfrm>
            <a:off x="462117" y="5297822"/>
            <a:ext cx="8239431" cy="147732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References</a:t>
            </a:r>
          </a:p>
          <a:p>
            <a:r>
              <a:rPr lang="en-US" dirty="0">
                <a:latin typeface="Times New Roman" panose="02020603050405020304" pitchFamily="18" charset="0"/>
                <a:cs typeface="Times New Roman" panose="02020603050405020304" pitchFamily="18" charset="0"/>
              </a:rPr>
              <a:t>Mathematics for Machine Learning - </a:t>
            </a:r>
            <a:r>
              <a:rPr lang="en-IN" dirty="0">
                <a:latin typeface="Times New Roman" panose="02020603050405020304" pitchFamily="18" charset="0"/>
                <a:cs typeface="Times New Roman" panose="02020603050405020304" pitchFamily="18" charset="0"/>
              </a:rPr>
              <a:t>Marc Peter Deisenroth</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 Aldo Faisal</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Cheng Soon Ong.</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2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3A17B-7303-C485-028B-C587181D5E01}"/>
              </a:ext>
            </a:extLst>
          </p:cNvPr>
          <p:cNvSpPr txBox="1"/>
          <p:nvPr/>
        </p:nvSpPr>
        <p:spPr>
          <a:xfrm>
            <a:off x="233369" y="694785"/>
            <a:ext cx="8578939" cy="6771084"/>
          </a:xfrm>
          <a:prstGeom prst="rect">
            <a:avLst/>
          </a:prstGeom>
          <a:noFill/>
        </p:spPr>
        <p:txBody>
          <a:bodyPr wrap="square">
            <a:spAutoFit/>
          </a:bodyPr>
          <a:lstStyle/>
          <a:p>
            <a:pPr marL="171450" indent="-171450" algn="just">
              <a:buFont typeface="+mj-lt"/>
              <a:buAutoNum type="arabicPeriod"/>
            </a:pPr>
            <a:r>
              <a:rPr lang="en-IN" sz="1400" dirty="0">
                <a:solidFill>
                  <a:srgbClr val="222222"/>
                </a:solidFill>
              </a:rPr>
              <a:t>Basu, B., Dutta, S., Rahaman, M., Bose, A., Das, S., Prajapati, J., &amp; Prajapati, B. (2024). The Future of Cystic Fibrosis Care: Exploring AI's Impact on Detection and Therapy. </a:t>
            </a:r>
            <a:r>
              <a:rPr lang="en-IN" sz="1400" i="1" dirty="0">
                <a:solidFill>
                  <a:srgbClr val="222222"/>
                </a:solidFill>
              </a:rPr>
              <a:t>Current Respiratory Medicine Reviews</a:t>
            </a:r>
            <a:r>
              <a:rPr lang="en-IN" sz="1400" dirty="0">
                <a:solidFill>
                  <a:srgbClr val="222222"/>
                </a:solidFill>
              </a:rPr>
              <a:t>, </a:t>
            </a:r>
            <a:r>
              <a:rPr lang="en-IN" sz="1400" i="1" dirty="0">
                <a:solidFill>
                  <a:srgbClr val="222222"/>
                </a:solidFill>
              </a:rPr>
              <a:t>20</a:t>
            </a:r>
            <a:r>
              <a:rPr lang="en-IN" sz="1400" dirty="0">
                <a:solidFill>
                  <a:srgbClr val="222222"/>
                </a:solidFill>
              </a:rPr>
              <a:t>(4), 302-321.</a:t>
            </a:r>
          </a:p>
          <a:p>
            <a:pPr marL="171450" indent="-171450" algn="just">
              <a:buFont typeface="+mj-lt"/>
              <a:buAutoNum type="arabicPeriod"/>
            </a:pPr>
            <a:endParaRPr lang="en-US" sz="1400" dirty="0">
              <a:solidFill>
                <a:srgbClr val="222222"/>
              </a:solidFill>
            </a:endParaRPr>
          </a:p>
          <a:p>
            <a:pPr marL="171450" indent="-171450" algn="just">
              <a:buFont typeface="+mj-lt"/>
              <a:buAutoNum type="arabicPeriod"/>
            </a:pPr>
            <a:r>
              <a:rPr lang="en-US" sz="1400" dirty="0">
                <a:solidFill>
                  <a:srgbClr val="222222"/>
                </a:solidFill>
              </a:rPr>
              <a:t>Rowe, S. M., Miller, S., &amp; Sorscher, E. J. (2005). Mechanisms of disease: cystic fibrosis. </a:t>
            </a:r>
            <a:r>
              <a:rPr lang="en-US" sz="1400" i="1" dirty="0">
                <a:solidFill>
                  <a:srgbClr val="222222"/>
                </a:solidFill>
              </a:rPr>
              <a:t>New England Journal of Medicine</a:t>
            </a:r>
            <a:r>
              <a:rPr lang="en-US" sz="1400" dirty="0">
                <a:solidFill>
                  <a:srgbClr val="222222"/>
                </a:solidFill>
              </a:rPr>
              <a:t>, </a:t>
            </a:r>
            <a:r>
              <a:rPr lang="en-US" sz="1400" i="1" dirty="0">
                <a:solidFill>
                  <a:srgbClr val="222222"/>
                </a:solidFill>
              </a:rPr>
              <a:t>352</a:t>
            </a:r>
            <a:r>
              <a:rPr lang="en-US" sz="1400" dirty="0">
                <a:solidFill>
                  <a:srgbClr val="222222"/>
                </a:solidFill>
              </a:rPr>
              <a:t>(19), 1992-2001.</a:t>
            </a:r>
          </a:p>
          <a:p>
            <a:pPr marL="171450" indent="-171450" algn="just">
              <a:buFont typeface="+mj-lt"/>
              <a:buAutoNum type="arabicPeriod"/>
            </a:pPr>
            <a:endParaRPr lang="en-US" sz="1400" dirty="0">
              <a:solidFill>
                <a:srgbClr val="222222"/>
              </a:solidFill>
            </a:endParaRPr>
          </a:p>
          <a:p>
            <a:pPr marL="171450" indent="-171450" algn="just">
              <a:buFont typeface="+mj-lt"/>
              <a:buAutoNum type="arabicPeriod"/>
            </a:pPr>
            <a:r>
              <a:rPr lang="en-IN" sz="1400" dirty="0">
                <a:solidFill>
                  <a:srgbClr val="222222"/>
                </a:solidFill>
              </a:rPr>
              <a:t>Flume, P. A., </a:t>
            </a:r>
            <a:r>
              <a:rPr lang="en-IN" sz="1400" dirty="0" err="1">
                <a:solidFill>
                  <a:srgbClr val="222222"/>
                </a:solidFill>
              </a:rPr>
              <a:t>O’sullivan</a:t>
            </a:r>
            <a:r>
              <a:rPr lang="en-IN" sz="1400" dirty="0">
                <a:solidFill>
                  <a:srgbClr val="222222"/>
                </a:solidFill>
              </a:rPr>
              <a:t>, B. P., Robinson, K. A., Goss, C. H., </a:t>
            </a:r>
            <a:r>
              <a:rPr lang="en-IN" sz="1400" dirty="0" err="1">
                <a:solidFill>
                  <a:srgbClr val="222222"/>
                </a:solidFill>
              </a:rPr>
              <a:t>Mogayzel</a:t>
            </a:r>
            <a:r>
              <a:rPr lang="en-IN" sz="1400" dirty="0">
                <a:solidFill>
                  <a:srgbClr val="222222"/>
                </a:solidFill>
              </a:rPr>
              <a:t> Jr, P. J., Willey-</a:t>
            </a:r>
            <a:r>
              <a:rPr lang="en-IN" sz="1400" dirty="0" err="1">
                <a:solidFill>
                  <a:srgbClr val="222222"/>
                </a:solidFill>
              </a:rPr>
              <a:t>Courand</a:t>
            </a:r>
            <a:r>
              <a:rPr lang="en-IN" sz="1400" dirty="0">
                <a:solidFill>
                  <a:srgbClr val="222222"/>
                </a:solidFill>
              </a:rPr>
              <a:t>, D. B., ... &amp; Marshall, B. (2007). Cystic Fibrosis Foundation, Pulmonary Therapies Committee. Cystic fibrosis pulmonary guidelines: chronic medications for maintenance of lung health. </a:t>
            </a:r>
            <a:r>
              <a:rPr lang="en-IN" sz="1400" i="1" dirty="0">
                <a:solidFill>
                  <a:srgbClr val="222222"/>
                </a:solidFill>
              </a:rPr>
              <a:t>Am J Respir Crit Care Med</a:t>
            </a:r>
            <a:r>
              <a:rPr lang="en-IN" sz="1400" dirty="0">
                <a:solidFill>
                  <a:srgbClr val="222222"/>
                </a:solidFill>
              </a:rPr>
              <a:t>, </a:t>
            </a:r>
            <a:r>
              <a:rPr lang="en-IN" sz="1400" i="1" dirty="0">
                <a:solidFill>
                  <a:srgbClr val="222222"/>
                </a:solidFill>
              </a:rPr>
              <a:t>176</a:t>
            </a:r>
            <a:r>
              <a:rPr lang="en-IN" sz="1400" dirty="0">
                <a:solidFill>
                  <a:srgbClr val="222222"/>
                </a:solidFill>
              </a:rPr>
              <a:t>(10), 957-969.</a:t>
            </a:r>
          </a:p>
          <a:p>
            <a:pPr marL="171450" indent="-171450" algn="just">
              <a:buFont typeface="+mj-lt"/>
              <a:buAutoNum type="arabicPeriod"/>
            </a:pPr>
            <a:endParaRPr lang="en-IN" sz="1400" dirty="0">
              <a:cs typeface="Times New Roman" panose="02020603050405020304" pitchFamily="18" charset="0"/>
            </a:endParaRPr>
          </a:p>
          <a:p>
            <a:pPr marL="171450" indent="-171450" algn="just">
              <a:buFont typeface="+mj-lt"/>
              <a:buAutoNum type="arabicPeriod"/>
            </a:pPr>
            <a:r>
              <a:rPr lang="en-IN" sz="1400" dirty="0" err="1">
                <a:solidFill>
                  <a:srgbClr val="222222"/>
                </a:solidFill>
              </a:rPr>
              <a:t>Siryani</a:t>
            </a:r>
            <a:r>
              <a:rPr lang="en-IN" sz="1400" dirty="0">
                <a:solidFill>
                  <a:srgbClr val="222222"/>
                </a:solidFill>
              </a:rPr>
              <a:t>, I., Jama, M., Rumman, N., </a:t>
            </a:r>
            <a:r>
              <a:rPr lang="en-IN" sz="1400" dirty="0" err="1">
                <a:solidFill>
                  <a:srgbClr val="222222"/>
                </a:solidFill>
              </a:rPr>
              <a:t>Marzouqa</a:t>
            </a:r>
            <a:r>
              <a:rPr lang="en-IN" sz="1400" dirty="0">
                <a:solidFill>
                  <a:srgbClr val="222222"/>
                </a:solidFill>
              </a:rPr>
              <a:t>, H., Kannan, M., Lyon, E., &amp; </a:t>
            </a:r>
            <a:r>
              <a:rPr lang="en-IN" sz="1400" dirty="0" err="1">
                <a:solidFill>
                  <a:srgbClr val="222222"/>
                </a:solidFill>
              </a:rPr>
              <a:t>Hindiyeh</a:t>
            </a:r>
            <a:r>
              <a:rPr lang="en-IN" sz="1400" dirty="0">
                <a:solidFill>
                  <a:srgbClr val="222222"/>
                </a:solidFill>
              </a:rPr>
              <a:t>, M. (2015). Distribution of cystic fibrosis transmembrane conductance regulator (CFTR) mutations in a cohort of patients residing in </a:t>
            </a:r>
            <a:r>
              <a:rPr lang="en-IN" sz="1400" dirty="0" err="1">
                <a:solidFill>
                  <a:srgbClr val="222222"/>
                </a:solidFill>
              </a:rPr>
              <a:t>palestine</a:t>
            </a:r>
            <a:r>
              <a:rPr lang="en-IN" sz="1400" dirty="0">
                <a:solidFill>
                  <a:srgbClr val="222222"/>
                </a:solidFill>
              </a:rPr>
              <a:t>. </a:t>
            </a:r>
            <a:r>
              <a:rPr lang="en-IN" sz="1400" i="1" dirty="0" err="1">
                <a:solidFill>
                  <a:srgbClr val="222222"/>
                </a:solidFill>
              </a:rPr>
              <a:t>PloS</a:t>
            </a:r>
            <a:r>
              <a:rPr lang="en-IN" sz="1400" i="1" dirty="0">
                <a:solidFill>
                  <a:srgbClr val="222222"/>
                </a:solidFill>
              </a:rPr>
              <a:t> one</a:t>
            </a:r>
            <a:r>
              <a:rPr lang="en-IN" sz="1400" dirty="0">
                <a:solidFill>
                  <a:srgbClr val="222222"/>
                </a:solidFill>
              </a:rPr>
              <a:t>, </a:t>
            </a:r>
            <a:r>
              <a:rPr lang="en-IN" sz="1400" i="1" dirty="0">
                <a:solidFill>
                  <a:srgbClr val="222222"/>
                </a:solidFill>
              </a:rPr>
              <a:t>10</a:t>
            </a:r>
            <a:r>
              <a:rPr lang="en-IN" sz="1400" dirty="0">
                <a:solidFill>
                  <a:srgbClr val="222222"/>
                </a:solidFill>
              </a:rPr>
              <a:t>(7), e0133890</a:t>
            </a:r>
          </a:p>
          <a:p>
            <a:pPr marL="171450" indent="-171450" algn="just">
              <a:buFont typeface="+mj-lt"/>
              <a:buAutoNum type="arabicPeriod"/>
            </a:pPr>
            <a:endParaRPr lang="en-US" sz="1400" dirty="0">
              <a:cs typeface="Times New Roman" panose="02020603050405020304" pitchFamily="18" charset="0"/>
            </a:endParaRPr>
          </a:p>
          <a:p>
            <a:pPr marL="171450" indent="-171450" algn="just">
              <a:buFont typeface="+mj-lt"/>
              <a:buAutoNum type="arabicPeriod"/>
            </a:pPr>
            <a:r>
              <a:rPr lang="en-IN" sz="1400" dirty="0">
                <a:solidFill>
                  <a:srgbClr val="222222"/>
                </a:solidFill>
              </a:rPr>
              <a:t>Santos, R., Ursu, O., </a:t>
            </a:r>
            <a:r>
              <a:rPr lang="en-IN" sz="1400" dirty="0" err="1">
                <a:solidFill>
                  <a:srgbClr val="222222"/>
                </a:solidFill>
              </a:rPr>
              <a:t>Gaulton</a:t>
            </a:r>
            <a:r>
              <a:rPr lang="en-IN" sz="1400" dirty="0">
                <a:solidFill>
                  <a:srgbClr val="222222"/>
                </a:solidFill>
              </a:rPr>
              <a:t>, A., Bento, A. P., </a:t>
            </a:r>
            <a:r>
              <a:rPr lang="en-IN" sz="1400" dirty="0" err="1">
                <a:solidFill>
                  <a:srgbClr val="222222"/>
                </a:solidFill>
              </a:rPr>
              <a:t>Donadi</a:t>
            </a:r>
            <a:r>
              <a:rPr lang="en-IN" sz="1400" dirty="0">
                <a:solidFill>
                  <a:srgbClr val="222222"/>
                </a:solidFill>
              </a:rPr>
              <a:t>, R. S., Bologa, C. G., ... &amp; </a:t>
            </a:r>
            <a:r>
              <a:rPr lang="en-IN" sz="1400" dirty="0" err="1">
                <a:solidFill>
                  <a:srgbClr val="222222"/>
                </a:solidFill>
              </a:rPr>
              <a:t>Overington</a:t>
            </a:r>
            <a:r>
              <a:rPr lang="en-IN" sz="1400" dirty="0">
                <a:solidFill>
                  <a:srgbClr val="222222"/>
                </a:solidFill>
              </a:rPr>
              <a:t>, J. P. (2017). A comprehensive map of molecular drug targets. </a:t>
            </a:r>
            <a:r>
              <a:rPr lang="en-IN" sz="1400" i="1" dirty="0">
                <a:solidFill>
                  <a:srgbClr val="222222"/>
                </a:solidFill>
              </a:rPr>
              <a:t>Nature reviews Drug discovery</a:t>
            </a:r>
            <a:r>
              <a:rPr lang="en-IN" sz="1400" dirty="0">
                <a:solidFill>
                  <a:srgbClr val="222222"/>
                </a:solidFill>
              </a:rPr>
              <a:t>, </a:t>
            </a:r>
            <a:r>
              <a:rPr lang="en-IN" sz="1400" i="1" dirty="0">
                <a:solidFill>
                  <a:srgbClr val="222222"/>
                </a:solidFill>
              </a:rPr>
              <a:t>16</a:t>
            </a:r>
            <a:r>
              <a:rPr lang="en-IN" sz="1400" dirty="0">
                <a:solidFill>
                  <a:srgbClr val="222222"/>
                </a:solidFill>
              </a:rPr>
              <a:t>(1), 19-34.</a:t>
            </a:r>
          </a:p>
          <a:p>
            <a:pPr marL="171450" indent="-171450" algn="just">
              <a:buFont typeface="+mj-lt"/>
              <a:buAutoNum type="arabicPeriod"/>
            </a:pPr>
            <a:endParaRPr lang="en-US" sz="1400" dirty="0">
              <a:cs typeface="Times New Roman" panose="02020603050405020304" pitchFamily="18" charset="0"/>
            </a:endParaRPr>
          </a:p>
          <a:p>
            <a:pPr marL="171450" indent="-171450" algn="just">
              <a:buFont typeface="+mj-lt"/>
              <a:buAutoNum type="arabicPeriod"/>
            </a:pPr>
            <a:r>
              <a:rPr lang="en-US" sz="1400" dirty="0">
                <a:solidFill>
                  <a:srgbClr val="222222"/>
                </a:solidFill>
              </a:rPr>
              <a:t>Lu, H., Zhou, Q., He, J., Jiang, Z., Peng, C., Tong, R., &amp; Shi, J. (2020). Recent advances in the development of protein–protein interactions modulators: mechanisms and clinical trials. </a:t>
            </a:r>
            <a:r>
              <a:rPr lang="en-US" sz="1400" i="1" dirty="0">
                <a:solidFill>
                  <a:srgbClr val="222222"/>
                </a:solidFill>
              </a:rPr>
              <a:t>Signal transduction and targeted therapy</a:t>
            </a:r>
            <a:r>
              <a:rPr lang="en-US" sz="1400" dirty="0">
                <a:solidFill>
                  <a:srgbClr val="222222"/>
                </a:solidFill>
              </a:rPr>
              <a:t>, </a:t>
            </a:r>
            <a:r>
              <a:rPr lang="en-US" sz="1400" i="1" dirty="0">
                <a:solidFill>
                  <a:srgbClr val="222222"/>
                </a:solidFill>
              </a:rPr>
              <a:t>5</a:t>
            </a:r>
            <a:r>
              <a:rPr lang="en-US" sz="1400" dirty="0">
                <a:solidFill>
                  <a:srgbClr val="222222"/>
                </a:solidFill>
              </a:rPr>
              <a:t>(1), 213.</a:t>
            </a:r>
          </a:p>
          <a:p>
            <a:pPr marL="171450" indent="-171450" algn="just">
              <a:buFont typeface="+mj-lt"/>
              <a:buAutoNum type="arabicPeriod"/>
            </a:pPr>
            <a:endParaRPr lang="en-US" sz="1400" dirty="0">
              <a:solidFill>
                <a:srgbClr val="222222"/>
              </a:solidFill>
            </a:endParaRPr>
          </a:p>
          <a:p>
            <a:pPr marL="171450" indent="-171450" algn="just">
              <a:buFont typeface="+mj-lt"/>
              <a:buAutoNum type="arabicPeriod"/>
            </a:pPr>
            <a:r>
              <a:rPr lang="en-IN" sz="1400" dirty="0" err="1">
                <a:solidFill>
                  <a:srgbClr val="222222"/>
                </a:solidFill>
              </a:rPr>
              <a:t>Trepte</a:t>
            </a:r>
            <a:r>
              <a:rPr lang="en-IN" sz="1400" dirty="0">
                <a:solidFill>
                  <a:srgbClr val="222222"/>
                </a:solidFill>
              </a:rPr>
              <a:t>, P., Secker, C., Olivet, J., </a:t>
            </a:r>
            <a:r>
              <a:rPr lang="en-IN" sz="1400" dirty="0" err="1">
                <a:solidFill>
                  <a:srgbClr val="222222"/>
                </a:solidFill>
              </a:rPr>
              <a:t>Blavier</a:t>
            </a:r>
            <a:r>
              <a:rPr lang="en-IN" sz="1400" dirty="0">
                <a:solidFill>
                  <a:srgbClr val="222222"/>
                </a:solidFill>
              </a:rPr>
              <a:t>, J., Kostova, S., Maseko, S. B., ... &amp; Wanker, E. E. (2024). AI-guided pipeline for protein–protein interaction drug discovery identifies a SARS-CoV-2 inhibitor. </a:t>
            </a:r>
            <a:r>
              <a:rPr lang="en-IN" sz="1400" i="1" dirty="0">
                <a:solidFill>
                  <a:srgbClr val="222222"/>
                </a:solidFill>
              </a:rPr>
              <a:t>Molecular systems biology</a:t>
            </a:r>
            <a:r>
              <a:rPr lang="en-IN" sz="1400" dirty="0">
                <a:solidFill>
                  <a:srgbClr val="222222"/>
                </a:solidFill>
              </a:rPr>
              <a:t>, </a:t>
            </a:r>
            <a:r>
              <a:rPr lang="en-IN" sz="1400" i="1" dirty="0">
                <a:solidFill>
                  <a:srgbClr val="222222"/>
                </a:solidFill>
              </a:rPr>
              <a:t>20</a:t>
            </a:r>
            <a:r>
              <a:rPr lang="en-IN" sz="1400" dirty="0">
                <a:solidFill>
                  <a:srgbClr val="222222"/>
                </a:solidFill>
              </a:rPr>
              <a:t>(4), 428-457.</a:t>
            </a:r>
          </a:p>
          <a:p>
            <a:pPr marL="171450" indent="-171450" algn="just">
              <a:buFont typeface="+mj-lt"/>
              <a:buAutoNum type="arabicPeriod"/>
            </a:pPr>
            <a:endParaRPr lang="en-US" sz="1400" dirty="0">
              <a:solidFill>
                <a:srgbClr val="222222"/>
              </a:solidFill>
            </a:endParaRPr>
          </a:p>
          <a:p>
            <a:pPr marL="171450" indent="-171450" algn="just">
              <a:buFont typeface="+mj-lt"/>
              <a:buAutoNum type="arabicPeriod"/>
            </a:pPr>
            <a:r>
              <a:rPr lang="en-US" sz="1400" dirty="0">
                <a:solidFill>
                  <a:srgbClr val="222222"/>
                </a:solidFill>
              </a:rPr>
              <a:t>Tang, W., Shen, T., &amp; Chen, Z. (2024). In silico discovery of potential PPI inhibitors for anti-lung cancer activity by targeting the CCND1-CDK4 complex via the P21 inhibition mechanism. </a:t>
            </a:r>
            <a:r>
              <a:rPr lang="en-US" sz="1400" i="1" dirty="0">
                <a:solidFill>
                  <a:srgbClr val="222222"/>
                </a:solidFill>
              </a:rPr>
              <a:t>Frontiers in Chemistry</a:t>
            </a:r>
            <a:r>
              <a:rPr lang="en-US" sz="1400" dirty="0">
                <a:solidFill>
                  <a:srgbClr val="222222"/>
                </a:solidFill>
              </a:rPr>
              <a:t>, </a:t>
            </a:r>
            <a:r>
              <a:rPr lang="en-US" sz="1400" i="1" dirty="0">
                <a:solidFill>
                  <a:srgbClr val="222222"/>
                </a:solidFill>
              </a:rPr>
              <a:t>12</a:t>
            </a:r>
            <a:r>
              <a:rPr lang="en-US" sz="1400" dirty="0">
                <a:solidFill>
                  <a:srgbClr val="222222"/>
                </a:solidFill>
              </a:rPr>
              <a:t>, 1404573.</a:t>
            </a:r>
          </a:p>
          <a:p>
            <a:pPr marL="171450" indent="-171450" algn="just">
              <a:buFont typeface="+mj-lt"/>
              <a:buAutoNum type="arabicPeriod"/>
            </a:pPr>
            <a:endParaRPr lang="en-IN" sz="1400" dirty="0">
              <a:solidFill>
                <a:srgbClr val="222222"/>
              </a:solidFill>
            </a:endParaRPr>
          </a:p>
          <a:p>
            <a:pPr marL="171450" indent="-171450" algn="just">
              <a:buFont typeface="+mj-lt"/>
              <a:buAutoNum type="arabicPeriod"/>
            </a:pPr>
            <a:endParaRPr lang="en-IN" sz="1400" dirty="0">
              <a:solidFill>
                <a:srgbClr val="222222"/>
              </a:solidFill>
            </a:endParaRPr>
          </a:p>
          <a:p>
            <a:pPr algn="just"/>
            <a:endParaRPr lang="en-US" sz="1400" dirty="0">
              <a:solidFill>
                <a:srgbClr val="222222"/>
              </a:solidFill>
            </a:endParaRPr>
          </a:p>
          <a:p>
            <a:pPr marL="171450" indent="-171450" algn="just">
              <a:buFont typeface="+mj-lt"/>
              <a:buAutoNum type="arabicPeriod"/>
            </a:pPr>
            <a:endParaRPr lang="en-US" sz="1400" dirty="0">
              <a:solidFill>
                <a:srgbClr val="222222"/>
              </a:solidFill>
            </a:endParaRPr>
          </a:p>
        </p:txBody>
      </p:sp>
      <p:sp>
        <p:nvSpPr>
          <p:cNvPr id="4" name="TextBox 3">
            <a:extLst>
              <a:ext uri="{FF2B5EF4-FFF2-40B4-BE49-F238E27FC236}">
                <a16:creationId xmlns:a16="http://schemas.microsoft.com/office/drawing/2014/main" id="{97D9DA54-E08E-9AD2-C20B-BE2C6FF85DFF}"/>
              </a:ext>
            </a:extLst>
          </p:cNvPr>
          <p:cNvSpPr txBox="1"/>
          <p:nvPr/>
        </p:nvSpPr>
        <p:spPr>
          <a:xfrm>
            <a:off x="312027" y="105300"/>
            <a:ext cx="161377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015740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99488-CC95-5550-F7B3-4DD7ABB67E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B8115B-D5F7-AD7A-108E-75B967B43F58}"/>
              </a:ext>
            </a:extLst>
          </p:cNvPr>
          <p:cNvSpPr txBox="1"/>
          <p:nvPr/>
        </p:nvSpPr>
        <p:spPr>
          <a:xfrm>
            <a:off x="400050" y="880273"/>
            <a:ext cx="8222742" cy="5478423"/>
          </a:xfrm>
          <a:prstGeom prst="rect">
            <a:avLst/>
          </a:prstGeom>
          <a:noFill/>
        </p:spPr>
        <p:txBody>
          <a:bodyPr wrap="square">
            <a:spAutoFit/>
          </a:bodyPr>
          <a:lstStyle/>
          <a:p>
            <a:pPr marL="342900" indent="-342900" algn="just">
              <a:buFont typeface="+mj-lt"/>
              <a:buAutoNum type="arabicPeriod" startAt="9"/>
            </a:pPr>
            <a:r>
              <a:rPr lang="en-US" sz="1400" dirty="0"/>
              <a:t>Maiuri, L., Raia, V., &amp; Kroemer, G. (2017). Strategies for the etiological therapy of cystic fibrosis. </a:t>
            </a:r>
            <a:r>
              <a:rPr lang="en-US" sz="1400" i="1" dirty="0"/>
              <a:t>Cell Death &amp; Differentiation</a:t>
            </a:r>
            <a:r>
              <a:rPr lang="en-US" sz="1400" dirty="0"/>
              <a:t>, </a:t>
            </a:r>
            <a:r>
              <a:rPr lang="en-US" sz="1400" i="1" dirty="0"/>
              <a:t>24</a:t>
            </a:r>
            <a:r>
              <a:rPr lang="en-US" sz="1400" dirty="0"/>
              <a:t>(11), 1825-1844.</a:t>
            </a:r>
          </a:p>
          <a:p>
            <a:pPr marL="342900" indent="-342900" algn="just">
              <a:buFont typeface="+mj-lt"/>
              <a:buAutoNum type="arabicPeriod" startAt="9"/>
            </a:pPr>
            <a:endParaRPr lang="en-US" sz="1400" dirty="0"/>
          </a:p>
          <a:p>
            <a:pPr marL="342900" indent="-342900" algn="just">
              <a:buFont typeface="+mj-lt"/>
              <a:buAutoNum type="arabicPeriod" startAt="9"/>
            </a:pPr>
            <a:r>
              <a:rPr lang="en-IN" sz="1400" dirty="0"/>
              <a:t>Allen, L., Allen, L., Carr, S. B., Davies, G., Downey, D., Egan, M., ... &amp; Davies, J. C. (2023). Future therapies for cystic fibrosis. </a:t>
            </a:r>
            <a:r>
              <a:rPr lang="en-IN" sz="1400" i="1" dirty="0"/>
              <a:t>Nature communications</a:t>
            </a:r>
            <a:r>
              <a:rPr lang="en-IN" sz="1400" dirty="0"/>
              <a:t>, </a:t>
            </a:r>
            <a:r>
              <a:rPr lang="en-IN" sz="1400" i="1" dirty="0"/>
              <a:t>14</a:t>
            </a:r>
            <a:r>
              <a:rPr lang="en-IN" sz="1400" dirty="0"/>
              <a:t>(1), 693.</a:t>
            </a:r>
          </a:p>
          <a:p>
            <a:pPr marL="342900" indent="-342900" algn="just">
              <a:buFont typeface="+mj-lt"/>
              <a:buAutoNum type="arabicPeriod" startAt="9"/>
            </a:pPr>
            <a:endParaRPr lang="en-IN" sz="1400" dirty="0"/>
          </a:p>
          <a:p>
            <a:pPr marL="342900" indent="-342900" algn="just">
              <a:buFont typeface="+mj-lt"/>
              <a:buAutoNum type="arabicPeriod" startAt="9"/>
            </a:pPr>
            <a:r>
              <a:rPr lang="en-IN" sz="1400" dirty="0"/>
              <a:t>Giordano, D., Biancaniello, C., Argenio, M. A., &amp; Facchiano, A. (2022). Drug design by pharmacophore and virtual screening approach. </a:t>
            </a:r>
            <a:r>
              <a:rPr lang="en-IN" sz="1400" i="1" dirty="0"/>
              <a:t>Pharmaceuticals</a:t>
            </a:r>
            <a:r>
              <a:rPr lang="en-IN" sz="1400" dirty="0"/>
              <a:t>, </a:t>
            </a:r>
            <a:r>
              <a:rPr lang="en-IN" sz="1400" i="1" dirty="0"/>
              <a:t>15</a:t>
            </a:r>
            <a:r>
              <a:rPr lang="en-IN" sz="1400" dirty="0"/>
              <a:t>(5), 646.</a:t>
            </a:r>
          </a:p>
          <a:p>
            <a:pPr marL="342900" indent="-342900" algn="just">
              <a:buFont typeface="+mj-lt"/>
              <a:buAutoNum type="arabicPeriod" startAt="9"/>
            </a:pPr>
            <a:endParaRPr lang="en-IN" sz="1400" dirty="0"/>
          </a:p>
          <a:p>
            <a:pPr marL="342900" indent="-342900" algn="just">
              <a:buFont typeface="+mj-lt"/>
              <a:buAutoNum type="arabicPeriod" startAt="9"/>
            </a:pPr>
            <a:r>
              <a:rPr lang="en-US" sz="1400" dirty="0"/>
              <a:t>Duran-</a:t>
            </a:r>
            <a:r>
              <a:rPr lang="en-US" sz="1400" dirty="0" err="1"/>
              <a:t>Frigola</a:t>
            </a:r>
            <a:r>
              <a:rPr lang="en-US" sz="1400" dirty="0"/>
              <a:t>, M., Cigler, M., &amp; Winter, G. E. (2023). Advancing targeted protein degradation via </a:t>
            </a:r>
            <a:r>
              <a:rPr lang="en-US" sz="1400" dirty="0" err="1"/>
              <a:t>multiomics</a:t>
            </a:r>
            <a:r>
              <a:rPr lang="en-US" sz="1400" dirty="0"/>
              <a:t> profiling and artificial intelligence. </a:t>
            </a:r>
            <a:r>
              <a:rPr lang="en-US" sz="1400" i="1" dirty="0"/>
              <a:t>Journal of the American Chemical Society</a:t>
            </a:r>
            <a:r>
              <a:rPr lang="en-US" sz="1400" dirty="0"/>
              <a:t>, </a:t>
            </a:r>
            <a:r>
              <a:rPr lang="en-US" sz="1400" i="1" dirty="0"/>
              <a:t>145</a:t>
            </a:r>
            <a:r>
              <a:rPr lang="en-US" sz="1400" dirty="0"/>
              <a:t>(5), 2711-2732.</a:t>
            </a:r>
          </a:p>
          <a:p>
            <a:pPr marL="342900" indent="-342900" algn="just">
              <a:buFont typeface="+mj-lt"/>
              <a:buAutoNum type="arabicPeriod" startAt="9"/>
            </a:pPr>
            <a:endParaRPr lang="en-US" sz="1400" dirty="0"/>
          </a:p>
          <a:p>
            <a:pPr marL="342900" indent="-342900" algn="just">
              <a:buFont typeface="+mj-lt"/>
              <a:buAutoNum type="arabicPeriod" startAt="9"/>
            </a:pPr>
            <a:r>
              <a:rPr lang="en-US" sz="1400" dirty="0"/>
              <a:t>Alaa, A. M., &amp; van der Schaar, M. (2018). Prognostication and risk factors for cystic fibrosis via automated machine learning. </a:t>
            </a:r>
            <a:r>
              <a:rPr lang="en-US" sz="1400" i="1" dirty="0"/>
              <a:t>Scientific reports</a:t>
            </a:r>
            <a:r>
              <a:rPr lang="en-US" sz="1400" dirty="0"/>
              <a:t>, </a:t>
            </a:r>
            <a:r>
              <a:rPr lang="en-US" sz="1400" i="1" dirty="0"/>
              <a:t>8</a:t>
            </a:r>
            <a:r>
              <a:rPr lang="en-US" sz="1400" dirty="0"/>
              <a:t>(1), 11242.</a:t>
            </a:r>
          </a:p>
          <a:p>
            <a:pPr marL="342900" indent="-342900" algn="just">
              <a:buFont typeface="+mj-lt"/>
              <a:buAutoNum type="arabicPeriod" startAt="9"/>
            </a:pPr>
            <a:endParaRPr lang="en-US" sz="1400" dirty="0"/>
          </a:p>
          <a:p>
            <a:pPr marL="342900" indent="-342900" algn="just">
              <a:buFont typeface="+mj-lt"/>
              <a:buAutoNum type="arabicPeriod" startAt="9"/>
            </a:pPr>
            <a:r>
              <a:rPr lang="en-IN" sz="1400" dirty="0"/>
              <a:t>Liu, F., Kaplan, A. L., Levring, J., </a:t>
            </a:r>
            <a:r>
              <a:rPr lang="en-IN" sz="1400" dirty="0" err="1"/>
              <a:t>Einsiedel</a:t>
            </a:r>
            <a:r>
              <a:rPr lang="en-IN" sz="1400" dirty="0"/>
              <a:t>, J., Tiedt, S., Distler, K., ... &amp; Chen, J. (2024). Structure-based discovery of CFTR potentiators and inhibitors. </a:t>
            </a:r>
            <a:r>
              <a:rPr lang="en-IN" sz="1400" i="1" dirty="0"/>
              <a:t>Cell</a:t>
            </a:r>
            <a:r>
              <a:rPr lang="en-IN" sz="1400" dirty="0"/>
              <a:t>, </a:t>
            </a:r>
            <a:r>
              <a:rPr lang="en-IN" sz="1400" i="1" dirty="0"/>
              <a:t>187</a:t>
            </a:r>
            <a:r>
              <a:rPr lang="en-IN" sz="1400" dirty="0"/>
              <a:t>(14), 3712-3725.</a:t>
            </a:r>
          </a:p>
          <a:p>
            <a:pPr marL="342900" indent="-342900" algn="just">
              <a:buFont typeface="+mj-lt"/>
              <a:buAutoNum type="arabicPeriod" startAt="9"/>
            </a:pPr>
            <a:endParaRPr lang="en-IN" sz="1400" dirty="0"/>
          </a:p>
          <a:p>
            <a:pPr marL="342900" indent="-342900" algn="just">
              <a:buFont typeface="+mj-lt"/>
              <a:buAutoNum type="arabicPeriod" startAt="9"/>
            </a:pPr>
            <a:r>
              <a:rPr lang="en-IN" sz="1400" dirty="0"/>
              <a:t>Taniguchi, S., Berenger, F., Doi, Y., Mimura, A., Yamanishi, Y., &amp; </a:t>
            </a:r>
            <a:r>
              <a:rPr lang="en-IN" sz="1400" dirty="0" err="1"/>
              <a:t>Okiyoneda</a:t>
            </a:r>
            <a:r>
              <a:rPr lang="en-IN" sz="1400" dirty="0"/>
              <a:t>, T. (2024). Ligand-based virtual-screening identified a novel CFTR ligand which improves the defective cell surface expression of misfolded ABC transporters. </a:t>
            </a:r>
            <a:r>
              <a:rPr lang="en-IN" sz="1400" i="1" dirty="0"/>
              <a:t>Frontiers in Pharmacology</a:t>
            </a:r>
            <a:r>
              <a:rPr lang="en-IN" sz="1400" dirty="0"/>
              <a:t>, </a:t>
            </a:r>
            <a:r>
              <a:rPr lang="en-IN" sz="1400" i="1" dirty="0"/>
              <a:t>15</a:t>
            </a:r>
            <a:r>
              <a:rPr lang="en-IN" sz="1400" dirty="0"/>
              <a:t>, 1370676.</a:t>
            </a:r>
          </a:p>
          <a:p>
            <a:pPr marL="342900" indent="-342900" algn="just">
              <a:buFont typeface="+mj-lt"/>
              <a:buAutoNum type="arabicPeriod" startAt="9"/>
            </a:pPr>
            <a:endParaRPr lang="en-IN" sz="1400" dirty="0"/>
          </a:p>
          <a:p>
            <a:pPr algn="just"/>
            <a:endParaRPr lang="en-US" sz="1400" dirty="0">
              <a:solidFill>
                <a:srgbClr val="222222"/>
              </a:solidFill>
            </a:endParaRPr>
          </a:p>
          <a:p>
            <a:pPr algn="just"/>
            <a:endParaRPr lang="en-US" sz="1400" dirty="0">
              <a:cs typeface="Times New Roman" panose="02020603050405020304" pitchFamily="18" charset="0"/>
            </a:endParaRPr>
          </a:p>
        </p:txBody>
      </p:sp>
      <p:sp>
        <p:nvSpPr>
          <p:cNvPr id="4" name="TextBox 3">
            <a:extLst>
              <a:ext uri="{FF2B5EF4-FFF2-40B4-BE49-F238E27FC236}">
                <a16:creationId xmlns:a16="http://schemas.microsoft.com/office/drawing/2014/main" id="{82CFED14-4228-515A-65DD-3DF4E6CC95F1}"/>
              </a:ext>
            </a:extLst>
          </p:cNvPr>
          <p:cNvSpPr txBox="1"/>
          <p:nvPr/>
        </p:nvSpPr>
        <p:spPr>
          <a:xfrm>
            <a:off x="400050" y="241628"/>
            <a:ext cx="161377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6205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ter for a cure for Cystic Fibrosis Custom Ink Fundraising">
            <a:extLst>
              <a:ext uri="{FF2B5EF4-FFF2-40B4-BE49-F238E27FC236}">
                <a16:creationId xmlns:a16="http://schemas.microsoft.com/office/drawing/2014/main" id="{B3966E6D-E4B0-011E-3D2C-318349A11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43" y="1207294"/>
            <a:ext cx="4443413" cy="44434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06CB3A-83D1-F3AF-5B64-6A62640E88E6}"/>
              </a:ext>
            </a:extLst>
          </p:cNvPr>
          <p:cNvSpPr txBox="1"/>
          <p:nvPr/>
        </p:nvSpPr>
        <p:spPr>
          <a:xfrm>
            <a:off x="4386835" y="2400300"/>
            <a:ext cx="4159073" cy="1708160"/>
          </a:xfrm>
          <a:prstGeom prst="rect">
            <a:avLst/>
          </a:prstGeom>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2100" b="1" dirty="0">
                <a:solidFill>
                  <a:srgbClr val="FF0000"/>
                </a:solidFill>
                <a:latin typeface="Times New Roman" panose="02020603050405020304" pitchFamily="18" charset="0"/>
                <a:cs typeface="Times New Roman" panose="02020603050405020304" pitchFamily="18" charset="0"/>
              </a:rPr>
              <a:t>WE WON’T STOP </a:t>
            </a:r>
          </a:p>
          <a:p>
            <a:pPr algn="ctr"/>
            <a:endParaRPr lang="en-IN" sz="2100" b="1" dirty="0">
              <a:solidFill>
                <a:schemeClr val="accent1"/>
              </a:solidFill>
              <a:latin typeface="Times New Roman" panose="02020603050405020304" pitchFamily="18" charset="0"/>
              <a:cs typeface="Times New Roman" panose="02020603050405020304" pitchFamily="18" charset="0"/>
            </a:endParaRPr>
          </a:p>
          <a:p>
            <a:pPr algn="ctr"/>
            <a:r>
              <a:rPr lang="en-IN" sz="2100" b="1" dirty="0">
                <a:solidFill>
                  <a:schemeClr val="bg2">
                    <a:lumMod val="50000"/>
                  </a:schemeClr>
                </a:solidFill>
                <a:latin typeface="Times New Roman" panose="02020603050405020304" pitchFamily="18" charset="0"/>
                <a:cs typeface="Times New Roman" panose="02020603050405020304" pitchFamily="18" charset="0"/>
              </a:rPr>
              <a:t>UNTIL</a:t>
            </a:r>
            <a:r>
              <a:rPr lang="en-IN" sz="2100" b="1" dirty="0">
                <a:latin typeface="Times New Roman" panose="02020603050405020304" pitchFamily="18" charset="0"/>
                <a:cs typeface="Times New Roman" panose="02020603050405020304" pitchFamily="18" charset="0"/>
              </a:rPr>
              <a:t> </a:t>
            </a:r>
          </a:p>
          <a:p>
            <a:pPr algn="ctr"/>
            <a:endParaRPr lang="en-IN" sz="2100" b="1" dirty="0">
              <a:latin typeface="Times New Roman" panose="02020603050405020304" pitchFamily="18" charset="0"/>
              <a:cs typeface="Times New Roman" panose="02020603050405020304" pitchFamily="18" charset="0"/>
            </a:endParaRPr>
          </a:p>
          <a:p>
            <a:pPr algn="ctr"/>
            <a:r>
              <a:rPr lang="en-IN" sz="2100" b="1" dirty="0">
                <a:solidFill>
                  <a:srgbClr val="00B050"/>
                </a:solidFill>
                <a:latin typeface="Times New Roman" panose="02020603050405020304" pitchFamily="18" charset="0"/>
                <a:cs typeface="Times New Roman" panose="02020603050405020304" pitchFamily="18" charset="0"/>
              </a:rPr>
              <a:t>CF STANDS FOR CURE FOUND</a:t>
            </a:r>
          </a:p>
        </p:txBody>
      </p:sp>
    </p:spTree>
    <p:extLst>
      <p:ext uri="{BB962C8B-B14F-4D97-AF65-F5344CB8AC3E}">
        <p14:creationId xmlns:p14="http://schemas.microsoft.com/office/powerpoint/2010/main" val="274862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07CE-3D71-6A43-30FB-C04EFD285AA9}"/>
              </a:ext>
            </a:extLst>
          </p:cNvPr>
          <p:cNvSpPr>
            <a:spLocks noGrp="1"/>
          </p:cNvSpPr>
          <p:nvPr>
            <p:ph type="title"/>
          </p:nvPr>
        </p:nvSpPr>
        <p:spPr>
          <a:xfrm>
            <a:off x="540529" y="254503"/>
            <a:ext cx="5170982" cy="678427"/>
          </a:xfrm>
        </p:spPr>
        <p:txBody>
          <a:bodyPr>
            <a:no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 and Background </a:t>
            </a:r>
            <a:r>
              <a:rPr lang="en-US" sz="2400" b="1" dirty="0">
                <a:latin typeface="Times New Roman" panose="02020603050405020304" pitchFamily="18" charset="0"/>
                <a:cs typeface="Times New Roman" panose="02020603050405020304" pitchFamily="18" charset="0"/>
              </a:rPr>
              <a: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4CE27E-691D-9EA4-2F1F-3BD79DAAD835}"/>
              </a:ext>
            </a:extLst>
          </p:cNvPr>
          <p:cNvSpPr txBox="1"/>
          <p:nvPr/>
        </p:nvSpPr>
        <p:spPr>
          <a:xfrm>
            <a:off x="540529" y="505226"/>
            <a:ext cx="7939794" cy="7017306"/>
          </a:xfrm>
          <a:prstGeom prst="rect">
            <a:avLst/>
          </a:prstGeom>
          <a:noFill/>
        </p:spPr>
        <p:txBody>
          <a:bodyPr wrap="square">
            <a:spAutoFit/>
          </a:bodyPr>
          <a:lstStyle/>
          <a:p>
            <a:pPr algn="just">
              <a:buNone/>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Cystic Fibrosis (CF)</a:t>
            </a:r>
            <a:r>
              <a:rPr lang="en-IN" dirty="0">
                <a:latin typeface="Times New Roman" panose="02020603050405020304" pitchFamily="18" charset="0"/>
                <a:cs typeface="Times New Roman" panose="02020603050405020304" pitchFamily="18" charset="0"/>
              </a:rPr>
              <a:t> is a fatal hereditary condition marked by thicker mucus production, which can cause problems with respiratory systems </a:t>
            </a:r>
            <a:r>
              <a:rPr lang="en-IN" b="1" dirty="0">
                <a:solidFill>
                  <a:schemeClr val="accent1">
                    <a:lumMod val="75000"/>
                  </a:schemeClr>
                </a:solidFill>
                <a:latin typeface="Times New Roman" panose="02020603050405020304" pitchFamily="18" charset="0"/>
                <a:cs typeface="Times New Roman" panose="02020603050405020304" pitchFamily="18" charset="0"/>
              </a:rPr>
              <a:t>(Biswajit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CF patients affected with chronic lung infections are mainly due to the pathogen, </a:t>
            </a:r>
            <a:r>
              <a:rPr lang="en-US" i="1" dirty="0">
                <a:latin typeface="Times New Roman" panose="02020603050405020304" pitchFamily="18" charset="0"/>
                <a:cs typeface="Times New Roman" panose="02020603050405020304" pitchFamily="18" charset="0"/>
              </a:rPr>
              <a:t>Pseudomonas aeruginosa (Pa).</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Cystic fibrosis transmembrane conductance regulator (CFTR) protein is encoded by a </a:t>
            </a:r>
            <a:r>
              <a:rPr lang="en-US" b="1" dirty="0">
                <a:latin typeface="Times New Roman" panose="02020603050405020304" pitchFamily="18" charset="0"/>
                <a:cs typeface="Times New Roman" panose="02020603050405020304" pitchFamily="18" charset="0"/>
              </a:rPr>
              <a:t>defective gene on chromosome 7 </a:t>
            </a:r>
            <a:r>
              <a:rPr lang="en-US" dirty="0">
                <a:latin typeface="Times New Roman" panose="02020603050405020304" pitchFamily="18" charset="0"/>
                <a:cs typeface="Times New Roman" panose="02020603050405020304" pitchFamily="18" charset="0"/>
              </a:rPr>
              <a:t>which leads to life-threatening lung infections </a:t>
            </a:r>
            <a:r>
              <a:rPr lang="en-US" b="1" dirty="0">
                <a:solidFill>
                  <a:schemeClr val="accent1">
                    <a:lumMod val="75000"/>
                  </a:schemeClr>
                </a:solidFill>
                <a:latin typeface="Times New Roman" panose="02020603050405020304" pitchFamily="18" charset="0"/>
                <a:cs typeface="Times New Roman" panose="02020603050405020304" pitchFamily="18" charset="0"/>
              </a:rPr>
              <a:t>(Rowe </a:t>
            </a:r>
            <a:r>
              <a:rPr lang="en-US" b="1" i="1" dirty="0">
                <a:solidFill>
                  <a:schemeClr val="accent1">
                    <a:lumMod val="75000"/>
                  </a:schemeClr>
                </a:solidFill>
                <a:latin typeface="Times New Roman" panose="02020603050405020304" pitchFamily="18" charset="0"/>
                <a:cs typeface="Times New Roman" panose="02020603050405020304" pitchFamily="18" charset="0"/>
              </a:rPr>
              <a:t>et al</a:t>
            </a:r>
            <a:r>
              <a:rPr lang="en-US" b="1" dirty="0">
                <a:solidFill>
                  <a:schemeClr val="accent1">
                    <a:lumMod val="75000"/>
                  </a:schemeClr>
                </a:solidFill>
                <a:latin typeface="Times New Roman" panose="02020603050405020304" pitchFamily="18" charset="0"/>
                <a:cs typeface="Times New Roman" panose="02020603050405020304" pitchFamily="18" charset="0"/>
              </a:rPr>
              <a:t> 2005)</a:t>
            </a: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CF is a severe, life-limiting genetic disorder caused by mutations in the </a:t>
            </a:r>
            <a:r>
              <a:rPr lang="en-US" b="1" dirty="0">
                <a:latin typeface="Times New Roman" panose="02020603050405020304" pitchFamily="18" charset="0"/>
                <a:cs typeface="Times New Roman" panose="02020603050405020304" pitchFamily="18" charset="0"/>
              </a:rPr>
              <a:t>CFTR gene</a:t>
            </a:r>
            <a:r>
              <a:rPr lang="en-US" dirty="0">
                <a:latin typeface="Times New Roman" panose="02020603050405020304" pitchFamily="18" charset="0"/>
                <a:cs typeface="Times New Roman" panose="02020603050405020304" pitchFamily="18" charset="0"/>
              </a:rPr>
              <a:t>, leading to dysfunctional CFTR protein and impaired ion transport </a:t>
            </a:r>
            <a:r>
              <a:rPr lang="en-IN" b="1" dirty="0">
                <a:solidFill>
                  <a:schemeClr val="accent1">
                    <a:lumMod val="75000"/>
                  </a:schemeClr>
                </a:solidFill>
                <a:latin typeface="Times New Roman" panose="02020603050405020304" pitchFamily="18" charset="0"/>
                <a:cs typeface="Times New Roman" panose="02020603050405020304" pitchFamily="18" charset="0"/>
              </a:rPr>
              <a:t>(Biswajit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 </a:t>
            </a:r>
            <a:r>
              <a:rPr lang="en-IN" dirty="0"/>
              <a:t>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chronic nature of CF leads to repeated courses of potentially toxic drugs for many years, increasing the risk of side eﬀects, such as drug resistance, impairment of renal function and hearing </a:t>
            </a:r>
            <a:r>
              <a:rPr lang="en-US" b="1" dirty="0">
                <a:solidFill>
                  <a:schemeClr val="accent1">
                    <a:lumMod val="75000"/>
                  </a:schemeClr>
                </a:solidFill>
                <a:latin typeface="Times New Roman" panose="02020603050405020304" pitchFamily="18" charset="0"/>
                <a:cs typeface="Times New Roman" panose="02020603050405020304" pitchFamily="18" charset="0"/>
              </a:rPr>
              <a:t>(Flume </a:t>
            </a:r>
            <a:r>
              <a:rPr lang="en-US" b="1" i="1" dirty="0">
                <a:solidFill>
                  <a:schemeClr val="accent1">
                    <a:lumMod val="75000"/>
                  </a:schemeClr>
                </a:solidFill>
                <a:latin typeface="Times New Roman" panose="02020603050405020304" pitchFamily="18" charset="0"/>
                <a:cs typeface="Times New Roman" panose="02020603050405020304" pitchFamily="18" charset="0"/>
              </a:rPr>
              <a:t>et al</a:t>
            </a:r>
            <a:r>
              <a:rPr lang="en-US" b="1" dirty="0">
                <a:solidFill>
                  <a:schemeClr val="accent1">
                    <a:lumMod val="75000"/>
                  </a:schemeClr>
                </a:solidFill>
                <a:latin typeface="Times New Roman" panose="02020603050405020304" pitchFamily="18" charset="0"/>
                <a:cs typeface="Times New Roman" panose="02020603050405020304" pitchFamily="18" charset="0"/>
              </a:rPr>
              <a:t>., 2007).</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quality of life and survival rates of CF patients can be improved by early identification and individualized therapy measures.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14D9DF-C08B-C65F-3867-78688E651F2B}"/>
              </a:ext>
            </a:extLst>
          </p:cNvPr>
          <p:cNvPicPr>
            <a:picLocks noChangeAspect="1"/>
          </p:cNvPicPr>
          <p:nvPr/>
        </p:nvPicPr>
        <p:blipFill>
          <a:blip r:embed="rId2"/>
          <a:stretch>
            <a:fillRect/>
          </a:stretch>
        </p:blipFill>
        <p:spPr>
          <a:xfrm>
            <a:off x="3731318" y="1917291"/>
            <a:ext cx="2715722" cy="2339160"/>
          </a:xfrm>
          <a:prstGeom prst="rect">
            <a:avLst/>
          </a:prstGeom>
        </p:spPr>
      </p:pic>
      <p:pic>
        <p:nvPicPr>
          <p:cNvPr id="8" name="Picture 7">
            <a:extLst>
              <a:ext uri="{FF2B5EF4-FFF2-40B4-BE49-F238E27FC236}">
                <a16:creationId xmlns:a16="http://schemas.microsoft.com/office/drawing/2014/main" id="{9BEA2525-B581-AB8A-B4E3-0E9821645176}"/>
              </a:ext>
            </a:extLst>
          </p:cNvPr>
          <p:cNvPicPr>
            <a:picLocks noChangeAspect="1"/>
          </p:cNvPicPr>
          <p:nvPr/>
        </p:nvPicPr>
        <p:blipFill>
          <a:blip r:embed="rId3"/>
          <a:stretch>
            <a:fillRect/>
          </a:stretch>
        </p:blipFill>
        <p:spPr>
          <a:xfrm>
            <a:off x="6327911" y="2757341"/>
            <a:ext cx="2641651" cy="2499743"/>
          </a:xfrm>
          <a:prstGeom prst="rect">
            <a:avLst/>
          </a:prstGeom>
        </p:spPr>
      </p:pic>
      <p:sp>
        <p:nvSpPr>
          <p:cNvPr id="10" name="TextBox 9">
            <a:extLst>
              <a:ext uri="{FF2B5EF4-FFF2-40B4-BE49-F238E27FC236}">
                <a16:creationId xmlns:a16="http://schemas.microsoft.com/office/drawing/2014/main" id="{7B2A9482-10B7-2ABB-0995-8C8344BF3754}"/>
              </a:ext>
            </a:extLst>
          </p:cNvPr>
          <p:cNvSpPr txBox="1"/>
          <p:nvPr/>
        </p:nvSpPr>
        <p:spPr>
          <a:xfrm>
            <a:off x="3759384" y="4187625"/>
            <a:ext cx="2880854" cy="107721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(A) Cystic fibrosis and the CFTR gene in chromosome seven whose malfunction is responsible for the disease.</a:t>
            </a:r>
          </a:p>
        </p:txBody>
      </p:sp>
      <p:sp>
        <p:nvSpPr>
          <p:cNvPr id="5" name="TextBox 4">
            <a:extLst>
              <a:ext uri="{FF2B5EF4-FFF2-40B4-BE49-F238E27FC236}">
                <a16:creationId xmlns:a16="http://schemas.microsoft.com/office/drawing/2014/main" id="{6BB61DED-8D84-0D4A-6CAD-348A9643B8C1}"/>
              </a:ext>
            </a:extLst>
          </p:cNvPr>
          <p:cNvSpPr txBox="1"/>
          <p:nvPr/>
        </p:nvSpPr>
        <p:spPr>
          <a:xfrm>
            <a:off x="6840709" y="5215290"/>
            <a:ext cx="2128853" cy="83099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 Functioning of healthy and unhealthy CFTR</a:t>
            </a:r>
            <a:endParaRPr lang="en-IN" sz="1600" dirty="0"/>
          </a:p>
        </p:txBody>
      </p:sp>
      <p:sp>
        <p:nvSpPr>
          <p:cNvPr id="2" name="Footer Placeholder 1">
            <a:extLst>
              <a:ext uri="{FF2B5EF4-FFF2-40B4-BE49-F238E27FC236}">
                <a16:creationId xmlns:a16="http://schemas.microsoft.com/office/drawing/2014/main" id="{06744E7E-0B9B-D659-4C04-74D1E6C5B122}"/>
              </a:ext>
            </a:extLst>
          </p:cNvPr>
          <p:cNvSpPr>
            <a:spLocks noGrp="1"/>
          </p:cNvSpPr>
          <p:nvPr>
            <p:ph type="ftr" sz="quarter" idx="11"/>
          </p:nvPr>
        </p:nvSpPr>
        <p:spPr>
          <a:xfrm>
            <a:off x="491613" y="6292642"/>
            <a:ext cx="8209935" cy="485529"/>
          </a:xfrm>
        </p:spPr>
        <p:txBody>
          <a:bodyPr/>
          <a:lstStyle/>
          <a:p>
            <a:r>
              <a:rPr lang="en-US" sz="1400" dirty="0">
                <a:latin typeface="Times New Roman" panose="02020603050405020304" pitchFamily="18" charset="0"/>
                <a:cs typeface="Times New Roman" panose="02020603050405020304" pitchFamily="18" charset="0"/>
              </a:rPr>
              <a:t>Biswajit </a:t>
            </a:r>
            <a:r>
              <a:rPr lang="en-US" sz="1400" dirty="0" err="1">
                <a:latin typeface="Times New Roman" panose="02020603050405020304" pitchFamily="18" charset="0"/>
                <a:cs typeface="Times New Roman" panose="02020603050405020304" pitchFamily="18" charset="0"/>
              </a:rPr>
              <a:t>etal</a:t>
            </a:r>
            <a:r>
              <a:rPr lang="en-US" sz="1400" dirty="0">
                <a:latin typeface="Times New Roman" panose="02020603050405020304" pitchFamily="18" charset="0"/>
                <a:cs typeface="Times New Roman" panose="02020603050405020304" pitchFamily="18" charset="0"/>
              </a:rPr>
              <a:t> 2024.,The Future of Cystic Fibrosis Care: Exploring AI's Impact on Detection and Therapy, Current Respiratory Medicine Reviews, 2024, 20, 302-321</a:t>
            </a:r>
            <a:endParaRPr lang="en-IN" sz="1400" dirty="0">
              <a:latin typeface="Times New Roman" panose="02020603050405020304" pitchFamily="18" charset="0"/>
              <a:cs typeface="Times New Roman" panose="02020603050405020304" pitchFamily="18" charset="0"/>
            </a:endParaRPr>
          </a:p>
        </p:txBody>
      </p:sp>
      <p:pic>
        <p:nvPicPr>
          <p:cNvPr id="4" name="Picture 2" descr="Cystic Fibrosis: Causes, Symptoms ...">
            <a:extLst>
              <a:ext uri="{FF2B5EF4-FFF2-40B4-BE49-F238E27FC236}">
                <a16:creationId xmlns:a16="http://schemas.microsoft.com/office/drawing/2014/main" id="{7E400D89-0514-409C-3EC9-52764EFB4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4030"/>
            <a:ext cx="3293451" cy="455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51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3F02D52-1006-84FB-81AC-73157F37909E}"/>
              </a:ext>
            </a:extLst>
          </p:cNvPr>
          <p:cNvSpPr txBox="1"/>
          <p:nvPr/>
        </p:nvSpPr>
        <p:spPr>
          <a:xfrm>
            <a:off x="610008" y="5083100"/>
            <a:ext cx="4283448" cy="1077218"/>
          </a:xfrm>
          <a:prstGeom prst="rect">
            <a:avLst/>
          </a:prstGeom>
          <a:noFill/>
        </p:spPr>
        <p:txBody>
          <a:bodyPr wrap="square">
            <a:spAutoFit/>
          </a:bodyPr>
          <a:lstStyle/>
          <a:p>
            <a:pPr marL="171450" indent="-171450">
              <a:buAutoNum type="alphaUcParenBoth"/>
            </a:pPr>
            <a:r>
              <a:rPr lang="en-IN" sz="1600" dirty="0">
                <a:latin typeface="Times New Roman" panose="02020603050405020304" pitchFamily="18" charset="0"/>
                <a:cs typeface="Times New Roman" panose="02020603050405020304" pitchFamily="18" charset="0"/>
              </a:rPr>
              <a:t> Normal CFTR in which the Cl- can pass; as a result, the </a:t>
            </a:r>
            <a:r>
              <a:rPr lang="en-IN" sz="1400" dirty="0">
                <a:latin typeface="Times New Roman" panose="02020603050405020304" pitchFamily="18" charset="0"/>
                <a:cs typeface="Times New Roman" panose="02020603050405020304" pitchFamily="18" charset="0"/>
              </a:rPr>
              <a:t>concentration</a:t>
            </a:r>
            <a:r>
              <a:rPr lang="en-IN" sz="1600" dirty="0">
                <a:latin typeface="Times New Roman" panose="02020603050405020304" pitchFamily="18" charset="0"/>
                <a:cs typeface="Times New Roman" panose="02020603050405020304" pitchFamily="18" charset="0"/>
              </a:rPr>
              <a:t> and ASL viscosity are maintained, and when Cl- cannot pass, CF can be caused</a:t>
            </a:r>
          </a:p>
        </p:txBody>
      </p:sp>
      <p:sp>
        <p:nvSpPr>
          <p:cNvPr id="11" name="TextBox 10">
            <a:extLst>
              <a:ext uri="{FF2B5EF4-FFF2-40B4-BE49-F238E27FC236}">
                <a16:creationId xmlns:a16="http://schemas.microsoft.com/office/drawing/2014/main" id="{3E2496EB-9A8F-506A-E525-620BDAD60F1A}"/>
              </a:ext>
            </a:extLst>
          </p:cNvPr>
          <p:cNvSpPr txBox="1"/>
          <p:nvPr/>
        </p:nvSpPr>
        <p:spPr>
          <a:xfrm>
            <a:off x="5508823" y="5821764"/>
            <a:ext cx="3201627"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 pathophysiological process </a:t>
            </a:r>
          </a:p>
        </p:txBody>
      </p:sp>
      <p:pic>
        <p:nvPicPr>
          <p:cNvPr id="3" name="Picture 2">
            <a:extLst>
              <a:ext uri="{FF2B5EF4-FFF2-40B4-BE49-F238E27FC236}">
                <a16:creationId xmlns:a16="http://schemas.microsoft.com/office/drawing/2014/main" id="{9401CFF4-FBA0-6F5E-DBE2-E2B2BC0D2EB0}"/>
              </a:ext>
            </a:extLst>
          </p:cNvPr>
          <p:cNvPicPr>
            <a:picLocks noChangeAspect="1"/>
          </p:cNvPicPr>
          <p:nvPr/>
        </p:nvPicPr>
        <p:blipFill>
          <a:blip r:embed="rId2" cstate="print">
            <a:extLst>
              <a:ext uri="{28A0092B-C50C-407E-A947-70E740481C1C}">
                <a14:useLocalDpi xmlns:a14="http://schemas.microsoft.com/office/drawing/2010/main" val="0"/>
              </a:ext>
            </a:extLst>
          </a:blip>
          <a:srcRect r="44638"/>
          <a:stretch/>
        </p:blipFill>
        <p:spPr>
          <a:xfrm>
            <a:off x="287373" y="562951"/>
            <a:ext cx="4772670" cy="4335809"/>
          </a:xfrm>
          <a:prstGeom prst="rect">
            <a:avLst/>
          </a:prstGeom>
          <a:ln w="3175">
            <a:noFill/>
          </a:ln>
        </p:spPr>
      </p:pic>
      <p:grpSp>
        <p:nvGrpSpPr>
          <p:cNvPr id="16" name="Group 15">
            <a:extLst>
              <a:ext uri="{FF2B5EF4-FFF2-40B4-BE49-F238E27FC236}">
                <a16:creationId xmlns:a16="http://schemas.microsoft.com/office/drawing/2014/main" id="{FEC901F0-CC64-C641-547C-23FB0120B17E}"/>
              </a:ext>
            </a:extLst>
          </p:cNvPr>
          <p:cNvGrpSpPr/>
          <p:nvPr/>
        </p:nvGrpSpPr>
        <p:grpSpPr>
          <a:xfrm>
            <a:off x="5266033" y="707536"/>
            <a:ext cx="3213155" cy="4997337"/>
            <a:chOff x="7767603" y="593991"/>
            <a:chExt cx="2541814" cy="4701923"/>
          </a:xfrm>
        </p:grpSpPr>
        <p:grpSp>
          <p:nvGrpSpPr>
            <p:cNvPr id="30" name="Group 29">
              <a:extLst>
                <a:ext uri="{FF2B5EF4-FFF2-40B4-BE49-F238E27FC236}">
                  <a16:creationId xmlns:a16="http://schemas.microsoft.com/office/drawing/2014/main" id="{9FF540F2-2098-337D-13F3-E146B7EC8BA9}"/>
                </a:ext>
              </a:extLst>
            </p:cNvPr>
            <p:cNvGrpSpPr/>
            <p:nvPr/>
          </p:nvGrpSpPr>
          <p:grpSpPr>
            <a:xfrm>
              <a:off x="7767603" y="593991"/>
              <a:ext cx="2541814" cy="4701923"/>
              <a:chOff x="9436281" y="473383"/>
              <a:chExt cx="2592091" cy="5475135"/>
            </a:xfrm>
            <a:solidFill>
              <a:schemeClr val="bg1"/>
            </a:solidFill>
          </p:grpSpPr>
          <p:sp>
            <p:nvSpPr>
              <p:cNvPr id="6" name="Rectangle: Rounded Corners 5">
                <a:extLst>
                  <a:ext uri="{FF2B5EF4-FFF2-40B4-BE49-F238E27FC236}">
                    <a16:creationId xmlns:a16="http://schemas.microsoft.com/office/drawing/2014/main" id="{39DFC3F8-D76F-DE1A-C6DA-AB4D846C8E87}"/>
                  </a:ext>
                </a:extLst>
              </p:cNvPr>
              <p:cNvSpPr/>
              <p:nvPr/>
            </p:nvSpPr>
            <p:spPr>
              <a:xfrm>
                <a:off x="9789738" y="1531914"/>
                <a:ext cx="1818399" cy="320265"/>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Increased ASL </a:t>
                </a:r>
                <a:r>
                  <a:rPr lang="en-IN" sz="1400" dirty="0" err="1">
                    <a:solidFill>
                      <a:schemeClr val="tx1"/>
                    </a:solidFill>
                    <a:latin typeface="Times New Roman" panose="02020603050405020304" pitchFamily="18" charset="0"/>
                    <a:cs typeface="Times New Roman" panose="02020603050405020304" pitchFamily="18" charset="0"/>
                  </a:rPr>
                  <a:t>vicosity</a:t>
                </a:r>
                <a:endParaRPr lang="en-IN" sz="140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DFB6EB0C-824D-2A80-05DA-8D22A32B3731}"/>
                  </a:ext>
                </a:extLst>
              </p:cNvPr>
              <p:cNvSpPr/>
              <p:nvPr/>
            </p:nvSpPr>
            <p:spPr>
              <a:xfrm>
                <a:off x="9789739" y="473383"/>
                <a:ext cx="1818397" cy="26489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Dysfunctional CFTR</a:t>
                </a:r>
                <a:endParaRPr lang="en-IN" sz="1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A154313-2EA5-07C0-BB40-E971EA564B4B}"/>
                  </a:ext>
                </a:extLst>
              </p:cNvPr>
              <p:cNvSpPr/>
              <p:nvPr/>
            </p:nvSpPr>
            <p:spPr>
              <a:xfrm>
                <a:off x="9748643" y="963301"/>
                <a:ext cx="1941679" cy="34720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Cl-, Na+ channel impaired</a:t>
                </a:r>
                <a:endParaRPr lang="en-IN" sz="14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7B85EE6B-CAA9-BAAF-A8AD-CE73A5ABB401}"/>
                  </a:ext>
                </a:extLst>
              </p:cNvPr>
              <p:cNvSpPr/>
              <p:nvPr/>
            </p:nvSpPr>
            <p:spPr>
              <a:xfrm>
                <a:off x="9471264" y="2087882"/>
                <a:ext cx="2486169" cy="413979"/>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Reduced </a:t>
                </a:r>
                <a:r>
                  <a:rPr lang="en-IN" sz="1400" dirty="0" err="1">
                    <a:solidFill>
                      <a:schemeClr val="tx1"/>
                    </a:solidFill>
                    <a:latin typeface="Times New Roman" panose="02020603050405020304" pitchFamily="18" charset="0"/>
                    <a:cs typeface="Times New Roman" panose="02020603050405020304" pitchFamily="18" charset="0"/>
                  </a:rPr>
                  <a:t>mucocillary</a:t>
                </a:r>
                <a:r>
                  <a:rPr lang="en-IN" sz="1400" dirty="0">
                    <a:solidFill>
                      <a:schemeClr val="tx1"/>
                    </a:solidFill>
                    <a:latin typeface="Times New Roman" panose="02020603050405020304" pitchFamily="18" charset="0"/>
                    <a:cs typeface="Times New Roman" panose="02020603050405020304" pitchFamily="18" charset="0"/>
                  </a:rPr>
                  <a:t> clearance efficiency</a:t>
                </a:r>
              </a:p>
            </p:txBody>
          </p:sp>
          <p:sp>
            <p:nvSpPr>
              <p:cNvPr id="8" name="Rectangle: Rounded Corners 7">
                <a:extLst>
                  <a:ext uri="{FF2B5EF4-FFF2-40B4-BE49-F238E27FC236}">
                    <a16:creationId xmlns:a16="http://schemas.microsoft.com/office/drawing/2014/main" id="{F2EF8DC1-C568-4B3C-4C71-9D696946AAB3}"/>
                  </a:ext>
                </a:extLst>
              </p:cNvPr>
              <p:cNvSpPr/>
              <p:nvPr/>
            </p:nvSpPr>
            <p:spPr>
              <a:xfrm>
                <a:off x="9436281" y="2729214"/>
                <a:ext cx="2582791" cy="4111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Anti-microbial activity of ASL is reduced</a:t>
                </a:r>
              </a:p>
            </p:txBody>
          </p:sp>
          <p:sp>
            <p:nvSpPr>
              <p:cNvPr id="10" name="Rectangle: Rounded Corners 9">
                <a:extLst>
                  <a:ext uri="{FF2B5EF4-FFF2-40B4-BE49-F238E27FC236}">
                    <a16:creationId xmlns:a16="http://schemas.microsoft.com/office/drawing/2014/main" id="{4791ACE1-A9C0-8808-6A7D-CF592C71FAD8}"/>
                  </a:ext>
                </a:extLst>
              </p:cNvPr>
              <p:cNvSpPr/>
              <p:nvPr/>
            </p:nvSpPr>
            <p:spPr>
              <a:xfrm>
                <a:off x="9445580" y="3366193"/>
                <a:ext cx="2582792" cy="41111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Triggers pro-inflammation pathway</a:t>
                </a:r>
              </a:p>
            </p:txBody>
          </p:sp>
          <p:sp>
            <p:nvSpPr>
              <p:cNvPr id="12" name="Rectangle: Rounded Corners 11">
                <a:extLst>
                  <a:ext uri="{FF2B5EF4-FFF2-40B4-BE49-F238E27FC236}">
                    <a16:creationId xmlns:a16="http://schemas.microsoft.com/office/drawing/2014/main" id="{7C4C06AB-53BC-9AFB-28DF-13F71B94E6AC}"/>
                  </a:ext>
                </a:extLst>
              </p:cNvPr>
              <p:cNvSpPr/>
              <p:nvPr/>
            </p:nvSpPr>
            <p:spPr>
              <a:xfrm>
                <a:off x="10021712" y="3985364"/>
                <a:ext cx="1453691" cy="298321"/>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Chronic infection</a:t>
                </a:r>
              </a:p>
            </p:txBody>
          </p:sp>
          <p:sp>
            <p:nvSpPr>
              <p:cNvPr id="13" name="Rectangle: Rounded Corners 12">
                <a:extLst>
                  <a:ext uri="{FF2B5EF4-FFF2-40B4-BE49-F238E27FC236}">
                    <a16:creationId xmlns:a16="http://schemas.microsoft.com/office/drawing/2014/main" id="{29753C96-75BF-1A7D-73A4-AE8D2D7BFCD1}"/>
                  </a:ext>
                </a:extLst>
              </p:cNvPr>
              <p:cNvSpPr/>
              <p:nvPr/>
            </p:nvSpPr>
            <p:spPr>
              <a:xfrm>
                <a:off x="10062962" y="4485389"/>
                <a:ext cx="1339706" cy="298320"/>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Inflammation</a:t>
                </a:r>
              </a:p>
            </p:txBody>
          </p:sp>
          <p:sp>
            <p:nvSpPr>
              <p:cNvPr id="14" name="Rectangle: Rounded Corners 13">
                <a:extLst>
                  <a:ext uri="{FF2B5EF4-FFF2-40B4-BE49-F238E27FC236}">
                    <a16:creationId xmlns:a16="http://schemas.microsoft.com/office/drawing/2014/main" id="{D6394698-0961-6614-C0B2-9398A8B84863}"/>
                  </a:ext>
                </a:extLst>
              </p:cNvPr>
              <p:cNvSpPr/>
              <p:nvPr/>
            </p:nvSpPr>
            <p:spPr>
              <a:xfrm>
                <a:off x="10008101" y="5017313"/>
                <a:ext cx="1507574" cy="357443"/>
              </a:xfrm>
              <a:prstGeom prst="roundRect">
                <a:avLst/>
              </a:prstGeom>
              <a:solidFill>
                <a:srgbClr val="FF7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Respiratory failure</a:t>
                </a:r>
              </a:p>
            </p:txBody>
          </p:sp>
          <p:sp>
            <p:nvSpPr>
              <p:cNvPr id="15" name="Rectangle: Rounded Corners 14">
                <a:extLst>
                  <a:ext uri="{FF2B5EF4-FFF2-40B4-BE49-F238E27FC236}">
                    <a16:creationId xmlns:a16="http://schemas.microsoft.com/office/drawing/2014/main" id="{37553EE8-44F9-AAE2-AF82-B05762C1B91E}"/>
                  </a:ext>
                </a:extLst>
              </p:cNvPr>
              <p:cNvSpPr/>
              <p:nvPr/>
            </p:nvSpPr>
            <p:spPr>
              <a:xfrm>
                <a:off x="10099587" y="5594889"/>
                <a:ext cx="1251716" cy="353629"/>
              </a:xfrm>
              <a:prstGeom prst="roundRect">
                <a:avLst/>
              </a:prstGeom>
              <a:solidFill>
                <a:srgbClr val="DE96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Cystic fibrosis</a:t>
                </a:r>
              </a:p>
            </p:txBody>
          </p:sp>
        </p:grpSp>
        <p:cxnSp>
          <p:nvCxnSpPr>
            <p:cNvPr id="17" name="Straight Arrow Connector 16">
              <a:extLst>
                <a:ext uri="{FF2B5EF4-FFF2-40B4-BE49-F238E27FC236}">
                  <a16:creationId xmlns:a16="http://schemas.microsoft.com/office/drawing/2014/main" id="{4B8E6B8D-DF8F-2F8D-CBAE-7F69EE2C41EE}"/>
                </a:ext>
              </a:extLst>
            </p:cNvPr>
            <p:cNvCxnSpPr/>
            <p:nvPr/>
          </p:nvCxnSpPr>
          <p:spPr>
            <a:xfrm>
              <a:off x="9032151" y="840131"/>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9F8C79-1732-5A23-4A25-183E719874AA}"/>
                </a:ext>
              </a:extLst>
            </p:cNvPr>
            <p:cNvCxnSpPr/>
            <p:nvPr/>
          </p:nvCxnSpPr>
          <p:spPr>
            <a:xfrm>
              <a:off x="9040784" y="1302678"/>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572C7A-84D3-7F17-4327-8484155CCFCB}"/>
                </a:ext>
              </a:extLst>
            </p:cNvPr>
            <p:cNvCxnSpPr/>
            <p:nvPr/>
          </p:nvCxnSpPr>
          <p:spPr>
            <a:xfrm>
              <a:off x="9040784" y="1758765"/>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92BC2A-F03F-AABB-D631-CB119BEB6FEB}"/>
                </a:ext>
              </a:extLst>
            </p:cNvPr>
            <p:cNvCxnSpPr/>
            <p:nvPr/>
          </p:nvCxnSpPr>
          <p:spPr>
            <a:xfrm>
              <a:off x="9040784" y="2310124"/>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A8F913-8177-52B4-FDA1-4C317DD54283}"/>
                </a:ext>
              </a:extLst>
            </p:cNvPr>
            <p:cNvCxnSpPr/>
            <p:nvPr/>
          </p:nvCxnSpPr>
          <p:spPr>
            <a:xfrm>
              <a:off x="9040786" y="2878402"/>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107D99-6B04-9386-CB6B-E01E1BF31F19}"/>
                </a:ext>
              </a:extLst>
            </p:cNvPr>
            <p:cNvCxnSpPr/>
            <p:nvPr/>
          </p:nvCxnSpPr>
          <p:spPr>
            <a:xfrm>
              <a:off x="9030954" y="3429000"/>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486C89-D0B2-AC12-A28F-6BBF37C7DE1F}"/>
                </a:ext>
              </a:extLst>
            </p:cNvPr>
            <p:cNvCxnSpPr/>
            <p:nvPr/>
          </p:nvCxnSpPr>
          <p:spPr>
            <a:xfrm>
              <a:off x="9030954" y="3830561"/>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8A5AC0-25A6-29C3-4E37-CF51710A6197}"/>
                </a:ext>
              </a:extLst>
            </p:cNvPr>
            <p:cNvCxnSpPr/>
            <p:nvPr/>
          </p:nvCxnSpPr>
          <p:spPr>
            <a:xfrm>
              <a:off x="9030954" y="4287365"/>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FA66FE9-012B-9C4A-0BF6-CB9EB5D5722A}"/>
                </a:ext>
              </a:extLst>
            </p:cNvPr>
            <p:cNvCxnSpPr/>
            <p:nvPr/>
          </p:nvCxnSpPr>
          <p:spPr>
            <a:xfrm>
              <a:off x="9040784" y="4787242"/>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17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AE7AE-53DE-AF86-17A6-B9D8F17EA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0CC1B-18DC-3257-8E6C-7E01D3E20740}"/>
              </a:ext>
            </a:extLst>
          </p:cNvPr>
          <p:cNvSpPr>
            <a:spLocks noGrp="1"/>
          </p:cNvSpPr>
          <p:nvPr>
            <p:ph type="title"/>
          </p:nvPr>
        </p:nvSpPr>
        <p:spPr>
          <a:xfrm>
            <a:off x="401374" y="0"/>
            <a:ext cx="7749569" cy="768396"/>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Problem statement - Protein–protein interactions (PPIs)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AF960E-15CE-82BA-5250-F64ACDA318DE}"/>
              </a:ext>
            </a:extLst>
          </p:cNvPr>
          <p:cNvSpPr>
            <a:spLocks noGrp="1"/>
          </p:cNvSpPr>
          <p:nvPr>
            <p:ph idx="1"/>
          </p:nvPr>
        </p:nvSpPr>
        <p:spPr>
          <a:xfrm>
            <a:off x="401374" y="1005380"/>
            <a:ext cx="4248396" cy="4276479"/>
          </a:xfrm>
        </p:spPr>
        <p:txBody>
          <a:bodyPr>
            <a:no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PPIs</a:t>
            </a:r>
            <a:r>
              <a:rPr lang="en-US" sz="1800" dirty="0">
                <a:latin typeface="Times New Roman" panose="02020603050405020304" pitchFamily="18" charset="0"/>
                <a:cs typeface="Times New Roman" panose="02020603050405020304" pitchFamily="18" charset="0"/>
              </a:rPr>
              <a:t> play a crucial role in CFTR misfolding, degradation and defective trafficking, particularly in the </a:t>
            </a:r>
            <a:r>
              <a:rPr lang="en-US" sz="1800" b="1" dirty="0">
                <a:latin typeface="Times New Roman" panose="02020603050405020304" pitchFamily="18" charset="0"/>
                <a:cs typeface="Times New Roman" panose="02020603050405020304" pitchFamily="18" charset="0"/>
              </a:rPr>
              <a:t>F508del mutation </a:t>
            </a:r>
            <a:r>
              <a:rPr lang="en-US" sz="1800" b="1" dirty="0">
                <a:solidFill>
                  <a:schemeClr val="accent1">
                    <a:lumMod val="75000"/>
                  </a:schemeClr>
                </a:solidFill>
                <a:latin typeface="Times New Roman" panose="02020603050405020304" pitchFamily="18" charset="0"/>
                <a:cs typeface="Times New Roman" panose="02020603050405020304" pitchFamily="18" charset="0"/>
              </a:rPr>
              <a:t>(</a:t>
            </a:r>
            <a:r>
              <a:rPr lang="en-US" sz="1800" b="1" dirty="0" err="1">
                <a:solidFill>
                  <a:schemeClr val="accent1">
                    <a:lumMod val="75000"/>
                  </a:schemeClr>
                </a:solidFill>
                <a:latin typeface="Times New Roman" panose="02020603050405020304" pitchFamily="18" charset="0"/>
                <a:cs typeface="Times New Roman" panose="02020603050405020304" pitchFamily="18" charset="0"/>
              </a:rPr>
              <a:t>Sirvani</a:t>
            </a:r>
            <a:r>
              <a:rPr lang="en-US" sz="1800" b="1" dirty="0">
                <a:solidFill>
                  <a:schemeClr val="accent1">
                    <a:lumMod val="75000"/>
                  </a:schemeClr>
                </a:solidFill>
                <a:latin typeface="Times New Roman" panose="02020603050405020304" pitchFamily="18" charset="0"/>
                <a:cs typeface="Times New Roman" panose="02020603050405020304" pitchFamily="18" charset="0"/>
              </a:rPr>
              <a:t> </a:t>
            </a:r>
            <a:r>
              <a:rPr lang="en-US" sz="1800" b="1" i="1" dirty="0">
                <a:solidFill>
                  <a:schemeClr val="accent1">
                    <a:lumMod val="75000"/>
                  </a:schemeClr>
                </a:solidFill>
                <a:latin typeface="Times New Roman" panose="02020603050405020304" pitchFamily="18" charset="0"/>
                <a:cs typeface="Times New Roman" panose="02020603050405020304" pitchFamily="18" charset="0"/>
              </a:rPr>
              <a:t>et al., </a:t>
            </a:r>
            <a:r>
              <a:rPr lang="en-US" sz="1800" b="1" dirty="0">
                <a:solidFill>
                  <a:schemeClr val="accent1">
                    <a:lumMod val="75000"/>
                  </a:schemeClr>
                </a:solidFill>
                <a:latin typeface="Times New Roman" panose="02020603050405020304" pitchFamily="18" charset="0"/>
                <a:cs typeface="Times New Roman" panose="02020603050405020304" pitchFamily="18" charset="0"/>
              </a:rPr>
              <a:t>2015).</a:t>
            </a:r>
          </a:p>
          <a:p>
            <a:pPr algn="just">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F508del mutation  - </a:t>
            </a:r>
            <a:r>
              <a:rPr lang="en-US" sz="1800" dirty="0">
                <a:latin typeface="Times New Roman" panose="02020603050405020304" pitchFamily="18" charset="0"/>
                <a:cs typeface="Times New Roman" panose="02020603050405020304" pitchFamily="18" charset="0"/>
              </a:rPr>
              <a:t>Inappropriate modifications after translation are thought to be the cause of a protein's inability to be bound to the proper cellular site. </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treatments like </a:t>
            </a:r>
            <a:r>
              <a:rPr lang="en-US" sz="1800" b="1" dirty="0">
                <a:latin typeface="Times New Roman" panose="02020603050405020304" pitchFamily="18" charset="0"/>
                <a:cs typeface="Times New Roman" panose="02020603050405020304" pitchFamily="18" charset="0"/>
              </a:rPr>
              <a:t>Lumacaftor</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Ivacaftor</a:t>
            </a:r>
            <a:r>
              <a:rPr lang="en-US" sz="1800" dirty="0">
                <a:latin typeface="Times New Roman" panose="02020603050405020304" pitchFamily="18" charset="0"/>
                <a:cs typeface="Times New Roman" panose="02020603050405020304" pitchFamily="18" charset="0"/>
              </a:rPr>
              <a:t> have limited efficiency, high cost, and variable patient response, highlighting the need for new therapeutics.</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EAEA49-D687-88D8-4A34-580AC22A919A}"/>
              </a:ext>
            </a:extLst>
          </p:cNvPr>
          <p:cNvPicPr>
            <a:picLocks noChangeAspect="1"/>
          </p:cNvPicPr>
          <p:nvPr/>
        </p:nvPicPr>
        <p:blipFill>
          <a:blip r:embed="rId2"/>
          <a:srcRect t="3014"/>
          <a:stretch>
            <a:fillRect/>
          </a:stretch>
        </p:blipFill>
        <p:spPr>
          <a:xfrm>
            <a:off x="4902365" y="1086459"/>
            <a:ext cx="3840261" cy="4031226"/>
          </a:xfrm>
          <a:prstGeom prst="rect">
            <a:avLst/>
          </a:prstGeom>
        </p:spPr>
      </p:pic>
      <p:sp>
        <p:nvSpPr>
          <p:cNvPr id="9" name="TextBox 8">
            <a:extLst>
              <a:ext uri="{FF2B5EF4-FFF2-40B4-BE49-F238E27FC236}">
                <a16:creationId xmlns:a16="http://schemas.microsoft.com/office/drawing/2014/main" id="{AD0D6AC9-D3BF-5DB6-ADCF-DA0B31A647F3}"/>
              </a:ext>
            </a:extLst>
          </p:cNvPr>
          <p:cNvSpPr txBox="1"/>
          <p:nvPr/>
        </p:nvSpPr>
        <p:spPr>
          <a:xfrm>
            <a:off x="5581172" y="5139286"/>
            <a:ext cx="2482645" cy="307777"/>
          </a:xfrm>
          <a:prstGeom prst="rect">
            <a:avLst/>
          </a:prstGeom>
          <a:noFill/>
        </p:spPr>
        <p:txBody>
          <a:bodyPr wrap="square">
            <a:spAutoFit/>
          </a:bodyPr>
          <a:lstStyle/>
          <a:p>
            <a:r>
              <a:rPr lang="en-US" sz="1400" b="0" i="1" u="none" strike="noStrike" baseline="0" dirty="0">
                <a:latin typeface="Times New Roman" panose="02020603050405020304" pitchFamily="18" charset="0"/>
                <a:cs typeface="Times New Roman" panose="02020603050405020304" pitchFamily="18" charset="0"/>
              </a:rPr>
              <a:t>CFTR </a:t>
            </a:r>
            <a:r>
              <a:rPr lang="en-US" sz="1400" b="0" i="0" u="none" strike="noStrike" baseline="0" dirty="0">
                <a:latin typeface="Times New Roman" panose="02020603050405020304" pitchFamily="18" charset="0"/>
                <a:cs typeface="Times New Roman" panose="02020603050405020304" pitchFamily="18" charset="0"/>
              </a:rPr>
              <a:t>variants in cystic fibrosis</a:t>
            </a:r>
            <a:endParaRPr lang="en-IN" sz="1400" dirty="0">
              <a:latin typeface="Times New Roman" panose="02020603050405020304" pitchFamily="18" charset="0"/>
              <a:cs typeface="Times New Roman" panose="02020603050405020304" pitchFamily="18" charset="0"/>
            </a:endParaRPr>
          </a:p>
        </p:txBody>
      </p:sp>
      <p:sp>
        <p:nvSpPr>
          <p:cNvPr id="12" name="Footer Placeholder 11">
            <a:extLst>
              <a:ext uri="{FF2B5EF4-FFF2-40B4-BE49-F238E27FC236}">
                <a16:creationId xmlns:a16="http://schemas.microsoft.com/office/drawing/2014/main" id="{741F74F3-CC6D-80DE-BF6F-96C7E0BD827B}"/>
              </a:ext>
            </a:extLst>
          </p:cNvPr>
          <p:cNvSpPr>
            <a:spLocks noGrp="1"/>
          </p:cNvSpPr>
          <p:nvPr>
            <p:ph type="ftr" sz="quarter" idx="11"/>
          </p:nvPr>
        </p:nvSpPr>
        <p:spPr>
          <a:xfrm>
            <a:off x="1288026" y="6381134"/>
            <a:ext cx="6951405" cy="476865"/>
          </a:xfrm>
        </p:spPr>
        <p:txBody>
          <a:bodyPr/>
          <a:lstStyle/>
          <a:p>
            <a:r>
              <a:rPr lang="en-IN" sz="1400" dirty="0">
                <a:latin typeface="Times New Roman" panose="02020603050405020304" pitchFamily="18" charset="0"/>
                <a:cs typeface="Times New Roman" panose="02020603050405020304" pitchFamily="18" charset="0"/>
              </a:rPr>
              <a:t>Thida </a:t>
            </a:r>
            <a:r>
              <a:rPr lang="en-IN" sz="1400" i="1" dirty="0">
                <a:latin typeface="Times New Roman" panose="02020603050405020304" pitchFamily="18" charset="0"/>
                <a:cs typeface="Times New Roman" panose="02020603050405020304" pitchFamily="18" charset="0"/>
              </a:rPr>
              <a:t>et al.</a:t>
            </a:r>
            <a:r>
              <a:rPr lang="en-IN" sz="1400" dirty="0">
                <a:latin typeface="Times New Roman" panose="02020603050405020304" pitchFamily="18" charset="0"/>
                <a:cs typeface="Times New Roman" panose="02020603050405020304" pitchFamily="18" charset="0"/>
              </a:rPr>
              <a:t>, 2023. Cystic Fibrosis A Review, JAMA, Volume 329, Number 21 1859</a:t>
            </a:r>
          </a:p>
        </p:txBody>
      </p:sp>
    </p:spTree>
    <p:extLst>
      <p:ext uri="{BB962C8B-B14F-4D97-AF65-F5344CB8AC3E}">
        <p14:creationId xmlns:p14="http://schemas.microsoft.com/office/powerpoint/2010/main" val="405127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1B0D4-FBB1-DAF9-A659-B370DE260F57}"/>
              </a:ext>
            </a:extLst>
          </p:cNvPr>
          <p:cNvSpPr txBox="1"/>
          <p:nvPr/>
        </p:nvSpPr>
        <p:spPr>
          <a:xfrm>
            <a:off x="275303" y="277717"/>
            <a:ext cx="8546047" cy="3416320"/>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Enzymes, ion channels, and receptors act as proteins for target-based drug discovery </a:t>
            </a:r>
            <a:r>
              <a:rPr lang="en-IN" b="1" dirty="0">
                <a:solidFill>
                  <a:schemeClr val="accent1">
                    <a:lumMod val="75000"/>
                  </a:schemeClr>
                </a:solidFill>
                <a:latin typeface="Times New Roman" panose="02020603050405020304" pitchFamily="18" charset="0"/>
                <a:cs typeface="Times New Roman" panose="02020603050405020304" pitchFamily="18" charset="0"/>
              </a:rPr>
              <a:t>(Santos </a:t>
            </a:r>
            <a:r>
              <a:rPr lang="en-IN" b="1" i="1" dirty="0" err="1">
                <a:solidFill>
                  <a:schemeClr val="accent1">
                    <a:lumMod val="75000"/>
                  </a:schemeClr>
                </a:solidFill>
                <a:latin typeface="Times New Roman" panose="02020603050405020304" pitchFamily="18" charset="0"/>
                <a:cs typeface="Times New Roman" panose="02020603050405020304" pitchFamily="18" charset="0"/>
              </a:rPr>
              <a:t>etal</a:t>
            </a:r>
            <a:r>
              <a:rPr lang="en-IN" b="1" dirty="0">
                <a:solidFill>
                  <a:schemeClr val="accent1">
                    <a:lumMod val="75000"/>
                  </a:schemeClr>
                </a:solidFill>
                <a:latin typeface="Times New Roman" panose="02020603050405020304" pitchFamily="18" charset="0"/>
                <a:cs typeface="Times New Roman" panose="02020603050405020304" pitchFamily="18" charset="0"/>
              </a:rPr>
              <a:t>, 2017).</a:t>
            </a:r>
            <a:r>
              <a:rPr lang="en-IN" dirty="0">
                <a:latin typeface="Times New Roman" panose="02020603050405020304" pitchFamily="18" charset="0"/>
                <a:cs typeface="Times New Roman" panose="02020603050405020304" pitchFamily="18" charset="0"/>
              </a:rPr>
              <a:t> </a:t>
            </a:r>
          </a:p>
          <a:p>
            <a:pPr marL="214313" indent="-214313"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macromolecular interactions of proteins such as protein–DNA and protein–protein interactions (PPIs) are key targets to expand the druggable proteome </a:t>
            </a:r>
            <a:r>
              <a:rPr lang="en-IN" b="1" dirty="0">
                <a:solidFill>
                  <a:schemeClr val="accent1">
                    <a:lumMod val="75000"/>
                  </a:schemeClr>
                </a:solidFill>
                <a:latin typeface="Times New Roman" panose="02020603050405020304" pitchFamily="18" charset="0"/>
                <a:cs typeface="Times New Roman" panose="02020603050405020304" pitchFamily="18" charset="0"/>
              </a:rPr>
              <a:t>(Lu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a:t>
            </a:r>
            <a:r>
              <a:rPr lang="en-IN" b="1" dirty="0">
                <a:solidFill>
                  <a:schemeClr val="accent1">
                    <a:lumMod val="75000"/>
                  </a:schemeClr>
                </a:solidFill>
                <a:latin typeface="Times New Roman" panose="02020603050405020304" pitchFamily="18" charset="0"/>
                <a:cs typeface="Times New Roman" panose="02020603050405020304" pitchFamily="18" charset="0"/>
              </a:rPr>
              <a:t>, 2020) </a:t>
            </a:r>
            <a:r>
              <a:rPr lang="en-IN" dirty="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therapeutically tackle various diseases </a:t>
            </a:r>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IN" b="1" dirty="0">
                <a:solidFill>
                  <a:schemeClr val="accent1">
                    <a:lumMod val="75000"/>
                  </a:schemeClr>
                </a:solidFill>
                <a:latin typeface="Times New Roman" panose="02020603050405020304" pitchFamily="18" charset="0"/>
                <a:cs typeface="Times New Roman" panose="02020603050405020304" pitchFamily="18" charset="0"/>
              </a:rPr>
              <a:t>Philipp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a:t>
            </a:r>
            <a:r>
              <a:rPr lang="en-US" dirty="0">
                <a:latin typeface="Times New Roman" panose="02020603050405020304" pitchFamily="18" charset="0"/>
                <a:cs typeface="Times New Roman" panose="02020603050405020304" pitchFamily="18" charset="0"/>
              </a:rPr>
              <a:t>.</a:t>
            </a:r>
          </a:p>
          <a:p>
            <a:pPr marL="214313" indent="-214313"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PPI targeting drugs are advantageous over other types of drugs (vaccines or antivirals) circumventing mutations in (pathogens/genomes) that results in immune evasive properties.</a:t>
            </a:r>
            <a:endParaRPr lang="en-IN" dirty="0">
              <a:latin typeface="Times New Roman" panose="02020603050405020304" pitchFamily="18" charset="0"/>
              <a:cs typeface="Times New Roman" panose="02020603050405020304" pitchFamily="18" charset="0"/>
            </a:endParaRPr>
          </a:p>
        </p:txBody>
      </p:sp>
      <p:pic>
        <p:nvPicPr>
          <p:cNvPr id="1026" name="Picture 2" descr="Traditional small-molecule inhibitors as compared with degraders.... |  Download Scientific Diagram">
            <a:extLst>
              <a:ext uri="{FF2B5EF4-FFF2-40B4-BE49-F238E27FC236}">
                <a16:creationId xmlns:a16="http://schemas.microsoft.com/office/drawing/2014/main" id="{B7D2EB35-845F-A4C7-C749-F44644E84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214" y="3546278"/>
            <a:ext cx="4428350" cy="31913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304221-CC59-DD34-4667-90597CFCC879}"/>
              </a:ext>
            </a:extLst>
          </p:cNvPr>
          <p:cNvSpPr txBox="1"/>
          <p:nvPr/>
        </p:nvSpPr>
        <p:spPr>
          <a:xfrm>
            <a:off x="275303" y="120405"/>
            <a:ext cx="815883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Protein inhibition (Identification of Small-molecule inhibitor)</a:t>
            </a:r>
          </a:p>
        </p:txBody>
      </p:sp>
    </p:spTree>
    <p:extLst>
      <p:ext uri="{BB962C8B-B14F-4D97-AF65-F5344CB8AC3E}">
        <p14:creationId xmlns:p14="http://schemas.microsoft.com/office/powerpoint/2010/main" val="177454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D9A3A7-FD99-CDD1-28BB-70FC6AEF5C8A}"/>
              </a:ext>
            </a:extLst>
          </p:cNvPr>
          <p:cNvPicPr>
            <a:picLocks noChangeAspect="1"/>
          </p:cNvPicPr>
          <p:nvPr/>
        </p:nvPicPr>
        <p:blipFill>
          <a:blip r:embed="rId2"/>
          <a:srcRect l="9830"/>
          <a:stretch/>
        </p:blipFill>
        <p:spPr>
          <a:xfrm>
            <a:off x="4345858" y="696882"/>
            <a:ext cx="4412885" cy="4519540"/>
          </a:xfrm>
          <a:prstGeom prst="rect">
            <a:avLst/>
          </a:prstGeom>
        </p:spPr>
      </p:pic>
      <p:sp>
        <p:nvSpPr>
          <p:cNvPr id="7" name="TextBox 6">
            <a:extLst>
              <a:ext uri="{FF2B5EF4-FFF2-40B4-BE49-F238E27FC236}">
                <a16:creationId xmlns:a16="http://schemas.microsoft.com/office/drawing/2014/main" id="{F3AE3328-5FDC-F1A5-31E4-2372F6F5DAB2}"/>
              </a:ext>
            </a:extLst>
          </p:cNvPr>
          <p:cNvSpPr txBox="1"/>
          <p:nvPr/>
        </p:nvSpPr>
        <p:spPr>
          <a:xfrm>
            <a:off x="5050824" y="5313417"/>
            <a:ext cx="3890772"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Artificial Intelligence in Cystic fibrosis </a:t>
            </a:r>
          </a:p>
        </p:txBody>
      </p:sp>
      <p:sp>
        <p:nvSpPr>
          <p:cNvPr id="11" name="TextBox 10">
            <a:extLst>
              <a:ext uri="{FF2B5EF4-FFF2-40B4-BE49-F238E27FC236}">
                <a16:creationId xmlns:a16="http://schemas.microsoft.com/office/drawing/2014/main" id="{DCB550B1-C6A6-1FA5-8F71-82C34628E543}"/>
              </a:ext>
            </a:extLst>
          </p:cNvPr>
          <p:cNvSpPr txBox="1"/>
          <p:nvPr/>
        </p:nvSpPr>
        <p:spPr>
          <a:xfrm>
            <a:off x="290894" y="562340"/>
            <a:ext cx="4054964" cy="4801314"/>
          </a:xfrm>
          <a:prstGeom prst="rect">
            <a:avLst/>
          </a:prstGeom>
          <a:noFill/>
        </p:spPr>
        <p:txBody>
          <a:bodyPr wrap="square">
            <a:spAutoFit/>
          </a:bodyPr>
          <a:lstStyle/>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(ML)</a:t>
            </a:r>
            <a:r>
              <a:rPr lang="en-US" dirty="0">
                <a:latin typeface="Times New Roman" panose="02020603050405020304" pitchFamily="18" charset="0"/>
                <a:cs typeface="Times New Roman" panose="02020603050405020304" pitchFamily="18" charset="0"/>
              </a:rPr>
              <a:t> have emerged as powerful tools in virtual screening and drug discovery but are under utilized in identifying </a:t>
            </a:r>
            <a:r>
              <a:rPr lang="en-US" b="1" dirty="0">
                <a:latin typeface="Times New Roman" panose="02020603050405020304" pitchFamily="18" charset="0"/>
                <a:cs typeface="Times New Roman" panose="02020603050405020304" pitchFamily="18" charset="0"/>
              </a:rPr>
              <a:t>PPI inhibitors for Cystic fibrosis</a:t>
            </a:r>
            <a:r>
              <a:rPr lang="en-US" dirty="0">
                <a:latin typeface="Times New Roman" panose="02020603050405020304" pitchFamily="18" charset="0"/>
                <a:cs typeface="Times New Roman" panose="02020603050405020304" pitchFamily="18" charset="0"/>
              </a:rPr>
              <a:t>.</a:t>
            </a:r>
          </a:p>
          <a:p>
            <a:pPr marL="214313" indent="-214313"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proposes developing an </a:t>
            </a:r>
            <a:r>
              <a:rPr lang="en-US" b="1" dirty="0">
                <a:latin typeface="Times New Roman" panose="02020603050405020304" pitchFamily="18" charset="0"/>
                <a:cs typeface="Times New Roman" panose="02020603050405020304" pitchFamily="18" charset="0"/>
              </a:rPr>
              <a:t>ML-driven platform</a:t>
            </a:r>
            <a:r>
              <a:rPr lang="en-US" dirty="0">
                <a:latin typeface="Times New Roman" panose="02020603050405020304" pitchFamily="18" charset="0"/>
                <a:cs typeface="Times New Roman" panose="02020603050405020304" pitchFamily="18" charset="0"/>
              </a:rPr>
              <a:t> for predicting, screening, and validating novel PPI inhibitors for cystic fibrosis treatment. </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14313" indent="-214313"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ML based algorithms are revolutionizing CF diagnosis by utilizing huge genetic, clinical, and imaging databases.</a:t>
            </a:r>
          </a:p>
          <a:p>
            <a:pPr marL="214313" indent="-214313"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84D314CF-3B0C-6629-D8F8-EF7D1EF1001D}"/>
              </a:ext>
            </a:extLst>
          </p:cNvPr>
          <p:cNvSpPr>
            <a:spLocks noGrp="1"/>
          </p:cNvSpPr>
          <p:nvPr>
            <p:ph type="title"/>
          </p:nvPr>
        </p:nvSpPr>
        <p:spPr>
          <a:xfrm>
            <a:off x="290894" y="117709"/>
            <a:ext cx="7869880" cy="444631"/>
          </a:xfrm>
        </p:spPr>
        <p:txBody>
          <a:bodyPr>
            <a:noAutofit/>
          </a:bodyPr>
          <a:lstStyle/>
          <a:p>
            <a:r>
              <a:rPr lang="en-IN" sz="2400" b="1" dirty="0">
                <a:latin typeface="Times New Roman" panose="02020603050405020304" pitchFamily="18" charset="0"/>
                <a:cs typeface="Times New Roman" panose="02020603050405020304" pitchFamily="18" charset="0"/>
              </a:rPr>
              <a:t>Importance of Machine Learning (ML) in Cystic Fibrosis</a:t>
            </a:r>
          </a:p>
        </p:txBody>
      </p:sp>
      <p:sp>
        <p:nvSpPr>
          <p:cNvPr id="2" name="Footer Placeholder 1">
            <a:extLst>
              <a:ext uri="{FF2B5EF4-FFF2-40B4-BE49-F238E27FC236}">
                <a16:creationId xmlns:a16="http://schemas.microsoft.com/office/drawing/2014/main" id="{86F2900F-F182-003C-D0AE-ED6B6E4DCBA8}"/>
              </a:ext>
            </a:extLst>
          </p:cNvPr>
          <p:cNvSpPr>
            <a:spLocks noGrp="1"/>
          </p:cNvSpPr>
          <p:nvPr>
            <p:ph type="ftr" sz="quarter" idx="11"/>
          </p:nvPr>
        </p:nvSpPr>
        <p:spPr>
          <a:xfrm>
            <a:off x="1269873" y="6295660"/>
            <a:ext cx="6604254" cy="312772"/>
          </a:xfrm>
        </p:spPr>
        <p:txBody>
          <a:bodyPr/>
          <a:lstStyle/>
          <a:p>
            <a:pPr algn="l"/>
            <a:r>
              <a:rPr lang="en-US" sz="1400" dirty="0">
                <a:latin typeface="Times New Roman" panose="02020603050405020304" pitchFamily="18" charset="0"/>
                <a:cs typeface="Times New Roman" panose="02020603050405020304" pitchFamily="18" charset="0"/>
              </a:rPr>
              <a:t>Biswajit </a:t>
            </a:r>
            <a:r>
              <a:rPr lang="en-US" sz="1400" dirty="0" err="1">
                <a:latin typeface="Times New Roman" panose="02020603050405020304" pitchFamily="18" charset="0"/>
                <a:cs typeface="Times New Roman" panose="02020603050405020304" pitchFamily="18" charset="0"/>
              </a:rPr>
              <a:t>etal</a:t>
            </a:r>
            <a:r>
              <a:rPr lang="en-US" sz="1400" dirty="0">
                <a:latin typeface="Times New Roman" panose="02020603050405020304" pitchFamily="18" charset="0"/>
                <a:cs typeface="Times New Roman" panose="02020603050405020304" pitchFamily="18" charset="0"/>
              </a:rPr>
              <a:t> 2024., The Future of Cystic Fibrosis Care: Exploring AI's Impact on Detection and Therapy, Current Respiratory Medicine Reviews, 2024, 20, 302-321</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56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4979</TotalTime>
  <Words>4706</Words>
  <Application>Microsoft Office PowerPoint</Application>
  <PresentationFormat>On-screen Show (4:3)</PresentationFormat>
  <Paragraphs>474</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Arial</vt:lpstr>
      <vt:lpstr>Calibri</vt:lpstr>
      <vt:lpstr>Calibri Light</vt:lpstr>
      <vt:lpstr>Garamond</vt:lpstr>
      <vt:lpstr>Times New Roman</vt:lpstr>
      <vt:lpstr>Wingdings</vt:lpstr>
      <vt:lpstr>Office Theme</vt:lpstr>
      <vt:lpstr>PowerPoint Presentation</vt:lpstr>
      <vt:lpstr>Research Profile</vt:lpstr>
      <vt:lpstr>PowerPoint Presentation</vt:lpstr>
      <vt:lpstr>Introduction and Background    </vt:lpstr>
      <vt:lpstr>PowerPoint Presentation</vt:lpstr>
      <vt:lpstr>PowerPoint Presentation</vt:lpstr>
      <vt:lpstr>Problem statement - Protein–protein interactions (PPIs)</vt:lpstr>
      <vt:lpstr>PowerPoint Presentation</vt:lpstr>
      <vt:lpstr>Importance of Machine Learning (ML) in Cystic Fibrosis</vt:lpstr>
      <vt:lpstr>CFTR-Interacting Proteins for targeting PPI Inhibitor </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Completed Course Works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Dhivya Gunasekaran</dc:creator>
  <cp:lastModifiedBy>Dhivya Gunasekaran</cp:lastModifiedBy>
  <cp:revision>2</cp:revision>
  <dcterms:created xsi:type="dcterms:W3CDTF">2025-04-13T17:26:51Z</dcterms:created>
  <dcterms:modified xsi:type="dcterms:W3CDTF">2025-06-18T10:23:28Z</dcterms:modified>
</cp:coreProperties>
</file>