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5" r:id="rId1"/>
  </p:sldMasterIdLst>
  <p:notesMasterIdLst>
    <p:notesMasterId r:id="rId34"/>
  </p:notesMasterIdLst>
  <p:handoutMasterIdLst>
    <p:handoutMasterId r:id="rId35"/>
  </p:handoutMasterIdLst>
  <p:sldIdLst>
    <p:sldId id="324" r:id="rId2"/>
    <p:sldId id="258" r:id="rId3"/>
    <p:sldId id="261" r:id="rId4"/>
    <p:sldId id="368" r:id="rId5"/>
    <p:sldId id="364" r:id="rId6"/>
    <p:sldId id="367" r:id="rId7"/>
    <p:sldId id="307" r:id="rId8"/>
    <p:sldId id="312" r:id="rId9"/>
    <p:sldId id="260" r:id="rId10"/>
    <p:sldId id="349" r:id="rId11"/>
    <p:sldId id="369" r:id="rId12"/>
    <p:sldId id="352" r:id="rId13"/>
    <p:sldId id="344" r:id="rId14"/>
    <p:sldId id="331" r:id="rId15"/>
    <p:sldId id="335" r:id="rId16"/>
    <p:sldId id="345" r:id="rId17"/>
    <p:sldId id="338" r:id="rId18"/>
    <p:sldId id="346" r:id="rId19"/>
    <p:sldId id="353" r:id="rId20"/>
    <p:sldId id="358" r:id="rId21"/>
    <p:sldId id="354" r:id="rId22"/>
    <p:sldId id="355" r:id="rId23"/>
    <p:sldId id="357" r:id="rId24"/>
    <p:sldId id="356" r:id="rId25"/>
    <p:sldId id="265" r:id="rId26"/>
    <p:sldId id="328" r:id="rId27"/>
    <p:sldId id="361" r:id="rId28"/>
    <p:sldId id="329" r:id="rId29"/>
    <p:sldId id="363" r:id="rId30"/>
    <p:sldId id="319" r:id="rId31"/>
    <p:sldId id="359" r:id="rId32"/>
    <p:sldId id="27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0AB8AD-646B-497A-8325-EBF76EAF4699}">
          <p14:sldIdLst>
            <p14:sldId id="324"/>
            <p14:sldId id="258"/>
            <p14:sldId id="261"/>
            <p14:sldId id="368"/>
            <p14:sldId id="364"/>
            <p14:sldId id="367"/>
            <p14:sldId id="307"/>
            <p14:sldId id="312"/>
            <p14:sldId id="260"/>
          </p14:sldIdLst>
        </p14:section>
        <p14:section name="Objective 1" id="{EBF7D0A0-6CF4-4586-A4A4-33662ED6E8FE}">
          <p14:sldIdLst>
            <p14:sldId id="349"/>
            <p14:sldId id="369"/>
            <p14:sldId id="352"/>
          </p14:sldIdLst>
        </p14:section>
        <p14:section name="Objective 2" id="{0069CD07-A70D-4D91-B0CC-8F5D8657465C}">
          <p14:sldIdLst>
            <p14:sldId id="344"/>
            <p14:sldId id="331"/>
            <p14:sldId id="335"/>
          </p14:sldIdLst>
        </p14:section>
        <p14:section name="Objective 3" id="{5C04F53A-4F36-46CD-8735-FDD8C5CAAE47}">
          <p14:sldIdLst>
            <p14:sldId id="345"/>
            <p14:sldId id="338"/>
            <p14:sldId id="346"/>
          </p14:sldIdLst>
        </p14:section>
        <p14:section name="Objective 4" id="{F5DA85F5-50B3-4012-8C1B-1969649E1F33}">
          <p14:sldIdLst>
            <p14:sldId id="353"/>
            <p14:sldId id="358"/>
            <p14:sldId id="354"/>
          </p14:sldIdLst>
        </p14:section>
        <p14:section name="Objective 5" id="{92FE13BD-1911-4E1E-ABB5-231D4363E2A5}">
          <p14:sldIdLst>
            <p14:sldId id="355"/>
            <p14:sldId id="357"/>
            <p14:sldId id="356"/>
            <p14:sldId id="265"/>
            <p14:sldId id="328"/>
            <p14:sldId id="361"/>
            <p14:sldId id="329"/>
            <p14:sldId id="363"/>
            <p14:sldId id="319"/>
            <p14:sldId id="359"/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9622"/>
    <a:srgbClr val="FF7C80"/>
    <a:srgbClr val="FF99CC"/>
    <a:srgbClr val="FF5050"/>
    <a:srgbClr val="FFFFCC"/>
    <a:srgbClr val="CDF3D5"/>
    <a:srgbClr val="FFCCCC"/>
    <a:srgbClr val="990099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FCA911-3528-435A-8825-532B1DD6F09A}" v="290" dt="2025-08-29T10:51:11.0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2214" autoAdjust="0"/>
  </p:normalViewPr>
  <p:slideViewPr>
    <p:cSldViewPr snapToGrid="0">
      <p:cViewPr varScale="1">
        <p:scale>
          <a:sx n="68" d="100"/>
          <a:sy n="68" d="100"/>
        </p:scale>
        <p:origin x="1264" y="60"/>
      </p:cViewPr>
      <p:guideLst/>
    </p:cSldViewPr>
  </p:slideViewPr>
  <p:outlineViewPr>
    <p:cViewPr>
      <p:scale>
        <a:sx n="33" d="100"/>
        <a:sy n="33" d="100"/>
      </p:scale>
      <p:origin x="0" y="-556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258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ivya Gunasekaran" userId="fc8afc26d28186fc" providerId="LiveId" clId="{4DBBF4DB-867D-4E47-BE21-DA9A91A3AC58}"/>
    <pc:docChg chg="undo redo custSel addSld delSld modSld sldOrd modMainMaster addSection modSection modNotesMaster">
      <pc:chgData name="Dhivya Gunasekaran" userId="fc8afc26d28186fc" providerId="LiveId" clId="{4DBBF4DB-867D-4E47-BE21-DA9A91A3AC58}" dt="2025-06-25T04:13:04.949" v="17499" actId="9405"/>
      <pc:docMkLst>
        <pc:docMk/>
      </pc:docMkLst>
      <pc:sldChg chg="addSp delSp modSp mod modTransition">
        <pc:chgData name="Dhivya Gunasekaran" userId="fc8afc26d28186fc" providerId="LiveId" clId="{4DBBF4DB-867D-4E47-BE21-DA9A91A3AC58}" dt="2025-06-23T07:41:24.901" v="16144"/>
        <pc:sldMkLst>
          <pc:docMk/>
          <pc:sldMk cId="2438231029" sldId="258"/>
        </pc:sldMkLst>
      </pc:sldChg>
      <pc:sldChg chg="modSp del mod">
        <pc:chgData name="Dhivya Gunasekaran" userId="fc8afc26d28186fc" providerId="LiveId" clId="{4DBBF4DB-867D-4E47-BE21-DA9A91A3AC58}" dt="2025-06-16T04:01:08.010" v="6472" actId="2696"/>
        <pc:sldMkLst>
          <pc:docMk/>
          <pc:sldMk cId="3531392061" sldId="260"/>
        </pc:sldMkLst>
      </pc:sldChg>
      <pc:sldChg chg="addSp delSp modSp add mod ord modTransition">
        <pc:chgData name="Dhivya Gunasekaran" userId="fc8afc26d28186fc" providerId="LiveId" clId="{4DBBF4DB-867D-4E47-BE21-DA9A91A3AC58}" dt="2025-06-24T06:58:53.095" v="16198" actId="20578"/>
        <pc:sldMkLst>
          <pc:docMk/>
          <pc:sldMk cId="3753088324" sldId="260"/>
        </pc:sldMkLst>
      </pc:sldChg>
      <pc:sldChg chg="addSp delSp modSp mod modTransition">
        <pc:chgData name="Dhivya Gunasekaran" userId="fc8afc26d28186fc" providerId="LiveId" clId="{4DBBF4DB-867D-4E47-BE21-DA9A91A3AC58}" dt="2025-06-24T14:24:53.817" v="16651" actId="207"/>
        <pc:sldMkLst>
          <pc:docMk/>
          <pc:sldMk cId="2216641144" sldId="261"/>
        </pc:sldMkLst>
      </pc:sldChg>
      <pc:sldChg chg="addSp delSp modSp mod modTransition">
        <pc:chgData name="Dhivya Gunasekaran" userId="fc8afc26d28186fc" providerId="LiveId" clId="{4DBBF4DB-867D-4E47-BE21-DA9A91A3AC58}" dt="2025-06-23T09:36:54.031" v="16149" actId="1076"/>
        <pc:sldMkLst>
          <pc:docMk/>
          <pc:sldMk cId="3917671163" sldId="265"/>
        </pc:sldMkLst>
      </pc:sldChg>
      <pc:sldChg chg="addSp delSp modSp mod modTransition">
        <pc:chgData name="Dhivya Gunasekaran" userId="fc8afc26d28186fc" providerId="LiveId" clId="{4DBBF4DB-867D-4E47-BE21-DA9A91A3AC58}" dt="2025-06-23T07:41:24.901" v="16144"/>
        <pc:sldMkLst>
          <pc:docMk/>
          <pc:sldMk cId="2748623460" sldId="270"/>
        </pc:sldMkLst>
      </pc:sldChg>
      <pc:sldChg chg="addSp delSp modSp del mod">
        <pc:chgData name="Dhivya Gunasekaran" userId="fc8afc26d28186fc" providerId="LiveId" clId="{4DBBF4DB-867D-4E47-BE21-DA9A91A3AC58}" dt="2025-06-15T07:05:41.024" v="4858" actId="2696"/>
        <pc:sldMkLst>
          <pc:docMk/>
          <pc:sldMk cId="2607456226" sldId="272"/>
        </pc:sldMkLst>
      </pc:sldChg>
      <pc:sldChg chg="addSp delSp modSp del mod">
        <pc:chgData name="Dhivya Gunasekaran" userId="fc8afc26d28186fc" providerId="LiveId" clId="{4DBBF4DB-867D-4E47-BE21-DA9A91A3AC58}" dt="2025-06-15T07:05:57.990" v="4860" actId="2696"/>
        <pc:sldMkLst>
          <pc:docMk/>
          <pc:sldMk cId="3888421906" sldId="273"/>
        </pc:sldMkLst>
      </pc:sldChg>
      <pc:sldChg chg="addSp delSp modSp del mod">
        <pc:chgData name="Dhivya Gunasekaran" userId="fc8afc26d28186fc" providerId="LiveId" clId="{4DBBF4DB-867D-4E47-BE21-DA9A91A3AC58}" dt="2025-06-15T07:05:50.448" v="4859" actId="2696"/>
        <pc:sldMkLst>
          <pc:docMk/>
          <pc:sldMk cId="1735281965" sldId="274"/>
        </pc:sldMkLst>
      </pc:sldChg>
      <pc:sldChg chg="addSp delSp modSp del mod">
        <pc:chgData name="Dhivya Gunasekaran" userId="fc8afc26d28186fc" providerId="LiveId" clId="{4DBBF4DB-867D-4E47-BE21-DA9A91A3AC58}" dt="2025-06-15T07:05:57.990" v="4860" actId="2696"/>
        <pc:sldMkLst>
          <pc:docMk/>
          <pc:sldMk cId="4246430637" sldId="275"/>
        </pc:sldMkLst>
      </pc:sldChg>
      <pc:sldChg chg="addSp delSp modSp del mod">
        <pc:chgData name="Dhivya Gunasekaran" userId="fc8afc26d28186fc" providerId="LiveId" clId="{4DBBF4DB-867D-4E47-BE21-DA9A91A3AC58}" dt="2025-06-22T15:32:36.612" v="15707" actId="2696"/>
        <pc:sldMkLst>
          <pc:docMk/>
          <pc:sldMk cId="466562829" sldId="277"/>
        </pc:sldMkLst>
      </pc:sldChg>
      <pc:sldChg chg="addSp delSp modSp add mod modTransition">
        <pc:chgData name="Dhivya Gunasekaran" userId="fc8afc26d28186fc" providerId="LiveId" clId="{4DBBF4DB-867D-4E47-BE21-DA9A91A3AC58}" dt="2025-06-25T03:05:32.171" v="17492" actId="1036"/>
        <pc:sldMkLst>
          <pc:docMk/>
          <pc:sldMk cId="3168917699" sldId="277"/>
        </pc:sldMkLst>
      </pc:sldChg>
      <pc:sldChg chg="addSp delSp modSp mod modTransition modNotes">
        <pc:chgData name="Dhivya Gunasekaran" userId="fc8afc26d28186fc" providerId="LiveId" clId="{4DBBF4DB-867D-4E47-BE21-DA9A91A3AC58}" dt="2025-06-25T04:11:54.333" v="17496" actId="1036"/>
        <pc:sldMkLst>
          <pc:docMk/>
          <pc:sldMk cId="4124174603" sldId="278"/>
        </pc:sldMkLst>
      </pc:sldChg>
      <pc:sldChg chg="addSp delSp modSp mod ord modTransition">
        <pc:chgData name="Dhivya Gunasekaran" userId="fc8afc26d28186fc" providerId="LiveId" clId="{4DBBF4DB-867D-4E47-BE21-DA9A91A3AC58}" dt="2025-06-25T02:59:52.283" v="17483" actId="20577"/>
        <pc:sldMkLst>
          <pc:docMk/>
          <pc:sldMk cId="4051278411" sldId="283"/>
        </pc:sldMkLst>
      </pc:sldChg>
      <pc:sldChg chg="addSp delSp modSp del mod">
        <pc:chgData name="Dhivya Gunasekaran" userId="fc8afc26d28186fc" providerId="LiveId" clId="{4DBBF4DB-867D-4E47-BE21-DA9A91A3AC58}" dt="2025-06-21T17:32:00.023" v="13818" actId="2696"/>
        <pc:sldMkLst>
          <pc:docMk/>
          <pc:sldMk cId="3015740245" sldId="285"/>
        </pc:sldMkLst>
      </pc:sldChg>
      <pc:sldChg chg="modSp del mod">
        <pc:chgData name="Dhivya Gunasekaran" userId="fc8afc26d28186fc" providerId="LiveId" clId="{4DBBF4DB-867D-4E47-BE21-DA9A91A3AC58}" dt="2025-06-19T07:00:04.030" v="8394" actId="2696"/>
        <pc:sldMkLst>
          <pc:docMk/>
          <pc:sldMk cId="3605868393" sldId="288"/>
        </pc:sldMkLst>
      </pc:sldChg>
      <pc:sldChg chg="modSp del mod">
        <pc:chgData name="Dhivya Gunasekaran" userId="fc8afc26d28186fc" providerId="LiveId" clId="{4DBBF4DB-867D-4E47-BE21-DA9A91A3AC58}" dt="2025-06-16T04:01:08.010" v="6472" actId="2696"/>
        <pc:sldMkLst>
          <pc:docMk/>
          <pc:sldMk cId="921528451" sldId="307"/>
        </pc:sldMkLst>
      </pc:sldChg>
      <pc:sldChg chg="add del">
        <pc:chgData name="Dhivya Gunasekaran" userId="fc8afc26d28186fc" providerId="LiveId" clId="{4DBBF4DB-867D-4E47-BE21-DA9A91A3AC58}" dt="2025-06-20T10:45:44.441" v="9448" actId="2696"/>
        <pc:sldMkLst>
          <pc:docMk/>
          <pc:sldMk cId="1392814485" sldId="307"/>
        </pc:sldMkLst>
      </pc:sldChg>
      <pc:sldChg chg="addSp delSp modSp add del mod">
        <pc:chgData name="Dhivya Gunasekaran" userId="fc8afc26d28186fc" providerId="LiveId" clId="{4DBBF4DB-867D-4E47-BE21-DA9A91A3AC58}" dt="2025-06-20T10:43:31.880" v="9422" actId="2696"/>
        <pc:sldMkLst>
          <pc:docMk/>
          <pc:sldMk cId="1523718421" sldId="307"/>
        </pc:sldMkLst>
      </pc:sldChg>
      <pc:sldChg chg="modSp add mod modTransition">
        <pc:chgData name="Dhivya Gunasekaran" userId="fc8afc26d28186fc" providerId="LiveId" clId="{4DBBF4DB-867D-4E47-BE21-DA9A91A3AC58}" dt="2025-06-24T17:03:48.105" v="17350" actId="20577"/>
        <pc:sldMkLst>
          <pc:docMk/>
          <pc:sldMk cId="1679372613" sldId="307"/>
        </pc:sldMkLst>
      </pc:sldChg>
      <pc:sldChg chg="modSp del mod modNotes">
        <pc:chgData name="Dhivya Gunasekaran" userId="fc8afc26d28186fc" providerId="LiveId" clId="{4DBBF4DB-867D-4E47-BE21-DA9A91A3AC58}" dt="2025-06-16T03:57:57.996" v="6442" actId="2696"/>
        <pc:sldMkLst>
          <pc:docMk/>
          <pc:sldMk cId="3979971885" sldId="308"/>
        </pc:sldMkLst>
      </pc:sldChg>
      <pc:sldChg chg="modSp add del mod">
        <pc:chgData name="Dhivya Gunasekaran" userId="fc8afc26d28186fc" providerId="LiveId" clId="{4DBBF4DB-867D-4E47-BE21-DA9A91A3AC58}" dt="2025-06-18T10:18:17.158" v="8271" actId="2696"/>
        <pc:sldMkLst>
          <pc:docMk/>
          <pc:sldMk cId="4056657879" sldId="308"/>
        </pc:sldMkLst>
      </pc:sldChg>
      <pc:sldChg chg="addSp delSp modSp mod modTransition">
        <pc:chgData name="Dhivya Gunasekaran" userId="fc8afc26d28186fc" providerId="LiveId" clId="{4DBBF4DB-867D-4E47-BE21-DA9A91A3AC58}" dt="2025-06-24T14:08:15.778" v="16650" actId="114"/>
        <pc:sldMkLst>
          <pc:docMk/>
          <pc:sldMk cId="3182770606" sldId="312"/>
        </pc:sldMkLst>
      </pc:sldChg>
      <pc:sldChg chg="addSp delSp modSp del mod modClrScheme chgLayout">
        <pc:chgData name="Dhivya Gunasekaran" userId="fc8afc26d28186fc" providerId="LiveId" clId="{4DBBF4DB-867D-4E47-BE21-DA9A91A3AC58}" dt="2025-06-04T16:00:16.051" v="1113" actId="2696"/>
        <pc:sldMkLst>
          <pc:docMk/>
          <pc:sldMk cId="4074608715" sldId="314"/>
        </pc:sldMkLst>
      </pc:sldChg>
      <pc:sldChg chg="modSp del">
        <pc:chgData name="Dhivya Gunasekaran" userId="fc8afc26d28186fc" providerId="LiveId" clId="{4DBBF4DB-867D-4E47-BE21-DA9A91A3AC58}" dt="2025-06-04T10:59:25.794" v="1089" actId="2696"/>
        <pc:sldMkLst>
          <pc:docMk/>
          <pc:sldMk cId="2292959898" sldId="316"/>
        </pc:sldMkLst>
      </pc:sldChg>
      <pc:sldChg chg="modSp del mod">
        <pc:chgData name="Dhivya Gunasekaran" userId="fc8afc26d28186fc" providerId="LiveId" clId="{4DBBF4DB-867D-4E47-BE21-DA9A91A3AC58}" dt="2025-06-05T10:49:14.405" v="2144" actId="2696"/>
        <pc:sldMkLst>
          <pc:docMk/>
          <pc:sldMk cId="1312972677" sldId="317"/>
        </pc:sldMkLst>
      </pc:sldChg>
      <pc:sldChg chg="add del">
        <pc:chgData name="Dhivya Gunasekaran" userId="fc8afc26d28186fc" providerId="LiveId" clId="{4DBBF4DB-867D-4E47-BE21-DA9A91A3AC58}" dt="2025-06-05T10:49:36.213" v="2148"/>
        <pc:sldMkLst>
          <pc:docMk/>
          <pc:sldMk cId="1821511876" sldId="317"/>
        </pc:sldMkLst>
      </pc:sldChg>
      <pc:sldChg chg="addSp delSp modSp mod modTransition">
        <pc:chgData name="Dhivya Gunasekaran" userId="fc8afc26d28186fc" providerId="LiveId" clId="{4DBBF4DB-867D-4E47-BE21-DA9A91A3AC58}" dt="2025-06-24T16:24:14.928" v="17341" actId="255"/>
        <pc:sldMkLst>
          <pc:docMk/>
          <pc:sldMk cId="4283122560" sldId="319"/>
        </pc:sldMkLst>
      </pc:sldChg>
      <pc:sldChg chg="addSp delSp modSp del mod modNotes">
        <pc:chgData name="Dhivya Gunasekaran" userId="fc8afc26d28186fc" providerId="LiveId" clId="{4DBBF4DB-867D-4E47-BE21-DA9A91A3AC58}" dt="2025-06-21T17:32:00.023" v="13818" actId="2696"/>
        <pc:sldMkLst>
          <pc:docMk/>
          <pc:sldMk cId="2762055112" sldId="321"/>
        </pc:sldMkLst>
      </pc:sldChg>
      <pc:sldChg chg="addSp modSp del mod">
        <pc:chgData name="Dhivya Gunasekaran" userId="fc8afc26d28186fc" providerId="LiveId" clId="{4DBBF4DB-867D-4E47-BE21-DA9A91A3AC58}" dt="2025-06-14T15:56:30.552" v="4204" actId="2696"/>
        <pc:sldMkLst>
          <pc:docMk/>
          <pc:sldMk cId="3072828379" sldId="322"/>
        </pc:sldMkLst>
      </pc:sldChg>
      <pc:sldChg chg="addSp delSp modSp mod modTransition">
        <pc:chgData name="Dhivya Gunasekaran" userId="fc8afc26d28186fc" providerId="LiveId" clId="{4DBBF4DB-867D-4E47-BE21-DA9A91A3AC58}" dt="2025-06-25T04:13:04.949" v="17499" actId="9405"/>
        <pc:sldMkLst>
          <pc:docMk/>
          <pc:sldMk cId="562518623" sldId="323"/>
        </pc:sldMkLst>
      </pc:sldChg>
      <pc:sldChg chg="addSp delSp modSp mod modTransition">
        <pc:chgData name="Dhivya Gunasekaran" userId="fc8afc26d28186fc" providerId="LiveId" clId="{4DBBF4DB-867D-4E47-BE21-DA9A91A3AC58}" dt="2025-06-24T16:18:27.311" v="17321" actId="1076"/>
        <pc:sldMkLst>
          <pc:docMk/>
          <pc:sldMk cId="1479782456" sldId="324"/>
        </pc:sldMkLst>
      </pc:sldChg>
      <pc:sldChg chg="addSp delSp modSp mod modTransition modNotes">
        <pc:chgData name="Dhivya Gunasekaran" userId="fc8afc26d28186fc" providerId="LiveId" clId="{4DBBF4DB-867D-4E47-BE21-DA9A91A3AC58}" dt="2025-06-24T10:19:37.787" v="16538" actId="20577"/>
        <pc:sldMkLst>
          <pc:docMk/>
          <pc:sldMk cId="1774540646" sldId="325"/>
        </pc:sldMkLst>
      </pc:sldChg>
      <pc:sldChg chg="addSp delSp modSp del mod">
        <pc:chgData name="Dhivya Gunasekaran" userId="fc8afc26d28186fc" providerId="LiveId" clId="{4DBBF4DB-867D-4E47-BE21-DA9A91A3AC58}" dt="2025-06-16T04:32:18.857" v="6512" actId="2696"/>
        <pc:sldMkLst>
          <pc:docMk/>
          <pc:sldMk cId="208293747" sldId="327"/>
        </pc:sldMkLst>
      </pc:sldChg>
      <pc:sldChg chg="addSp delSp modSp mod modTransition modNotes">
        <pc:chgData name="Dhivya Gunasekaran" userId="fc8afc26d28186fc" providerId="LiveId" clId="{4DBBF4DB-867D-4E47-BE21-DA9A91A3AC58}" dt="2025-06-24T16:08:10.388" v="17278" actId="20577"/>
        <pc:sldMkLst>
          <pc:docMk/>
          <pc:sldMk cId="1797168848" sldId="328"/>
        </pc:sldMkLst>
      </pc:sldChg>
      <pc:sldChg chg="addSp delSp modSp mod modTransition">
        <pc:chgData name="Dhivya Gunasekaran" userId="fc8afc26d28186fc" providerId="LiveId" clId="{4DBBF4DB-867D-4E47-BE21-DA9A91A3AC58}" dt="2025-06-24T17:20:26.854" v="17378" actId="20577"/>
        <pc:sldMkLst>
          <pc:docMk/>
          <pc:sldMk cId="3998462616" sldId="329"/>
        </pc:sldMkLst>
      </pc:sldChg>
      <pc:sldChg chg="modSp del mod">
        <pc:chgData name="Dhivya Gunasekaran" userId="fc8afc26d28186fc" providerId="LiveId" clId="{4DBBF4DB-867D-4E47-BE21-DA9A91A3AC58}" dt="2025-06-05T10:55:20.375" v="2169" actId="2696"/>
        <pc:sldMkLst>
          <pc:docMk/>
          <pc:sldMk cId="1716864047" sldId="330"/>
        </pc:sldMkLst>
      </pc:sldChg>
      <pc:sldChg chg="addSp delSp modSp new mod modTransition">
        <pc:chgData name="Dhivya Gunasekaran" userId="fc8afc26d28186fc" providerId="LiveId" clId="{4DBBF4DB-867D-4E47-BE21-DA9A91A3AC58}" dt="2025-06-24T17:11:52.719" v="17368" actId="113"/>
        <pc:sldMkLst>
          <pc:docMk/>
          <pc:sldMk cId="3343018425" sldId="331"/>
        </pc:sldMkLst>
      </pc:sldChg>
      <pc:sldChg chg="addSp delSp modSp new del mod">
        <pc:chgData name="Dhivya Gunasekaran" userId="fc8afc26d28186fc" providerId="LiveId" clId="{4DBBF4DB-867D-4E47-BE21-DA9A91A3AC58}" dt="2025-06-05T10:44:43.671" v="2089" actId="2696"/>
        <pc:sldMkLst>
          <pc:docMk/>
          <pc:sldMk cId="992217436" sldId="332"/>
        </pc:sldMkLst>
      </pc:sldChg>
      <pc:sldChg chg="addSp delSp new del mod">
        <pc:chgData name="Dhivya Gunasekaran" userId="fc8afc26d28186fc" providerId="LiveId" clId="{4DBBF4DB-867D-4E47-BE21-DA9A91A3AC58}" dt="2025-06-12T16:59:40.762" v="4184" actId="2696"/>
        <pc:sldMkLst>
          <pc:docMk/>
          <pc:sldMk cId="1260889064" sldId="332"/>
        </pc:sldMkLst>
      </pc:sldChg>
      <pc:sldChg chg="add del">
        <pc:chgData name="Dhivya Gunasekaran" userId="fc8afc26d28186fc" providerId="LiveId" clId="{4DBBF4DB-867D-4E47-BE21-DA9A91A3AC58}" dt="2025-06-05T10:49:35.434" v="2147"/>
        <pc:sldMkLst>
          <pc:docMk/>
          <pc:sldMk cId="1329670746" sldId="332"/>
        </pc:sldMkLst>
      </pc:sldChg>
      <pc:sldChg chg="addSp modSp new del">
        <pc:chgData name="Dhivya Gunasekaran" userId="fc8afc26d28186fc" providerId="LiveId" clId="{4DBBF4DB-867D-4E47-BE21-DA9A91A3AC58}" dt="2025-06-08T12:26:42.713" v="3503" actId="2696"/>
        <pc:sldMkLst>
          <pc:docMk/>
          <pc:sldMk cId="2108362351" sldId="332"/>
        </pc:sldMkLst>
      </pc:sldChg>
      <pc:sldChg chg="new del">
        <pc:chgData name="Dhivya Gunasekaran" userId="fc8afc26d28186fc" providerId="LiveId" clId="{4DBBF4DB-867D-4E47-BE21-DA9A91A3AC58}" dt="2025-06-14T16:15:40.014" v="4298" actId="2696"/>
        <pc:sldMkLst>
          <pc:docMk/>
          <pc:sldMk cId="2702138862" sldId="332"/>
        </pc:sldMkLst>
      </pc:sldChg>
      <pc:sldChg chg="new del">
        <pc:chgData name="Dhivya Gunasekaran" userId="fc8afc26d28186fc" providerId="LiveId" clId="{4DBBF4DB-867D-4E47-BE21-DA9A91A3AC58}" dt="2025-06-14T16:16:11.654" v="4305" actId="2696"/>
        <pc:sldMkLst>
          <pc:docMk/>
          <pc:sldMk cId="3897347319" sldId="333"/>
        </pc:sldMkLst>
      </pc:sldChg>
      <pc:sldChg chg="new del">
        <pc:chgData name="Dhivya Gunasekaran" userId="fc8afc26d28186fc" providerId="LiveId" clId="{4DBBF4DB-867D-4E47-BE21-DA9A91A3AC58}" dt="2025-06-15T06:57:28.911" v="4732" actId="2696"/>
        <pc:sldMkLst>
          <pc:docMk/>
          <pc:sldMk cId="1226232295" sldId="334"/>
        </pc:sldMkLst>
      </pc:sldChg>
      <pc:sldChg chg="addSp delSp modSp add mod modTransition">
        <pc:chgData name="Dhivya Gunasekaran" userId="fc8afc26d28186fc" providerId="LiveId" clId="{4DBBF4DB-867D-4E47-BE21-DA9A91A3AC58}" dt="2025-06-24T16:51:15.089" v="17346" actId="20577"/>
        <pc:sldMkLst>
          <pc:docMk/>
          <pc:sldMk cId="713286848" sldId="335"/>
        </pc:sldMkLst>
      </pc:sldChg>
      <pc:sldChg chg="new del">
        <pc:chgData name="Dhivya Gunasekaran" userId="fc8afc26d28186fc" providerId="LiveId" clId="{4DBBF4DB-867D-4E47-BE21-DA9A91A3AC58}" dt="2025-06-14T16:16:09.690" v="4304" actId="2696"/>
        <pc:sldMkLst>
          <pc:docMk/>
          <pc:sldMk cId="2827453478" sldId="336"/>
        </pc:sldMkLst>
      </pc:sldChg>
      <pc:sldChg chg="delSp modSp add del mod">
        <pc:chgData name="Dhivya Gunasekaran" userId="fc8afc26d28186fc" providerId="LiveId" clId="{4DBBF4DB-867D-4E47-BE21-DA9A91A3AC58}" dt="2025-06-15T06:56:21.308" v="4705" actId="2696"/>
        <pc:sldMkLst>
          <pc:docMk/>
          <pc:sldMk cId="3054021236" sldId="337"/>
        </pc:sldMkLst>
      </pc:sldChg>
      <pc:sldChg chg="addSp delSp modSp add mod ord modTransition">
        <pc:chgData name="Dhivya Gunasekaran" userId="fc8afc26d28186fc" providerId="LiveId" clId="{4DBBF4DB-867D-4E47-BE21-DA9A91A3AC58}" dt="2025-06-24T16:22:17.266" v="17330" actId="14100"/>
        <pc:sldMkLst>
          <pc:docMk/>
          <pc:sldMk cId="783730326" sldId="338"/>
        </pc:sldMkLst>
      </pc:sldChg>
      <pc:sldChg chg="new del">
        <pc:chgData name="Dhivya Gunasekaran" userId="fc8afc26d28186fc" providerId="LiveId" clId="{4DBBF4DB-867D-4E47-BE21-DA9A91A3AC58}" dt="2025-06-15T07:05:50.448" v="4859" actId="2696"/>
        <pc:sldMkLst>
          <pc:docMk/>
          <pc:sldMk cId="3791125645" sldId="339"/>
        </pc:sldMkLst>
      </pc:sldChg>
      <pc:sldChg chg="new del">
        <pc:chgData name="Dhivya Gunasekaran" userId="fc8afc26d28186fc" providerId="LiveId" clId="{4DBBF4DB-867D-4E47-BE21-DA9A91A3AC58}" dt="2025-06-15T07:05:50.448" v="4859" actId="2696"/>
        <pc:sldMkLst>
          <pc:docMk/>
          <pc:sldMk cId="1646741144" sldId="340"/>
        </pc:sldMkLst>
      </pc:sldChg>
      <pc:sldChg chg="new del">
        <pc:chgData name="Dhivya Gunasekaran" userId="fc8afc26d28186fc" providerId="LiveId" clId="{4DBBF4DB-867D-4E47-BE21-DA9A91A3AC58}" dt="2025-06-15T07:05:57.990" v="4860" actId="2696"/>
        <pc:sldMkLst>
          <pc:docMk/>
          <pc:sldMk cId="3475746158" sldId="341"/>
        </pc:sldMkLst>
      </pc:sldChg>
      <pc:sldChg chg="new del">
        <pc:chgData name="Dhivya Gunasekaran" userId="fc8afc26d28186fc" providerId="LiveId" clId="{4DBBF4DB-867D-4E47-BE21-DA9A91A3AC58}" dt="2025-06-15T07:06:09.899" v="4862" actId="2696"/>
        <pc:sldMkLst>
          <pc:docMk/>
          <pc:sldMk cId="3351753113" sldId="342"/>
        </pc:sldMkLst>
      </pc:sldChg>
      <pc:sldChg chg="modSp add del mod">
        <pc:chgData name="Dhivya Gunasekaran" userId="fc8afc26d28186fc" providerId="LiveId" clId="{4DBBF4DB-867D-4E47-BE21-DA9A91A3AC58}" dt="2025-06-15T07:06:06.594" v="4861" actId="2696"/>
        <pc:sldMkLst>
          <pc:docMk/>
          <pc:sldMk cId="2909481667" sldId="343"/>
        </pc:sldMkLst>
      </pc:sldChg>
      <pc:sldChg chg="addSp delSp modSp new mod modTransition modNotes">
        <pc:chgData name="Dhivya Gunasekaran" userId="fc8afc26d28186fc" providerId="LiveId" clId="{4DBBF4DB-867D-4E47-BE21-DA9A91A3AC58}" dt="2025-06-24T17:27:03.128" v="17482" actId="113"/>
        <pc:sldMkLst>
          <pc:docMk/>
          <pc:sldMk cId="2263416252" sldId="344"/>
        </pc:sldMkLst>
      </pc:sldChg>
      <pc:sldChg chg="addSp delSp modSp new mod ord modTransition">
        <pc:chgData name="Dhivya Gunasekaran" userId="fc8afc26d28186fc" providerId="LiveId" clId="{4DBBF4DB-867D-4E47-BE21-DA9A91A3AC58}" dt="2025-06-24T17:14:06.802" v="17370" actId="113"/>
        <pc:sldMkLst>
          <pc:docMk/>
          <pc:sldMk cId="1344074535" sldId="345"/>
        </pc:sldMkLst>
      </pc:sldChg>
      <pc:sldChg chg="new del">
        <pc:chgData name="Dhivya Gunasekaran" userId="fc8afc26d28186fc" providerId="LiveId" clId="{4DBBF4DB-867D-4E47-BE21-DA9A91A3AC58}" dt="2025-06-15T06:48:03.930" v="4560" actId="2696"/>
        <pc:sldMkLst>
          <pc:docMk/>
          <pc:sldMk cId="1451398671" sldId="345"/>
        </pc:sldMkLst>
      </pc:sldChg>
      <pc:sldChg chg="addSp delSp modSp add mod modTransition">
        <pc:chgData name="Dhivya Gunasekaran" userId="fc8afc26d28186fc" providerId="LiveId" clId="{4DBBF4DB-867D-4E47-BE21-DA9A91A3AC58}" dt="2025-06-24T17:15:21.431" v="17374" actId="20577"/>
        <pc:sldMkLst>
          <pc:docMk/>
          <pc:sldMk cId="1766169299" sldId="346"/>
        </pc:sldMkLst>
      </pc:sldChg>
      <pc:sldChg chg="addSp delSp modSp new del mod">
        <pc:chgData name="Dhivya Gunasekaran" userId="fc8afc26d28186fc" providerId="LiveId" clId="{4DBBF4DB-867D-4E47-BE21-DA9A91A3AC58}" dt="2025-06-15T07:07:06.594" v="4863" actId="2696"/>
        <pc:sldMkLst>
          <pc:docMk/>
          <pc:sldMk cId="578279701" sldId="347"/>
        </pc:sldMkLst>
      </pc:sldChg>
      <pc:sldChg chg="new del">
        <pc:chgData name="Dhivya Gunasekaran" userId="fc8afc26d28186fc" providerId="LiveId" clId="{4DBBF4DB-867D-4E47-BE21-DA9A91A3AC58}" dt="2025-06-15T07:04:55.750" v="4855" actId="2696"/>
        <pc:sldMkLst>
          <pc:docMk/>
          <pc:sldMk cId="608550192" sldId="348"/>
        </pc:sldMkLst>
      </pc:sldChg>
      <pc:sldChg chg="addSp delSp modSp new mod modTransition">
        <pc:chgData name="Dhivya Gunasekaran" userId="fc8afc26d28186fc" providerId="LiveId" clId="{4DBBF4DB-867D-4E47-BE21-DA9A91A3AC58}" dt="2025-06-24T16:20:04.724" v="17322" actId="1037"/>
        <pc:sldMkLst>
          <pc:docMk/>
          <pc:sldMk cId="2919413458" sldId="349"/>
        </pc:sldMkLst>
      </pc:sldChg>
      <pc:sldChg chg="new del">
        <pc:chgData name="Dhivya Gunasekaran" userId="fc8afc26d28186fc" providerId="LiveId" clId="{4DBBF4DB-867D-4E47-BE21-DA9A91A3AC58}" dt="2025-06-15T07:00:23.416" v="4749" actId="2696"/>
        <pc:sldMkLst>
          <pc:docMk/>
          <pc:sldMk cId="2839909818" sldId="350"/>
        </pc:sldMkLst>
      </pc:sldChg>
      <pc:sldChg chg="new del">
        <pc:chgData name="Dhivya Gunasekaran" userId="fc8afc26d28186fc" providerId="LiveId" clId="{4DBBF4DB-867D-4E47-BE21-DA9A91A3AC58}" dt="2025-06-15T07:00:27.698" v="4750" actId="2696"/>
        <pc:sldMkLst>
          <pc:docMk/>
          <pc:sldMk cId="1540163623" sldId="351"/>
        </pc:sldMkLst>
      </pc:sldChg>
      <pc:sldChg chg="addSp delSp modSp add mod modTransition">
        <pc:chgData name="Dhivya Gunasekaran" userId="fc8afc26d28186fc" providerId="LiveId" clId="{4DBBF4DB-867D-4E47-BE21-DA9A91A3AC58}" dt="2025-06-24T17:07:18.946" v="17352" actId="20577"/>
        <pc:sldMkLst>
          <pc:docMk/>
          <pc:sldMk cId="2074175768" sldId="352"/>
        </pc:sldMkLst>
      </pc:sldChg>
      <pc:sldChg chg="addSp delSp modSp add mod modTransition">
        <pc:chgData name="Dhivya Gunasekaran" userId="fc8afc26d28186fc" providerId="LiveId" clId="{4DBBF4DB-867D-4E47-BE21-DA9A91A3AC58}" dt="2025-06-24T14:47:12.456" v="16667"/>
        <pc:sldMkLst>
          <pc:docMk/>
          <pc:sldMk cId="4278891271" sldId="353"/>
        </pc:sldMkLst>
      </pc:sldChg>
      <pc:sldChg chg="addSp delSp modSp add mod modTransition">
        <pc:chgData name="Dhivya Gunasekaran" userId="fc8afc26d28186fc" providerId="LiveId" clId="{4DBBF4DB-867D-4E47-BE21-DA9A91A3AC58}" dt="2025-06-24T16:23:17.814" v="17340" actId="1076"/>
        <pc:sldMkLst>
          <pc:docMk/>
          <pc:sldMk cId="453611674" sldId="354"/>
        </pc:sldMkLst>
      </pc:sldChg>
      <pc:sldChg chg="addSp delSp modSp add mod modTransition">
        <pc:chgData name="Dhivya Gunasekaran" userId="fc8afc26d28186fc" providerId="LiveId" clId="{4DBBF4DB-867D-4E47-BE21-DA9A91A3AC58}" dt="2025-06-24T14:47:21.606" v="16669"/>
        <pc:sldMkLst>
          <pc:docMk/>
          <pc:sldMk cId="837366357" sldId="355"/>
        </pc:sldMkLst>
      </pc:sldChg>
      <pc:sldChg chg="addSp delSp modSp add mod modTransition">
        <pc:chgData name="Dhivya Gunasekaran" userId="fc8afc26d28186fc" providerId="LiveId" clId="{4DBBF4DB-867D-4E47-BE21-DA9A91A3AC58}" dt="2025-06-24T15:46:52.928" v="17240" actId="164"/>
        <pc:sldMkLst>
          <pc:docMk/>
          <pc:sldMk cId="3625994023" sldId="356"/>
        </pc:sldMkLst>
      </pc:sldChg>
      <pc:sldChg chg="addSp delSp modSp new mod modTransition">
        <pc:chgData name="Dhivya Gunasekaran" userId="fc8afc26d28186fc" providerId="LiveId" clId="{4DBBF4DB-867D-4E47-BE21-DA9A91A3AC58}" dt="2025-06-24T14:47:26.179" v="16670"/>
        <pc:sldMkLst>
          <pc:docMk/>
          <pc:sldMk cId="2028879345" sldId="357"/>
        </pc:sldMkLst>
      </pc:sldChg>
      <pc:sldChg chg="addSp delSp modSp new del mod ord">
        <pc:chgData name="Dhivya Gunasekaran" userId="fc8afc26d28186fc" providerId="LiveId" clId="{4DBBF4DB-867D-4E47-BE21-DA9A91A3AC58}" dt="2025-06-16T17:13:50.707" v="6967" actId="2696"/>
        <pc:sldMkLst>
          <pc:docMk/>
          <pc:sldMk cId="1155517020" sldId="358"/>
        </pc:sldMkLst>
      </pc:sldChg>
      <pc:sldChg chg="addSp delSp modSp new del mod">
        <pc:chgData name="Dhivya Gunasekaran" userId="fc8afc26d28186fc" providerId="LiveId" clId="{4DBBF4DB-867D-4E47-BE21-DA9A91A3AC58}" dt="2025-06-16T17:53:23.490" v="7529" actId="2696"/>
        <pc:sldMkLst>
          <pc:docMk/>
          <pc:sldMk cId="1260431401" sldId="358"/>
        </pc:sldMkLst>
      </pc:sldChg>
      <pc:sldChg chg="new del">
        <pc:chgData name="Dhivya Gunasekaran" userId="fc8afc26d28186fc" providerId="LiveId" clId="{4DBBF4DB-867D-4E47-BE21-DA9A91A3AC58}" dt="2025-06-16T03:57:34.648" v="6439" actId="2696"/>
        <pc:sldMkLst>
          <pc:docMk/>
          <pc:sldMk cId="1293090006" sldId="358"/>
        </pc:sldMkLst>
      </pc:sldChg>
      <pc:sldChg chg="new del">
        <pc:chgData name="Dhivya Gunasekaran" userId="fc8afc26d28186fc" providerId="LiveId" clId="{4DBBF4DB-867D-4E47-BE21-DA9A91A3AC58}" dt="2025-06-16T04:01:17.311" v="6474" actId="2696"/>
        <pc:sldMkLst>
          <pc:docMk/>
          <pc:sldMk cId="1969522464" sldId="358"/>
        </pc:sldMkLst>
      </pc:sldChg>
      <pc:sldChg chg="new del">
        <pc:chgData name="Dhivya Gunasekaran" userId="fc8afc26d28186fc" providerId="LiveId" clId="{4DBBF4DB-867D-4E47-BE21-DA9A91A3AC58}" dt="2025-06-16T03:58:04.034" v="6444" actId="2696"/>
        <pc:sldMkLst>
          <pc:docMk/>
          <pc:sldMk cId="2870991507" sldId="358"/>
        </pc:sldMkLst>
      </pc:sldChg>
      <pc:sldChg chg="addSp delSp modSp new add del mod modTransition">
        <pc:chgData name="Dhivya Gunasekaran" userId="fc8afc26d28186fc" providerId="LiveId" clId="{4DBBF4DB-867D-4E47-BE21-DA9A91A3AC58}" dt="2025-06-24T14:47:16.253" v="16668"/>
        <pc:sldMkLst>
          <pc:docMk/>
          <pc:sldMk cId="4256857787" sldId="358"/>
        </pc:sldMkLst>
      </pc:sldChg>
      <pc:sldChg chg="new del">
        <pc:chgData name="Dhivya Gunasekaran" userId="fc8afc26d28186fc" providerId="LiveId" clId="{4DBBF4DB-867D-4E47-BE21-DA9A91A3AC58}" dt="2025-06-18T17:14:05.376" v="8337" actId="2696"/>
        <pc:sldMkLst>
          <pc:docMk/>
          <pc:sldMk cId="327040972" sldId="359"/>
        </pc:sldMkLst>
      </pc:sldChg>
      <pc:sldChg chg="addSp delSp modSp new mod modTransition modClrScheme chgLayout">
        <pc:chgData name="Dhivya Gunasekaran" userId="fc8afc26d28186fc" providerId="LiveId" clId="{4DBBF4DB-867D-4E47-BE21-DA9A91A3AC58}" dt="2025-06-23T07:41:24.901" v="16144"/>
        <pc:sldMkLst>
          <pc:docMk/>
          <pc:sldMk cId="1202269881" sldId="359"/>
        </pc:sldMkLst>
      </pc:sldChg>
      <pc:sldChg chg="new del">
        <pc:chgData name="Dhivya Gunasekaran" userId="fc8afc26d28186fc" providerId="LiveId" clId="{4DBBF4DB-867D-4E47-BE21-DA9A91A3AC58}" dt="2025-06-16T04:01:24.501" v="6475" actId="2696"/>
        <pc:sldMkLst>
          <pc:docMk/>
          <pc:sldMk cId="1210243158" sldId="359"/>
        </pc:sldMkLst>
      </pc:sldChg>
      <pc:sldChg chg="modSp add del mod">
        <pc:chgData name="Dhivya Gunasekaran" userId="fc8afc26d28186fc" providerId="LiveId" clId="{4DBBF4DB-867D-4E47-BE21-DA9A91A3AC58}" dt="2025-06-16T03:57:50.814" v="6440" actId="2696"/>
        <pc:sldMkLst>
          <pc:docMk/>
          <pc:sldMk cId="3090042076" sldId="359"/>
        </pc:sldMkLst>
      </pc:sldChg>
      <pc:sldChg chg="new del">
        <pc:chgData name="Dhivya Gunasekaran" userId="fc8afc26d28186fc" providerId="LiveId" clId="{4DBBF4DB-867D-4E47-BE21-DA9A91A3AC58}" dt="2025-06-24T15:51:07.205" v="17258" actId="2696"/>
        <pc:sldMkLst>
          <pc:docMk/>
          <pc:sldMk cId="119798343" sldId="360"/>
        </pc:sldMkLst>
      </pc:sldChg>
      <pc:sldChg chg="new del">
        <pc:chgData name="Dhivya Gunasekaran" userId="fc8afc26d28186fc" providerId="LiveId" clId="{4DBBF4DB-867D-4E47-BE21-DA9A91A3AC58}" dt="2025-06-22T15:33:33.184" v="15711" actId="2696"/>
        <pc:sldMkLst>
          <pc:docMk/>
          <pc:sldMk cId="301876451" sldId="360"/>
        </pc:sldMkLst>
      </pc:sldChg>
      <pc:sldChg chg="addSp delSp modSp add del mod">
        <pc:chgData name="Dhivya Gunasekaran" userId="fc8afc26d28186fc" providerId="LiveId" clId="{4DBBF4DB-867D-4E47-BE21-DA9A91A3AC58}" dt="2025-06-21T17:32:00.023" v="13818" actId="2696"/>
        <pc:sldMkLst>
          <pc:docMk/>
          <pc:sldMk cId="1050631014" sldId="360"/>
        </pc:sldMkLst>
      </pc:sldChg>
      <pc:sldChg chg="add del">
        <pc:chgData name="Dhivya Gunasekaran" userId="fc8afc26d28186fc" providerId="LiveId" clId="{4DBBF4DB-867D-4E47-BE21-DA9A91A3AC58}" dt="2025-06-24T15:41:44.283" v="17195"/>
        <pc:sldMkLst>
          <pc:docMk/>
          <pc:sldMk cId="1872067093" sldId="360"/>
        </pc:sldMkLst>
      </pc:sldChg>
      <pc:sldChg chg="new del">
        <pc:chgData name="Dhivya Gunasekaran" userId="fc8afc26d28186fc" providerId="LiveId" clId="{4DBBF4DB-867D-4E47-BE21-DA9A91A3AC58}" dt="2025-06-16T04:01:27.160" v="6476" actId="2696"/>
        <pc:sldMkLst>
          <pc:docMk/>
          <pc:sldMk cId="2170340040" sldId="360"/>
        </pc:sldMkLst>
      </pc:sldChg>
      <pc:sldChg chg="addSp delSp modSp new del mod">
        <pc:chgData name="Dhivya Gunasekaran" userId="fc8afc26d28186fc" providerId="LiveId" clId="{4DBBF4DB-867D-4E47-BE21-DA9A91A3AC58}" dt="2025-06-24T07:18:55.287" v="16344" actId="680"/>
        <pc:sldMkLst>
          <pc:docMk/>
          <pc:sldMk cId="2354481051" sldId="360"/>
        </pc:sldMkLst>
      </pc:sldChg>
      <pc:sldChg chg="new del">
        <pc:chgData name="Dhivya Gunasekaran" userId="fc8afc26d28186fc" providerId="LiveId" clId="{4DBBF4DB-867D-4E47-BE21-DA9A91A3AC58}" dt="2025-06-22T15:32:41.407" v="15709" actId="2696"/>
        <pc:sldMkLst>
          <pc:docMk/>
          <pc:sldMk cId="2541416105" sldId="360"/>
        </pc:sldMkLst>
      </pc:sldChg>
      <pc:sldChg chg="add del">
        <pc:chgData name="Dhivya Gunasekaran" userId="fc8afc26d28186fc" providerId="LiveId" clId="{4DBBF4DB-867D-4E47-BE21-DA9A91A3AC58}" dt="2025-06-24T15:41:37.562" v="17193"/>
        <pc:sldMkLst>
          <pc:docMk/>
          <pc:sldMk cId="3393450483" sldId="360"/>
        </pc:sldMkLst>
      </pc:sldChg>
      <pc:sldChg chg="modSp add mod">
        <pc:chgData name="Dhivya Gunasekaran" userId="fc8afc26d28186fc" providerId="LiveId" clId="{4DBBF4DB-867D-4E47-BE21-DA9A91A3AC58}" dt="2025-06-24T17:19:36.834" v="17376" actId="20577"/>
        <pc:sldMkLst>
          <pc:docMk/>
          <pc:sldMk cId="618105887" sldId="361"/>
        </pc:sldMkLst>
      </pc:sldChg>
      <pc:sldChg chg="add del">
        <pc:chgData name="Dhivya Gunasekaran" userId="fc8afc26d28186fc" providerId="LiveId" clId="{4DBBF4DB-867D-4E47-BE21-DA9A91A3AC58}" dt="2025-06-18T17:14:01.839" v="8336"/>
        <pc:sldMkLst>
          <pc:docMk/>
          <pc:sldMk cId="2040572828" sldId="361"/>
        </pc:sldMkLst>
      </pc:sldChg>
      <pc:sldChg chg="new del">
        <pc:chgData name="Dhivya Gunasekaran" userId="fc8afc26d28186fc" providerId="LiveId" clId="{4DBBF4DB-867D-4E47-BE21-DA9A91A3AC58}" dt="2025-06-20T10:43:42.159" v="9424" actId="2696"/>
        <pc:sldMkLst>
          <pc:docMk/>
          <pc:sldMk cId="2975723859" sldId="361"/>
        </pc:sldMkLst>
      </pc:sldChg>
      <pc:sldChg chg="new del">
        <pc:chgData name="Dhivya Gunasekaran" userId="fc8afc26d28186fc" providerId="LiveId" clId="{4DBBF4DB-867D-4E47-BE21-DA9A91A3AC58}" dt="2025-06-20T10:45:53.116" v="9450" actId="2696"/>
        <pc:sldMkLst>
          <pc:docMk/>
          <pc:sldMk cId="3408338879" sldId="361"/>
        </pc:sldMkLst>
      </pc:sldChg>
      <pc:sldChg chg="new del">
        <pc:chgData name="Dhivya Gunasekaran" userId="fc8afc26d28186fc" providerId="LiveId" clId="{4DBBF4DB-867D-4E47-BE21-DA9A91A3AC58}" dt="2025-06-24T16:11:13.534" v="17297" actId="2696"/>
        <pc:sldMkLst>
          <pc:docMk/>
          <pc:sldMk cId="4292584689" sldId="362"/>
        </pc:sldMkLst>
      </pc:sldChg>
      <pc:sldChg chg="modSp add mod">
        <pc:chgData name="Dhivya Gunasekaran" userId="fc8afc26d28186fc" providerId="LiveId" clId="{4DBBF4DB-867D-4E47-BE21-DA9A91A3AC58}" dt="2025-06-24T16:14:01.184" v="17319" actId="123"/>
        <pc:sldMkLst>
          <pc:docMk/>
          <pc:sldMk cId="3188940" sldId="363"/>
        </pc:sldMkLst>
      </pc:sldChg>
      <pc:sldMasterChg chg="modSp modSldLayout">
        <pc:chgData name="Dhivya Gunasekaran" userId="fc8afc26d28186fc" providerId="LiveId" clId="{4DBBF4DB-867D-4E47-BE21-DA9A91A3AC58}" dt="2025-06-04T09:47:24.612" v="542"/>
        <pc:sldMasterMkLst>
          <pc:docMk/>
          <pc:sldMasterMk cId="3753660751" sldId="2147483750"/>
        </pc:sldMasterMkLst>
        <pc:sldLayoutChg chg="modSp">
          <pc:chgData name="Dhivya Gunasekaran" userId="fc8afc26d28186fc" providerId="LiveId" clId="{4DBBF4DB-867D-4E47-BE21-DA9A91A3AC58}" dt="2025-06-04T09:47:24.612" v="542"/>
          <pc:sldLayoutMkLst>
            <pc:docMk/>
            <pc:sldMasterMk cId="3753660751" sldId="2147483750"/>
            <pc:sldLayoutMk cId="2547158101" sldId="2147483751"/>
          </pc:sldLayoutMkLst>
        </pc:sldLayoutChg>
        <pc:sldLayoutChg chg="modSp">
          <pc:chgData name="Dhivya Gunasekaran" userId="fc8afc26d28186fc" providerId="LiveId" clId="{4DBBF4DB-867D-4E47-BE21-DA9A91A3AC58}" dt="2025-06-04T09:47:24.612" v="542"/>
          <pc:sldLayoutMkLst>
            <pc:docMk/>
            <pc:sldMasterMk cId="3753660751" sldId="2147483750"/>
            <pc:sldLayoutMk cId="2399609350" sldId="2147483753"/>
          </pc:sldLayoutMkLst>
        </pc:sldLayoutChg>
        <pc:sldLayoutChg chg="modSp">
          <pc:chgData name="Dhivya Gunasekaran" userId="fc8afc26d28186fc" providerId="LiveId" clId="{4DBBF4DB-867D-4E47-BE21-DA9A91A3AC58}" dt="2025-06-04T09:47:24.612" v="542"/>
          <pc:sldLayoutMkLst>
            <pc:docMk/>
            <pc:sldMasterMk cId="3753660751" sldId="2147483750"/>
            <pc:sldLayoutMk cId="208388040" sldId="2147483754"/>
          </pc:sldLayoutMkLst>
        </pc:sldLayoutChg>
        <pc:sldLayoutChg chg="modSp">
          <pc:chgData name="Dhivya Gunasekaran" userId="fc8afc26d28186fc" providerId="LiveId" clId="{4DBBF4DB-867D-4E47-BE21-DA9A91A3AC58}" dt="2025-06-04T09:47:24.612" v="542"/>
          <pc:sldLayoutMkLst>
            <pc:docMk/>
            <pc:sldMasterMk cId="3753660751" sldId="2147483750"/>
            <pc:sldLayoutMk cId="246537012" sldId="2147483755"/>
          </pc:sldLayoutMkLst>
        </pc:sldLayoutChg>
        <pc:sldLayoutChg chg="modSp">
          <pc:chgData name="Dhivya Gunasekaran" userId="fc8afc26d28186fc" providerId="LiveId" clId="{4DBBF4DB-867D-4E47-BE21-DA9A91A3AC58}" dt="2025-06-04T09:47:24.612" v="542"/>
          <pc:sldLayoutMkLst>
            <pc:docMk/>
            <pc:sldMasterMk cId="3753660751" sldId="2147483750"/>
            <pc:sldLayoutMk cId="3913477889" sldId="2147483758"/>
          </pc:sldLayoutMkLst>
        </pc:sldLayoutChg>
        <pc:sldLayoutChg chg="modSp">
          <pc:chgData name="Dhivya Gunasekaran" userId="fc8afc26d28186fc" providerId="LiveId" clId="{4DBBF4DB-867D-4E47-BE21-DA9A91A3AC58}" dt="2025-06-04T09:47:24.612" v="542"/>
          <pc:sldLayoutMkLst>
            <pc:docMk/>
            <pc:sldMasterMk cId="3753660751" sldId="2147483750"/>
            <pc:sldLayoutMk cId="1524552476" sldId="2147483759"/>
          </pc:sldLayoutMkLst>
        </pc:sldLayoutChg>
        <pc:sldLayoutChg chg="modSp">
          <pc:chgData name="Dhivya Gunasekaran" userId="fc8afc26d28186fc" providerId="LiveId" clId="{4DBBF4DB-867D-4E47-BE21-DA9A91A3AC58}" dt="2025-06-04T09:47:24.612" v="542"/>
          <pc:sldLayoutMkLst>
            <pc:docMk/>
            <pc:sldMasterMk cId="3753660751" sldId="2147483750"/>
            <pc:sldLayoutMk cId="3938587323" sldId="2147483761"/>
          </pc:sldLayoutMkLst>
        </pc:sldLayoutChg>
      </pc:sldMasterChg>
    </pc:docChg>
  </pc:docChgLst>
  <pc:docChgLst>
    <pc:chgData name="Dhivya Gunasekaran" userId="fc8afc26d28186fc" providerId="LiveId" clId="{D8CAA012-6B00-4118-B404-AFB53B27D054}"/>
    <pc:docChg chg="undo custSel addSld delSld modSld modSection">
      <pc:chgData name="Dhivya Gunasekaran" userId="fc8afc26d28186fc" providerId="LiveId" clId="{D8CAA012-6B00-4118-B404-AFB53B27D054}" dt="2025-09-07T16:27:12.960" v="528" actId="114"/>
      <pc:docMkLst>
        <pc:docMk/>
      </pc:docMkLst>
      <pc:sldChg chg="addSp delSp modSp mod">
        <pc:chgData name="Dhivya Gunasekaran" userId="fc8afc26d28186fc" providerId="LiveId" clId="{D8CAA012-6B00-4118-B404-AFB53B27D054}" dt="2025-08-31T14:06:50.416" v="496" actId="5793"/>
        <pc:sldMkLst>
          <pc:docMk/>
          <pc:sldMk cId="2216641144" sldId="261"/>
        </pc:sldMkLst>
        <pc:spChg chg="add del mod">
          <ac:chgData name="Dhivya Gunasekaran" userId="fc8afc26d28186fc" providerId="LiveId" clId="{D8CAA012-6B00-4118-B404-AFB53B27D054}" dt="2025-08-29T06:44:55.222" v="21" actId="21"/>
          <ac:spMkLst>
            <pc:docMk/>
            <pc:sldMk cId="2216641144" sldId="261"/>
            <ac:spMk id="4" creationId="{6E4CE27E-691D-9EA4-2F1F-3BD79DAAD835}"/>
          </ac:spMkLst>
        </pc:spChg>
        <pc:spChg chg="mod">
          <ac:chgData name="Dhivya Gunasekaran" userId="fc8afc26d28186fc" providerId="LiveId" clId="{D8CAA012-6B00-4118-B404-AFB53B27D054}" dt="2025-08-31T14:06:50.416" v="496" actId="5793"/>
          <ac:spMkLst>
            <pc:docMk/>
            <pc:sldMk cId="2216641144" sldId="261"/>
            <ac:spMk id="7" creationId="{7F89162D-9C63-EC5D-2F11-43070A4E95AD}"/>
          </ac:spMkLst>
        </pc:spChg>
      </pc:sldChg>
      <pc:sldChg chg="addSp delSp modSp mod">
        <pc:chgData name="Dhivya Gunasekaran" userId="fc8afc26d28186fc" providerId="LiveId" clId="{D8CAA012-6B00-4118-B404-AFB53B27D054}" dt="2025-08-29T10:39:02.087" v="458" actId="1076"/>
        <pc:sldMkLst>
          <pc:docMk/>
          <pc:sldMk cId="2748623460" sldId="270"/>
        </pc:sldMkLst>
        <pc:spChg chg="mod">
          <ac:chgData name="Dhivya Gunasekaran" userId="fc8afc26d28186fc" providerId="LiveId" clId="{D8CAA012-6B00-4118-B404-AFB53B27D054}" dt="2025-08-29T10:38:59.028" v="457" actId="1076"/>
          <ac:spMkLst>
            <pc:docMk/>
            <pc:sldMk cId="2748623460" sldId="270"/>
            <ac:spMk id="4" creationId="{8E9A0F25-CE9F-FF5B-508C-3CCF1273DD2C}"/>
          </ac:spMkLst>
        </pc:spChg>
        <pc:spChg chg="add mod">
          <ac:chgData name="Dhivya Gunasekaran" userId="fc8afc26d28186fc" providerId="LiveId" clId="{D8CAA012-6B00-4118-B404-AFB53B27D054}" dt="2025-08-29T10:39:02.087" v="458" actId="1076"/>
          <ac:spMkLst>
            <pc:docMk/>
            <pc:sldMk cId="2748623460" sldId="270"/>
            <ac:spMk id="5" creationId="{A97AB033-882D-993B-FD31-0C9A4560B334}"/>
          </ac:spMkLst>
        </pc:spChg>
      </pc:sldChg>
      <pc:sldChg chg="modSp mod">
        <pc:chgData name="Dhivya Gunasekaran" userId="fc8afc26d28186fc" providerId="LiveId" clId="{D8CAA012-6B00-4118-B404-AFB53B27D054}" dt="2025-08-29T07:06:35.027" v="58" actId="255"/>
        <pc:sldMkLst>
          <pc:docMk/>
          <pc:sldMk cId="3182770606" sldId="312"/>
        </pc:sldMkLst>
        <pc:spChg chg="mod">
          <ac:chgData name="Dhivya Gunasekaran" userId="fc8afc26d28186fc" providerId="LiveId" clId="{D8CAA012-6B00-4118-B404-AFB53B27D054}" dt="2025-08-29T07:06:24.264" v="57" actId="2711"/>
          <ac:spMkLst>
            <pc:docMk/>
            <pc:sldMk cId="3182770606" sldId="312"/>
            <ac:spMk id="7" creationId="{475790F8-357A-542E-DA3F-801A815794CC}"/>
          </ac:spMkLst>
        </pc:spChg>
        <pc:graphicFrameChg chg="modGraphic">
          <ac:chgData name="Dhivya Gunasekaran" userId="fc8afc26d28186fc" providerId="LiveId" clId="{D8CAA012-6B00-4118-B404-AFB53B27D054}" dt="2025-08-29T07:06:35.027" v="58" actId="255"/>
          <ac:graphicFrameMkLst>
            <pc:docMk/>
            <pc:sldMk cId="3182770606" sldId="312"/>
            <ac:graphicFrameMk id="3" creationId="{E33C5D3E-FCC0-E893-2FC6-47A87A28BA50}"/>
          </ac:graphicFrameMkLst>
        </pc:graphicFrameChg>
      </pc:sldChg>
      <pc:sldChg chg="del">
        <pc:chgData name="Dhivya Gunasekaran" userId="fc8afc26d28186fc" providerId="LiveId" clId="{D8CAA012-6B00-4118-B404-AFB53B27D054}" dt="2025-08-29T07:05:26.353" v="55" actId="2696"/>
        <pc:sldMkLst>
          <pc:docMk/>
          <pc:sldMk cId="562518623" sldId="323"/>
        </pc:sldMkLst>
      </pc:sldChg>
      <pc:sldChg chg="modSp mod">
        <pc:chgData name="Dhivya Gunasekaran" userId="fc8afc26d28186fc" providerId="LiveId" clId="{D8CAA012-6B00-4118-B404-AFB53B27D054}" dt="2025-09-02T09:09:05.966" v="522" actId="20577"/>
        <pc:sldMkLst>
          <pc:docMk/>
          <pc:sldMk cId="1479782456" sldId="324"/>
        </pc:sldMkLst>
        <pc:spChg chg="mod">
          <ac:chgData name="Dhivya Gunasekaran" userId="fc8afc26d28186fc" providerId="LiveId" clId="{D8CAA012-6B00-4118-B404-AFB53B27D054}" dt="2025-09-02T09:09:05.966" v="522" actId="20577"/>
          <ac:spMkLst>
            <pc:docMk/>
            <pc:sldMk cId="1479782456" sldId="324"/>
            <ac:spMk id="6" creationId="{33480253-DD86-C4FB-2771-435015AD600E}"/>
          </ac:spMkLst>
        </pc:spChg>
      </pc:sldChg>
      <pc:sldChg chg="modSp mod">
        <pc:chgData name="Dhivya Gunasekaran" userId="fc8afc26d28186fc" providerId="LiveId" clId="{D8CAA012-6B00-4118-B404-AFB53B27D054}" dt="2025-09-07T16:23:22.959" v="525" actId="114"/>
        <pc:sldMkLst>
          <pc:docMk/>
          <pc:sldMk cId="3343018425" sldId="331"/>
        </pc:sldMkLst>
        <pc:graphicFrameChg chg="mod modGraphic">
          <ac:chgData name="Dhivya Gunasekaran" userId="fc8afc26d28186fc" providerId="LiveId" clId="{D8CAA012-6B00-4118-B404-AFB53B27D054}" dt="2025-09-07T16:23:22.959" v="525" actId="114"/>
          <ac:graphicFrameMkLst>
            <pc:docMk/>
            <pc:sldMk cId="3343018425" sldId="331"/>
            <ac:graphicFrameMk id="2" creationId="{1AD30313-7F88-67EA-4381-B14368B2DD42}"/>
          </ac:graphicFrameMkLst>
        </pc:graphicFrameChg>
      </pc:sldChg>
      <pc:sldChg chg="modSp mod">
        <pc:chgData name="Dhivya Gunasekaran" userId="fc8afc26d28186fc" providerId="LiveId" clId="{D8CAA012-6B00-4118-B404-AFB53B27D054}" dt="2025-09-07T16:26:15.896" v="527" actId="114"/>
        <pc:sldMkLst>
          <pc:docMk/>
          <pc:sldMk cId="783730326" sldId="338"/>
        </pc:sldMkLst>
        <pc:spChg chg="mod">
          <ac:chgData name="Dhivya Gunasekaran" userId="fc8afc26d28186fc" providerId="LiveId" clId="{D8CAA012-6B00-4118-B404-AFB53B27D054}" dt="2025-08-29T09:16:06.172" v="186" actId="1076"/>
          <ac:spMkLst>
            <pc:docMk/>
            <pc:sldMk cId="783730326" sldId="338"/>
            <ac:spMk id="4" creationId="{CDE170C6-162B-2988-9A35-7E9BF28D209C}"/>
          </ac:spMkLst>
        </pc:spChg>
        <pc:graphicFrameChg chg="mod modGraphic">
          <ac:chgData name="Dhivya Gunasekaran" userId="fc8afc26d28186fc" providerId="LiveId" clId="{D8CAA012-6B00-4118-B404-AFB53B27D054}" dt="2025-09-07T16:26:15.896" v="527" actId="114"/>
          <ac:graphicFrameMkLst>
            <pc:docMk/>
            <pc:sldMk cId="783730326" sldId="338"/>
            <ac:graphicFrameMk id="2" creationId="{588AC1A2-152A-57FE-8EFB-BA29ED29B148}"/>
          </ac:graphicFrameMkLst>
        </pc:graphicFrameChg>
      </pc:sldChg>
      <pc:sldChg chg="modSp mod">
        <pc:chgData name="Dhivya Gunasekaran" userId="fc8afc26d28186fc" providerId="LiveId" clId="{D8CAA012-6B00-4118-B404-AFB53B27D054}" dt="2025-09-07T16:23:14.040" v="524" actId="114"/>
        <pc:sldMkLst>
          <pc:docMk/>
          <pc:sldMk cId="2263416252" sldId="344"/>
        </pc:sldMkLst>
        <pc:graphicFrameChg chg="mod modGraphic">
          <ac:chgData name="Dhivya Gunasekaran" userId="fc8afc26d28186fc" providerId="LiveId" clId="{D8CAA012-6B00-4118-B404-AFB53B27D054}" dt="2025-09-07T16:23:14.040" v="524" actId="114"/>
          <ac:graphicFrameMkLst>
            <pc:docMk/>
            <pc:sldMk cId="2263416252" sldId="344"/>
            <ac:graphicFrameMk id="5" creationId="{BF501DE9-A16B-27B6-C71B-D3351A910205}"/>
          </ac:graphicFrameMkLst>
        </pc:graphicFrameChg>
      </pc:sldChg>
      <pc:sldChg chg="modSp mod">
        <pc:chgData name="Dhivya Gunasekaran" userId="fc8afc26d28186fc" providerId="LiveId" clId="{D8CAA012-6B00-4118-B404-AFB53B27D054}" dt="2025-09-07T16:26:07.008" v="526" actId="114"/>
        <pc:sldMkLst>
          <pc:docMk/>
          <pc:sldMk cId="1344074535" sldId="345"/>
        </pc:sldMkLst>
        <pc:graphicFrameChg chg="mod modGraphic">
          <ac:chgData name="Dhivya Gunasekaran" userId="fc8afc26d28186fc" providerId="LiveId" clId="{D8CAA012-6B00-4118-B404-AFB53B27D054}" dt="2025-09-07T16:26:07.008" v="526" actId="114"/>
          <ac:graphicFrameMkLst>
            <pc:docMk/>
            <pc:sldMk cId="1344074535" sldId="345"/>
            <ac:graphicFrameMk id="5" creationId="{F7EB0C3F-CEF7-79D7-0777-C16D93F54BB4}"/>
          </ac:graphicFrameMkLst>
        </pc:graphicFrameChg>
      </pc:sldChg>
      <pc:sldChg chg="modSp mod">
        <pc:chgData name="Dhivya Gunasekaran" userId="fc8afc26d28186fc" providerId="LiveId" clId="{D8CAA012-6B00-4118-B404-AFB53B27D054}" dt="2025-08-29T10:47:09.626" v="477"/>
        <pc:sldMkLst>
          <pc:docMk/>
          <pc:sldMk cId="2919413458" sldId="349"/>
        </pc:sldMkLst>
        <pc:graphicFrameChg chg="mod modGraphic">
          <ac:chgData name="Dhivya Gunasekaran" userId="fc8afc26d28186fc" providerId="LiveId" clId="{D8CAA012-6B00-4118-B404-AFB53B27D054}" dt="2025-08-29T10:47:09.626" v="477"/>
          <ac:graphicFrameMkLst>
            <pc:docMk/>
            <pc:sldMk cId="2919413458" sldId="349"/>
            <ac:graphicFrameMk id="6" creationId="{A08920BA-83FA-8663-E5C6-5B8E86405A06}"/>
          </ac:graphicFrameMkLst>
        </pc:graphicFrameChg>
      </pc:sldChg>
      <pc:sldChg chg="modSp mod">
        <pc:chgData name="Dhivya Gunasekaran" userId="fc8afc26d28186fc" providerId="LiveId" clId="{D8CAA012-6B00-4118-B404-AFB53B27D054}" dt="2025-08-29T10:52:23.694" v="487" actId="207"/>
        <pc:sldMkLst>
          <pc:docMk/>
          <pc:sldMk cId="4278891271" sldId="353"/>
        </pc:sldMkLst>
        <pc:graphicFrameChg chg="mod modGraphic">
          <ac:chgData name="Dhivya Gunasekaran" userId="fc8afc26d28186fc" providerId="LiveId" clId="{D8CAA012-6B00-4118-B404-AFB53B27D054}" dt="2025-08-29T10:52:23.694" v="487" actId="207"/>
          <ac:graphicFrameMkLst>
            <pc:docMk/>
            <pc:sldMk cId="4278891271" sldId="353"/>
            <ac:graphicFrameMk id="6" creationId="{D26491F7-6FEC-9BC5-BEC6-8ED3F2869F68}"/>
          </ac:graphicFrameMkLst>
        </pc:graphicFrameChg>
      </pc:sldChg>
      <pc:sldChg chg="modSp mod">
        <pc:chgData name="Dhivya Gunasekaran" userId="fc8afc26d28186fc" providerId="LiveId" clId="{D8CAA012-6B00-4118-B404-AFB53B27D054}" dt="2025-09-07T16:27:12.960" v="528" actId="114"/>
        <pc:sldMkLst>
          <pc:docMk/>
          <pc:sldMk cId="837366357" sldId="355"/>
        </pc:sldMkLst>
        <pc:graphicFrameChg chg="mod modGraphic">
          <ac:chgData name="Dhivya Gunasekaran" userId="fc8afc26d28186fc" providerId="LiveId" clId="{D8CAA012-6B00-4118-B404-AFB53B27D054}" dt="2025-09-07T16:27:12.960" v="528" actId="114"/>
          <ac:graphicFrameMkLst>
            <pc:docMk/>
            <pc:sldMk cId="837366357" sldId="355"/>
            <ac:graphicFrameMk id="6" creationId="{A071CE82-3418-0539-F7EF-BD29D06BF987}"/>
          </ac:graphicFrameMkLst>
        </pc:graphicFrameChg>
      </pc:sldChg>
      <pc:sldChg chg="modSp mod">
        <pc:chgData name="Dhivya Gunasekaran" userId="fc8afc26d28186fc" providerId="LiveId" clId="{D8CAA012-6B00-4118-B404-AFB53B27D054}" dt="2025-08-29T10:54:33.216" v="493" actId="113"/>
        <pc:sldMkLst>
          <pc:docMk/>
          <pc:sldMk cId="2028879345" sldId="357"/>
        </pc:sldMkLst>
        <pc:graphicFrameChg chg="mod modGraphic">
          <ac:chgData name="Dhivya Gunasekaran" userId="fc8afc26d28186fc" providerId="LiveId" clId="{D8CAA012-6B00-4118-B404-AFB53B27D054}" dt="2025-08-29T10:54:33.216" v="493" actId="113"/>
          <ac:graphicFrameMkLst>
            <pc:docMk/>
            <pc:sldMk cId="2028879345" sldId="357"/>
            <ac:graphicFrameMk id="2" creationId="{7D7A81FD-CFC9-88A6-C7F6-CCEB37CCE490}"/>
          </ac:graphicFrameMkLst>
        </pc:graphicFrameChg>
      </pc:sldChg>
      <pc:sldChg chg="modSp mod">
        <pc:chgData name="Dhivya Gunasekaran" userId="fc8afc26d28186fc" providerId="LiveId" clId="{D8CAA012-6B00-4118-B404-AFB53B27D054}" dt="2025-08-29T10:53:06.535" v="488" actId="20577"/>
        <pc:sldMkLst>
          <pc:docMk/>
          <pc:sldMk cId="4256857787" sldId="358"/>
        </pc:sldMkLst>
        <pc:graphicFrameChg chg="mod modGraphic">
          <ac:chgData name="Dhivya Gunasekaran" userId="fc8afc26d28186fc" providerId="LiveId" clId="{D8CAA012-6B00-4118-B404-AFB53B27D054}" dt="2025-08-29T10:53:06.535" v="488" actId="20577"/>
          <ac:graphicFrameMkLst>
            <pc:docMk/>
            <pc:sldMk cId="4256857787" sldId="358"/>
            <ac:graphicFrameMk id="2" creationId="{5712E7F3-21FE-73D8-CEEA-46E421A23E08}"/>
          </ac:graphicFrameMkLst>
        </pc:graphicFrameChg>
      </pc:sldChg>
      <pc:sldChg chg="modSp mod">
        <pc:chgData name="Dhivya Gunasekaran" userId="fc8afc26d28186fc" providerId="LiveId" clId="{D8CAA012-6B00-4118-B404-AFB53B27D054}" dt="2025-08-31T14:07:24.843" v="501" actId="14100"/>
        <pc:sldMkLst>
          <pc:docMk/>
          <pc:sldMk cId="3009216748" sldId="364"/>
        </pc:sldMkLst>
        <pc:spChg chg="mod">
          <ac:chgData name="Dhivya Gunasekaran" userId="fc8afc26d28186fc" providerId="LiveId" clId="{D8CAA012-6B00-4118-B404-AFB53B27D054}" dt="2025-08-31T14:06:41.670" v="494" actId="947"/>
          <ac:spMkLst>
            <pc:docMk/>
            <pc:sldMk cId="3009216748" sldId="364"/>
            <ac:spMk id="5" creationId="{1CFABD6B-6CB8-C618-9744-84F47CB91191}"/>
          </ac:spMkLst>
        </pc:spChg>
        <pc:spChg chg="mod">
          <ac:chgData name="Dhivya Gunasekaran" userId="fc8afc26d28186fc" providerId="LiveId" clId="{D8CAA012-6B00-4118-B404-AFB53B27D054}" dt="2025-08-31T14:07:24.843" v="501" actId="14100"/>
          <ac:spMkLst>
            <pc:docMk/>
            <pc:sldMk cId="3009216748" sldId="364"/>
            <ac:spMk id="6" creationId="{CDAF00B1-37CF-5A69-0855-B5655F40C042}"/>
          </ac:spMkLst>
        </pc:spChg>
      </pc:sldChg>
      <pc:sldChg chg="modSp mod">
        <pc:chgData name="Dhivya Gunasekaran" userId="fc8afc26d28186fc" providerId="LiveId" clId="{D8CAA012-6B00-4118-B404-AFB53B27D054}" dt="2025-08-31T14:09:41.772" v="517" actId="255"/>
        <pc:sldMkLst>
          <pc:docMk/>
          <pc:sldMk cId="1593598074" sldId="367"/>
        </pc:sldMkLst>
        <pc:spChg chg="mod">
          <ac:chgData name="Dhivya Gunasekaran" userId="fc8afc26d28186fc" providerId="LiveId" clId="{D8CAA012-6B00-4118-B404-AFB53B27D054}" dt="2025-08-31T14:09:25.223" v="515" actId="14100"/>
          <ac:spMkLst>
            <pc:docMk/>
            <pc:sldMk cId="1593598074" sldId="367"/>
            <ac:spMk id="4" creationId="{D7BEAAA7-996B-545E-B405-E04705D206CC}"/>
          </ac:spMkLst>
        </pc:spChg>
        <pc:spChg chg="mod">
          <ac:chgData name="Dhivya Gunasekaran" userId="fc8afc26d28186fc" providerId="LiveId" clId="{D8CAA012-6B00-4118-B404-AFB53B27D054}" dt="2025-08-31T14:09:41.772" v="517" actId="255"/>
          <ac:spMkLst>
            <pc:docMk/>
            <pc:sldMk cId="1593598074" sldId="367"/>
            <ac:spMk id="5" creationId="{FCAC603E-8CE0-00BE-6B4A-5656BA9B97A4}"/>
          </ac:spMkLst>
        </pc:spChg>
      </pc:sldChg>
      <pc:sldChg chg="addSp delSp modSp new mod">
        <pc:chgData name="Dhivya Gunasekaran" userId="fc8afc26d28186fc" providerId="LiveId" clId="{D8CAA012-6B00-4118-B404-AFB53B27D054}" dt="2025-08-29T06:47:39.843" v="42" actId="14100"/>
        <pc:sldMkLst>
          <pc:docMk/>
          <pc:sldMk cId="1500063322" sldId="368"/>
        </pc:sldMkLst>
        <pc:spChg chg="mod">
          <ac:chgData name="Dhivya Gunasekaran" userId="fc8afc26d28186fc" providerId="LiveId" clId="{D8CAA012-6B00-4118-B404-AFB53B27D054}" dt="2025-08-29T06:45:00.298" v="22"/>
          <ac:spMkLst>
            <pc:docMk/>
            <pc:sldMk cId="1500063322" sldId="368"/>
            <ac:spMk id="2" creationId="{DB1A51C2-4B66-AE85-9F29-22D3D904C392}"/>
          </ac:spMkLst>
        </pc:spChg>
        <pc:spChg chg="add mod">
          <ac:chgData name="Dhivya Gunasekaran" userId="fc8afc26d28186fc" providerId="LiveId" clId="{D8CAA012-6B00-4118-B404-AFB53B27D054}" dt="2025-08-29T06:47:39.843" v="42" actId="14100"/>
          <ac:spMkLst>
            <pc:docMk/>
            <pc:sldMk cId="1500063322" sldId="368"/>
            <ac:spMk id="7" creationId="{DC363686-34DD-9921-6889-D943F2A84A77}"/>
          </ac:spMkLst>
        </pc:spChg>
        <pc:picChg chg="add mod">
          <ac:chgData name="Dhivya Gunasekaran" userId="fc8afc26d28186fc" providerId="LiveId" clId="{D8CAA012-6B00-4118-B404-AFB53B27D054}" dt="2025-08-29T06:47:18.552" v="26" actId="1076"/>
          <ac:picMkLst>
            <pc:docMk/>
            <pc:sldMk cId="1500063322" sldId="368"/>
            <ac:picMk id="2050" creationId="{77363665-D043-2E3F-35EF-1DA85B29DBA8}"/>
          </ac:picMkLst>
        </pc:picChg>
      </pc:sldChg>
      <pc:sldChg chg="addSp modSp new mod">
        <pc:chgData name="Dhivya Gunasekaran" userId="fc8afc26d28186fc" providerId="LiveId" clId="{D8CAA012-6B00-4118-B404-AFB53B27D054}" dt="2025-09-07T16:19:57.360" v="523" actId="114"/>
        <pc:sldMkLst>
          <pc:docMk/>
          <pc:sldMk cId="1388070985" sldId="369"/>
        </pc:sldMkLst>
        <pc:graphicFrameChg chg="add mod modGraphic">
          <ac:chgData name="Dhivya Gunasekaran" userId="fc8afc26d28186fc" providerId="LiveId" clId="{D8CAA012-6B00-4118-B404-AFB53B27D054}" dt="2025-09-07T16:19:57.360" v="523" actId="114"/>
          <ac:graphicFrameMkLst>
            <pc:docMk/>
            <pc:sldMk cId="1388070985" sldId="369"/>
            <ac:graphicFrameMk id="3" creationId="{8D7FB7A5-FED5-9934-9E86-F1271FA2A16C}"/>
          </ac:graphicFrameMkLst>
        </pc:graphicFrameChg>
      </pc:sldChg>
    </pc:docChg>
  </pc:docChgLst>
  <pc:docChgLst>
    <pc:chgData name="Dhivya Gunasekaran" userId="fc8afc26d28186fc" providerId="LiveId" clId="{72FCA911-3528-435A-8825-532B1DD6F09A}"/>
    <pc:docChg chg="undo custSel addSld delSld modSld modSection">
      <pc:chgData name="Dhivya Gunasekaran" userId="fc8afc26d28186fc" providerId="LiveId" clId="{72FCA911-3528-435A-8825-532B1DD6F09A}" dt="2025-08-28T09:40:32.735" v="604" actId="1076"/>
      <pc:docMkLst>
        <pc:docMk/>
      </pc:docMkLst>
      <pc:sldChg chg="addSp delSp modSp mod">
        <pc:chgData name="Dhivya Gunasekaran" userId="fc8afc26d28186fc" providerId="LiveId" clId="{72FCA911-3528-435A-8825-532B1DD6F09A}" dt="2025-08-28T08:41:14.028" v="340" actId="14100"/>
        <pc:sldMkLst>
          <pc:docMk/>
          <pc:sldMk cId="3753088324" sldId="260"/>
        </pc:sldMkLst>
        <pc:spChg chg="mod">
          <ac:chgData name="Dhivya Gunasekaran" userId="fc8afc26d28186fc" providerId="LiveId" clId="{72FCA911-3528-435A-8825-532B1DD6F09A}" dt="2025-08-28T08:40:58.388" v="338" actId="1076"/>
          <ac:spMkLst>
            <pc:docMk/>
            <pc:sldMk cId="3753088324" sldId="260"/>
            <ac:spMk id="2" creationId="{3E14EE33-86C3-843D-D0E2-70CC85F266E5}"/>
          </ac:spMkLst>
        </pc:spChg>
        <pc:spChg chg="mod">
          <ac:chgData name="Dhivya Gunasekaran" userId="fc8afc26d28186fc" providerId="LiveId" clId="{72FCA911-3528-435A-8825-532B1DD6F09A}" dt="2025-08-28T07:20:41.137" v="308" actId="123"/>
          <ac:spMkLst>
            <pc:docMk/>
            <pc:sldMk cId="3753088324" sldId="260"/>
            <ac:spMk id="5" creationId="{8975E95B-FEFC-5038-1235-D8953DE33E91}"/>
          </ac:spMkLst>
        </pc:spChg>
        <pc:spChg chg="add mod">
          <ac:chgData name="Dhivya Gunasekaran" userId="fc8afc26d28186fc" providerId="LiveId" clId="{72FCA911-3528-435A-8825-532B1DD6F09A}" dt="2025-08-28T08:41:14.028" v="340" actId="14100"/>
          <ac:spMkLst>
            <pc:docMk/>
            <pc:sldMk cId="3753088324" sldId="260"/>
            <ac:spMk id="9" creationId="{476B0957-8704-C3D9-9FCB-CBF7F47B93A6}"/>
          </ac:spMkLst>
        </pc:spChg>
      </pc:sldChg>
      <pc:sldChg chg="addSp modSp mod">
        <pc:chgData name="Dhivya Gunasekaran" userId="fc8afc26d28186fc" providerId="LiveId" clId="{72FCA911-3528-435A-8825-532B1DD6F09A}" dt="2025-08-28T09:40:32.735" v="604" actId="1076"/>
        <pc:sldMkLst>
          <pc:docMk/>
          <pc:sldMk cId="2216641144" sldId="261"/>
        </pc:sldMkLst>
        <pc:spChg chg="mod">
          <ac:chgData name="Dhivya Gunasekaran" userId="fc8afc26d28186fc" providerId="LiveId" clId="{72FCA911-3528-435A-8825-532B1DD6F09A}" dt="2025-08-28T09:14:57.446" v="407" actId="1076"/>
          <ac:spMkLst>
            <pc:docMk/>
            <pc:sldMk cId="2216641144" sldId="261"/>
            <ac:spMk id="4" creationId="{6E4CE27E-691D-9EA4-2F1F-3BD79DAAD835}"/>
          </ac:spMkLst>
        </pc:spChg>
        <pc:spChg chg="mod">
          <ac:chgData name="Dhivya Gunasekaran" userId="fc8afc26d28186fc" providerId="LiveId" clId="{72FCA911-3528-435A-8825-532B1DD6F09A}" dt="2025-08-28T09:19:26.141" v="469" actId="21"/>
          <ac:spMkLst>
            <pc:docMk/>
            <pc:sldMk cId="2216641144" sldId="261"/>
            <ac:spMk id="7" creationId="{7F89162D-9C63-EC5D-2F11-43070A4E95AD}"/>
          </ac:spMkLst>
        </pc:spChg>
      </pc:sldChg>
      <pc:sldChg chg="del">
        <pc:chgData name="Dhivya Gunasekaran" userId="fc8afc26d28186fc" providerId="LiveId" clId="{72FCA911-3528-435A-8825-532B1DD6F09A}" dt="2025-08-28T06:52:58.223" v="73" actId="2696"/>
        <pc:sldMkLst>
          <pc:docMk/>
          <pc:sldMk cId="3168917699" sldId="277"/>
        </pc:sldMkLst>
      </pc:sldChg>
      <pc:sldChg chg="del">
        <pc:chgData name="Dhivya Gunasekaran" userId="fc8afc26d28186fc" providerId="LiveId" clId="{72FCA911-3528-435A-8825-532B1DD6F09A}" dt="2025-08-28T06:44:50.535" v="24" actId="2696"/>
        <pc:sldMkLst>
          <pc:docMk/>
          <pc:sldMk cId="4124174603" sldId="278"/>
        </pc:sldMkLst>
      </pc:sldChg>
      <pc:sldChg chg="addSp delSp modSp del mod">
        <pc:chgData name="Dhivya Gunasekaran" userId="fc8afc26d28186fc" providerId="LiveId" clId="{72FCA911-3528-435A-8825-532B1DD6F09A}" dt="2025-08-28T07:05:02.952" v="178" actId="2696"/>
        <pc:sldMkLst>
          <pc:docMk/>
          <pc:sldMk cId="4051278411" sldId="283"/>
        </pc:sldMkLst>
      </pc:sldChg>
      <pc:sldChg chg="addSp delSp modSp mod">
        <pc:chgData name="Dhivya Gunasekaran" userId="fc8afc26d28186fc" providerId="LiveId" clId="{72FCA911-3528-435A-8825-532B1DD6F09A}" dt="2025-08-28T07:03:52.358" v="177" actId="1076"/>
        <pc:sldMkLst>
          <pc:docMk/>
          <pc:sldMk cId="1679372613" sldId="307"/>
        </pc:sldMkLst>
        <pc:spChg chg="mod">
          <ac:chgData name="Dhivya Gunasekaran" userId="fc8afc26d28186fc" providerId="LiveId" clId="{72FCA911-3528-435A-8825-532B1DD6F09A}" dt="2025-08-28T07:01:35.004" v="149" actId="14100"/>
          <ac:spMkLst>
            <pc:docMk/>
            <pc:sldMk cId="1679372613" sldId="307"/>
            <ac:spMk id="2" creationId="{5FC2B449-8089-F879-D590-BEF080D860CF}"/>
          </ac:spMkLst>
        </pc:spChg>
        <pc:spChg chg="mod">
          <ac:chgData name="Dhivya Gunasekaran" userId="fc8afc26d28186fc" providerId="LiveId" clId="{72FCA911-3528-435A-8825-532B1DD6F09A}" dt="2025-08-28T07:03:52.358" v="177" actId="1076"/>
          <ac:spMkLst>
            <pc:docMk/>
            <pc:sldMk cId="1679372613" sldId="307"/>
            <ac:spMk id="3" creationId="{6CE994DB-C88D-A913-1C3D-BE5F2868A837}"/>
          </ac:spMkLst>
        </pc:spChg>
        <pc:spChg chg="add mod">
          <ac:chgData name="Dhivya Gunasekaran" userId="fc8afc26d28186fc" providerId="LiveId" clId="{72FCA911-3528-435A-8825-532B1DD6F09A}" dt="2025-08-28T07:02:07.386" v="153"/>
          <ac:spMkLst>
            <pc:docMk/>
            <pc:sldMk cId="1679372613" sldId="307"/>
            <ac:spMk id="7" creationId="{28A921FE-97F1-1F88-CF99-F7351E552014}"/>
          </ac:spMkLst>
        </pc:spChg>
      </pc:sldChg>
      <pc:sldChg chg="addSp delSp modSp mod">
        <pc:chgData name="Dhivya Gunasekaran" userId="fc8afc26d28186fc" providerId="LiveId" clId="{72FCA911-3528-435A-8825-532B1DD6F09A}" dt="2025-08-28T07:17:07.815" v="305" actId="207"/>
        <pc:sldMkLst>
          <pc:docMk/>
          <pc:sldMk cId="3182770606" sldId="312"/>
        </pc:sldMkLst>
        <pc:spChg chg="mod">
          <ac:chgData name="Dhivya Gunasekaran" userId="fc8afc26d28186fc" providerId="LiveId" clId="{72FCA911-3528-435A-8825-532B1DD6F09A}" dt="2025-08-28T07:16:25.893" v="301" actId="20577"/>
          <ac:spMkLst>
            <pc:docMk/>
            <pc:sldMk cId="3182770606" sldId="312"/>
            <ac:spMk id="2" creationId="{67AC395B-555C-7915-CEAA-31D8E5449911}"/>
          </ac:spMkLst>
        </pc:spChg>
        <pc:spChg chg="mod">
          <ac:chgData name="Dhivya Gunasekaran" userId="fc8afc26d28186fc" providerId="LiveId" clId="{72FCA911-3528-435A-8825-532B1DD6F09A}" dt="2025-08-28T07:17:07.815" v="305" actId="207"/>
          <ac:spMkLst>
            <pc:docMk/>
            <pc:sldMk cId="3182770606" sldId="312"/>
            <ac:spMk id="7" creationId="{475790F8-357A-542E-DA3F-801A815794CC}"/>
          </ac:spMkLst>
        </pc:spChg>
        <pc:graphicFrameChg chg="mod modGraphic">
          <ac:chgData name="Dhivya Gunasekaran" userId="fc8afc26d28186fc" providerId="LiveId" clId="{72FCA911-3528-435A-8825-532B1DD6F09A}" dt="2025-08-28T07:13:18.418" v="228" actId="1076"/>
          <ac:graphicFrameMkLst>
            <pc:docMk/>
            <pc:sldMk cId="3182770606" sldId="312"/>
            <ac:graphicFrameMk id="3" creationId="{E33C5D3E-FCC0-E893-2FC6-47A87A28BA50}"/>
          </ac:graphicFrameMkLst>
        </pc:graphicFrameChg>
      </pc:sldChg>
      <pc:sldChg chg="modSp mod">
        <pc:chgData name="Dhivya Gunasekaran" userId="fc8afc26d28186fc" providerId="LiveId" clId="{72FCA911-3528-435A-8825-532B1DD6F09A}" dt="2025-08-28T06:44:36.956" v="23" actId="207"/>
        <pc:sldMkLst>
          <pc:docMk/>
          <pc:sldMk cId="562518623" sldId="323"/>
        </pc:sldMkLst>
      </pc:sldChg>
      <pc:sldChg chg="modSp mod">
        <pc:chgData name="Dhivya Gunasekaran" userId="fc8afc26d28186fc" providerId="LiveId" clId="{72FCA911-3528-435A-8825-532B1DD6F09A}" dt="2025-08-28T06:34:40.568" v="4" actId="120"/>
        <pc:sldMkLst>
          <pc:docMk/>
          <pc:sldMk cId="1479782456" sldId="324"/>
        </pc:sldMkLst>
        <pc:spChg chg="mod">
          <ac:chgData name="Dhivya Gunasekaran" userId="fc8afc26d28186fc" providerId="LiveId" clId="{72FCA911-3528-435A-8825-532B1DD6F09A}" dt="2025-08-28T06:34:40.568" v="4" actId="120"/>
          <ac:spMkLst>
            <pc:docMk/>
            <pc:sldMk cId="1479782456" sldId="324"/>
            <ac:spMk id="6" creationId="{33480253-DD86-C4FB-2771-435015AD600E}"/>
          </ac:spMkLst>
        </pc:spChg>
      </pc:sldChg>
      <pc:sldChg chg="del">
        <pc:chgData name="Dhivya Gunasekaran" userId="fc8afc26d28186fc" providerId="LiveId" clId="{72FCA911-3528-435A-8825-532B1DD6F09A}" dt="2025-08-28T06:52:49.370" v="72" actId="2696"/>
        <pc:sldMkLst>
          <pc:docMk/>
          <pc:sldMk cId="1774540646" sldId="325"/>
        </pc:sldMkLst>
      </pc:sldChg>
      <pc:sldChg chg="modSp mod">
        <pc:chgData name="Dhivya Gunasekaran" userId="fc8afc26d28186fc" providerId="LiveId" clId="{72FCA911-3528-435A-8825-532B1DD6F09A}" dt="2025-08-28T08:43:20.312" v="346" actId="113"/>
        <pc:sldMkLst>
          <pc:docMk/>
          <pc:sldMk cId="2263416252" sldId="344"/>
        </pc:sldMkLst>
        <pc:spChg chg="mod">
          <ac:chgData name="Dhivya Gunasekaran" userId="fc8afc26d28186fc" providerId="LiveId" clId="{72FCA911-3528-435A-8825-532B1DD6F09A}" dt="2025-08-28T08:43:20.312" v="346" actId="113"/>
          <ac:spMkLst>
            <pc:docMk/>
            <pc:sldMk cId="2263416252" sldId="344"/>
            <ac:spMk id="3" creationId="{4B0BCAF0-3BE8-94E5-24CC-9C675C0CA1FC}"/>
          </ac:spMkLst>
        </pc:spChg>
      </pc:sldChg>
      <pc:sldChg chg="modSp mod">
        <pc:chgData name="Dhivya Gunasekaran" userId="fc8afc26d28186fc" providerId="LiveId" clId="{72FCA911-3528-435A-8825-532B1DD6F09A}" dt="2025-08-28T08:43:11.690" v="345" actId="113"/>
        <pc:sldMkLst>
          <pc:docMk/>
          <pc:sldMk cId="1344074535" sldId="345"/>
        </pc:sldMkLst>
        <pc:spChg chg="mod">
          <ac:chgData name="Dhivya Gunasekaran" userId="fc8afc26d28186fc" providerId="LiveId" clId="{72FCA911-3528-435A-8825-532B1DD6F09A}" dt="2025-08-28T08:43:11.690" v="345" actId="113"/>
          <ac:spMkLst>
            <pc:docMk/>
            <pc:sldMk cId="1344074535" sldId="345"/>
            <ac:spMk id="3" creationId="{BD1478A5-90C5-B7CC-058D-9BA0C48BA962}"/>
          </ac:spMkLst>
        </pc:spChg>
      </pc:sldChg>
      <pc:sldChg chg="modSp mod">
        <pc:chgData name="Dhivya Gunasekaran" userId="fc8afc26d28186fc" providerId="LiveId" clId="{72FCA911-3528-435A-8825-532B1DD6F09A}" dt="2025-08-28T08:42:31.536" v="342" actId="113"/>
        <pc:sldMkLst>
          <pc:docMk/>
          <pc:sldMk cId="2919413458" sldId="349"/>
        </pc:sldMkLst>
        <pc:spChg chg="mod">
          <ac:chgData name="Dhivya Gunasekaran" userId="fc8afc26d28186fc" providerId="LiveId" clId="{72FCA911-3528-435A-8825-532B1DD6F09A}" dt="2025-08-28T08:42:31.536" v="342" actId="113"/>
          <ac:spMkLst>
            <pc:docMk/>
            <pc:sldMk cId="2919413458" sldId="349"/>
            <ac:spMk id="4" creationId="{EBCBFFB9-EF9C-4291-DA97-209FC2177481}"/>
          </ac:spMkLst>
        </pc:spChg>
      </pc:sldChg>
      <pc:sldChg chg="modSp mod">
        <pc:chgData name="Dhivya Gunasekaran" userId="fc8afc26d28186fc" providerId="LiveId" clId="{72FCA911-3528-435A-8825-532B1DD6F09A}" dt="2025-08-28T08:43:40.661" v="348" actId="113"/>
        <pc:sldMkLst>
          <pc:docMk/>
          <pc:sldMk cId="4278891271" sldId="353"/>
        </pc:sldMkLst>
        <pc:spChg chg="mod">
          <ac:chgData name="Dhivya Gunasekaran" userId="fc8afc26d28186fc" providerId="LiveId" clId="{72FCA911-3528-435A-8825-532B1DD6F09A}" dt="2025-08-28T08:43:40.661" v="348" actId="113"/>
          <ac:spMkLst>
            <pc:docMk/>
            <pc:sldMk cId="4278891271" sldId="353"/>
            <ac:spMk id="4" creationId="{2D7D3E86-F7F2-A525-F9D5-75379D07C340}"/>
          </ac:spMkLst>
        </pc:spChg>
      </pc:sldChg>
      <pc:sldChg chg="modSp mod">
        <pc:chgData name="Dhivya Gunasekaran" userId="fc8afc26d28186fc" providerId="LiveId" clId="{72FCA911-3528-435A-8825-532B1DD6F09A}" dt="2025-08-28T08:55:02.725" v="355" actId="113"/>
        <pc:sldMkLst>
          <pc:docMk/>
          <pc:sldMk cId="837366357" sldId="355"/>
        </pc:sldMkLst>
        <pc:spChg chg="mod">
          <ac:chgData name="Dhivya Gunasekaran" userId="fc8afc26d28186fc" providerId="LiveId" clId="{72FCA911-3528-435A-8825-532B1DD6F09A}" dt="2025-08-28T08:55:02.725" v="355" actId="113"/>
          <ac:spMkLst>
            <pc:docMk/>
            <pc:sldMk cId="837366357" sldId="355"/>
            <ac:spMk id="4" creationId="{A492DDCE-1973-D814-2BA0-2156F6936772}"/>
          </ac:spMkLst>
        </pc:spChg>
      </pc:sldChg>
      <pc:sldChg chg="addSp modSp new mod">
        <pc:chgData name="Dhivya Gunasekaran" userId="fc8afc26d28186fc" providerId="LiveId" clId="{72FCA911-3528-435A-8825-532B1DD6F09A}" dt="2025-08-28T09:25:42.450" v="535" actId="20577"/>
        <pc:sldMkLst>
          <pc:docMk/>
          <pc:sldMk cId="3009216748" sldId="364"/>
        </pc:sldMkLst>
        <pc:spChg chg="mod">
          <ac:chgData name="Dhivya Gunasekaran" userId="fc8afc26d28186fc" providerId="LiveId" clId="{72FCA911-3528-435A-8825-532B1DD6F09A}" dt="2025-08-28T09:20:36.351" v="479" actId="1076"/>
          <ac:spMkLst>
            <pc:docMk/>
            <pc:sldMk cId="3009216748" sldId="364"/>
            <ac:spMk id="2" creationId="{443626C9-6C3D-C358-ABE7-AB70CB45D7E7}"/>
          </ac:spMkLst>
        </pc:spChg>
        <pc:spChg chg="add mod">
          <ac:chgData name="Dhivya Gunasekaran" userId="fc8afc26d28186fc" providerId="LiveId" clId="{72FCA911-3528-435A-8825-532B1DD6F09A}" dt="2025-08-28T09:25:42.450" v="535" actId="20577"/>
          <ac:spMkLst>
            <pc:docMk/>
            <pc:sldMk cId="3009216748" sldId="364"/>
            <ac:spMk id="5" creationId="{1CFABD6B-6CB8-C618-9744-84F47CB91191}"/>
          </ac:spMkLst>
        </pc:spChg>
        <pc:spChg chg="mod">
          <ac:chgData name="Dhivya Gunasekaran" userId="fc8afc26d28186fc" providerId="LiveId" clId="{72FCA911-3528-435A-8825-532B1DD6F09A}" dt="2025-08-28T09:20:17.093" v="475" actId="120"/>
          <ac:spMkLst>
            <pc:docMk/>
            <pc:sldMk cId="3009216748" sldId="364"/>
            <ac:spMk id="6" creationId="{CDAF00B1-37CF-5A69-0855-B5655F40C042}"/>
          </ac:spMkLst>
        </pc:spChg>
      </pc:sldChg>
      <pc:sldChg chg="addSp new del mod">
        <pc:chgData name="Dhivya Gunasekaran" userId="fc8afc26d28186fc" providerId="LiveId" clId="{72FCA911-3528-435A-8825-532B1DD6F09A}" dt="2025-08-28T09:31:15.285" v="537" actId="2696"/>
        <pc:sldMkLst>
          <pc:docMk/>
          <pc:sldMk cId="3439076359" sldId="365"/>
        </pc:sldMkLst>
      </pc:sldChg>
      <pc:sldChg chg="addSp new del mod">
        <pc:chgData name="Dhivya Gunasekaran" userId="fc8afc26d28186fc" providerId="LiveId" clId="{72FCA911-3528-435A-8825-532B1DD6F09A}" dt="2025-08-28T09:30:49.997" v="536" actId="2696"/>
        <pc:sldMkLst>
          <pc:docMk/>
          <pc:sldMk cId="2791590680" sldId="366"/>
        </pc:sldMkLst>
      </pc:sldChg>
      <pc:sldChg chg="addSp modSp new mod">
        <pc:chgData name="Dhivya Gunasekaran" userId="fc8afc26d28186fc" providerId="LiveId" clId="{72FCA911-3528-435A-8825-532B1DD6F09A}" dt="2025-08-28T09:32:01.573" v="599" actId="207"/>
        <pc:sldMkLst>
          <pc:docMk/>
          <pc:sldMk cId="1593598074" sldId="367"/>
        </pc:sldMkLst>
        <pc:spChg chg="mod">
          <ac:chgData name="Dhivya Gunasekaran" userId="fc8afc26d28186fc" providerId="LiveId" clId="{72FCA911-3528-435A-8825-532B1DD6F09A}" dt="2025-08-28T09:21:07.236" v="486" actId="27636"/>
          <ac:spMkLst>
            <pc:docMk/>
            <pc:sldMk cId="1593598074" sldId="367"/>
            <ac:spMk id="2" creationId="{30EC83AA-8534-C1B3-6B40-42C1AD9A2CF7}"/>
          </ac:spMkLst>
        </pc:spChg>
        <pc:spChg chg="add mod">
          <ac:chgData name="Dhivya Gunasekaran" userId="fc8afc26d28186fc" providerId="LiveId" clId="{72FCA911-3528-435A-8825-532B1DD6F09A}" dt="2025-08-28T09:32:01.573" v="599" actId="207"/>
          <ac:spMkLst>
            <pc:docMk/>
            <pc:sldMk cId="1593598074" sldId="367"/>
            <ac:spMk id="5" creationId="{FCAC603E-8CE0-00BE-6B4A-5656BA9B97A4}"/>
          </ac:spMkLst>
        </pc:spChg>
      </pc:sldChg>
      <pc:sldChg chg="addSp new del mod">
        <pc:chgData name="Dhivya Gunasekaran" userId="fc8afc26d28186fc" providerId="LiveId" clId="{72FCA911-3528-435A-8825-532B1DD6F09A}" dt="2025-08-28T09:32:10.660" v="600" actId="2696"/>
        <pc:sldMkLst>
          <pc:docMk/>
          <pc:sldMk cId="3210851076" sldId="368"/>
        </pc:sldMkLst>
      </pc:sldChg>
      <pc:sldChg chg="new del">
        <pc:chgData name="Dhivya Gunasekaran" userId="fc8afc26d28186fc" providerId="LiveId" clId="{72FCA911-3528-435A-8825-532B1DD6F09A}" dt="2025-08-28T08:39:21.374" v="319" actId="680"/>
        <pc:sldMkLst>
          <pc:docMk/>
          <pc:sldMk cId="2569300494" sldId="369"/>
        </pc:sldMkLst>
      </pc:sldChg>
    </pc:docChg>
  </pc:docChgLst>
  <pc:docChgLst>
    <pc:chgData name="Dhivya Gunasekaran" userId="fc8afc26d28186fc" providerId="LiveId" clId="{A8E2DED9-1444-4A73-AF09-C990B6BF697B}"/>
    <pc:docChg chg="undo custSel addSld delSld modSld sldOrd modMainMaster">
      <pc:chgData name="Dhivya Gunasekaran" userId="fc8afc26d28186fc" providerId="LiveId" clId="{A8E2DED9-1444-4A73-AF09-C990B6BF697B}" dt="2025-06-02T10:49:46.080" v="18595" actId="20577"/>
      <pc:docMkLst>
        <pc:docMk/>
      </pc:docMkLst>
      <pc:sldChg chg="addSp delSp modSp del mod">
        <pc:chgData name="Dhivya Gunasekaran" userId="fc8afc26d28186fc" providerId="LiveId" clId="{A8E2DED9-1444-4A73-AF09-C990B6BF697B}" dt="2025-06-02T06:30:30.600" v="17640" actId="2696"/>
        <pc:sldMkLst>
          <pc:docMk/>
          <pc:sldMk cId="482447705" sldId="256"/>
        </pc:sldMkLst>
      </pc:sldChg>
      <pc:sldChg chg="modSp del">
        <pc:chgData name="Dhivya Gunasekaran" userId="fc8afc26d28186fc" providerId="LiveId" clId="{A8E2DED9-1444-4A73-AF09-C990B6BF697B}" dt="2025-04-16T05:35:54.528" v="3667" actId="2696"/>
        <pc:sldMkLst>
          <pc:docMk/>
          <pc:sldMk cId="2006623155" sldId="257"/>
        </pc:sldMkLst>
      </pc:sldChg>
      <pc:sldChg chg="addSp delSp modSp mod">
        <pc:chgData name="Dhivya Gunasekaran" userId="fc8afc26d28186fc" providerId="LiveId" clId="{A8E2DED9-1444-4A73-AF09-C990B6BF697B}" dt="2025-04-20T15:03:02.573" v="14891" actId="207"/>
        <pc:sldMkLst>
          <pc:docMk/>
          <pc:sldMk cId="2438231029" sldId="258"/>
        </pc:sldMkLst>
      </pc:sldChg>
      <pc:sldChg chg="modSp del">
        <pc:chgData name="Dhivya Gunasekaran" userId="fc8afc26d28186fc" providerId="LiveId" clId="{A8E2DED9-1444-4A73-AF09-C990B6BF697B}" dt="2025-04-16T05:30:04.982" v="3666" actId="2696"/>
        <pc:sldMkLst>
          <pc:docMk/>
          <pc:sldMk cId="3873599272" sldId="259"/>
        </pc:sldMkLst>
      </pc:sldChg>
      <pc:sldChg chg="addSp modSp mod">
        <pc:chgData name="Dhivya Gunasekaran" userId="fc8afc26d28186fc" providerId="LiveId" clId="{A8E2DED9-1444-4A73-AF09-C990B6BF697B}" dt="2025-05-25T14:36:29.604" v="15431" actId="20577"/>
        <pc:sldMkLst>
          <pc:docMk/>
          <pc:sldMk cId="3531392061" sldId="260"/>
        </pc:sldMkLst>
      </pc:sldChg>
      <pc:sldChg chg="addSp modSp del mod">
        <pc:chgData name="Dhivya Gunasekaran" userId="fc8afc26d28186fc" providerId="LiveId" clId="{A8E2DED9-1444-4A73-AF09-C990B6BF697B}" dt="2025-04-13T18:20:28.316" v="483" actId="2696"/>
        <pc:sldMkLst>
          <pc:docMk/>
          <pc:sldMk cId="124106299" sldId="261"/>
        </pc:sldMkLst>
      </pc:sldChg>
      <pc:sldChg chg="addSp delSp modSp add mod">
        <pc:chgData name="Dhivya Gunasekaran" userId="fc8afc26d28186fc" providerId="LiveId" clId="{A8E2DED9-1444-4A73-AF09-C990B6BF697B}" dt="2025-06-01T06:44:52.642" v="16289" actId="14100"/>
        <pc:sldMkLst>
          <pc:docMk/>
          <pc:sldMk cId="2216641144" sldId="261"/>
        </pc:sldMkLst>
      </pc:sldChg>
      <pc:sldChg chg="addSp delSp modSp del mod modClrScheme chgLayout">
        <pc:chgData name="Dhivya Gunasekaran" userId="fc8afc26d28186fc" providerId="LiveId" clId="{A8E2DED9-1444-4A73-AF09-C990B6BF697B}" dt="2025-04-14T14:30:17.489" v="1251" actId="2696"/>
        <pc:sldMkLst>
          <pc:docMk/>
          <pc:sldMk cId="3972450769" sldId="262"/>
        </pc:sldMkLst>
      </pc:sldChg>
      <pc:sldChg chg="addSp delSp modSp del mod">
        <pc:chgData name="Dhivya Gunasekaran" userId="fc8afc26d28186fc" providerId="LiveId" clId="{A8E2DED9-1444-4A73-AF09-C990B6BF697B}" dt="2025-04-15T15:14:32.364" v="3352" actId="2696"/>
        <pc:sldMkLst>
          <pc:docMk/>
          <pc:sldMk cId="3243124580" sldId="263"/>
        </pc:sldMkLst>
      </pc:sldChg>
      <pc:sldChg chg="addSp delSp modSp del mod modClrScheme chgLayout">
        <pc:chgData name="Dhivya Gunasekaran" userId="fc8afc26d28186fc" providerId="LiveId" clId="{A8E2DED9-1444-4A73-AF09-C990B6BF697B}" dt="2025-04-20T12:05:06.879" v="12594" actId="2696"/>
        <pc:sldMkLst>
          <pc:docMk/>
          <pc:sldMk cId="1237544592" sldId="264"/>
        </pc:sldMkLst>
      </pc:sldChg>
      <pc:sldChg chg="modSp add del mod">
        <pc:chgData name="Dhivya Gunasekaran" userId="fc8afc26d28186fc" providerId="LiveId" clId="{A8E2DED9-1444-4A73-AF09-C990B6BF697B}" dt="2025-06-02T10:04:43.322" v="18397" actId="2696"/>
        <pc:sldMkLst>
          <pc:docMk/>
          <pc:sldMk cId="1947681295" sldId="264"/>
        </pc:sldMkLst>
      </pc:sldChg>
      <pc:sldChg chg="addSp delSp modSp add mod setBg delDesignElem">
        <pc:chgData name="Dhivya Gunasekaran" userId="fc8afc26d28186fc" providerId="LiveId" clId="{A8E2DED9-1444-4A73-AF09-C990B6BF697B}" dt="2025-06-02T10:12:45.735" v="18461" actId="21"/>
        <pc:sldMkLst>
          <pc:docMk/>
          <pc:sldMk cId="3917671163" sldId="265"/>
        </pc:sldMkLst>
      </pc:sldChg>
      <pc:sldChg chg="modSp del">
        <pc:chgData name="Dhivya Gunasekaran" userId="fc8afc26d28186fc" providerId="LiveId" clId="{A8E2DED9-1444-4A73-AF09-C990B6BF697B}" dt="2025-04-16T17:09:19.880" v="5793" actId="2696"/>
        <pc:sldMkLst>
          <pc:docMk/>
          <pc:sldMk cId="2572723859" sldId="266"/>
        </pc:sldMkLst>
      </pc:sldChg>
      <pc:sldChg chg="del">
        <pc:chgData name="Dhivya Gunasekaran" userId="fc8afc26d28186fc" providerId="LiveId" clId="{A8E2DED9-1444-4A73-AF09-C990B6BF697B}" dt="2025-04-14T16:11:46.675" v="2186" actId="2696"/>
        <pc:sldMkLst>
          <pc:docMk/>
          <pc:sldMk cId="3524209680" sldId="267"/>
        </pc:sldMkLst>
      </pc:sldChg>
      <pc:sldChg chg="addSp modSp del mod">
        <pc:chgData name="Dhivya Gunasekaran" userId="fc8afc26d28186fc" providerId="LiveId" clId="{A8E2DED9-1444-4A73-AF09-C990B6BF697B}" dt="2025-04-19T16:51:15.376" v="9852" actId="2696"/>
        <pc:sldMkLst>
          <pc:docMk/>
          <pc:sldMk cId="4055342851" sldId="268"/>
        </pc:sldMkLst>
      </pc:sldChg>
      <pc:sldChg chg="modSp del">
        <pc:chgData name="Dhivya Gunasekaran" userId="fc8afc26d28186fc" providerId="LiveId" clId="{A8E2DED9-1444-4A73-AF09-C990B6BF697B}" dt="2025-04-16T16:47:18.324" v="5777" actId="2696"/>
        <pc:sldMkLst>
          <pc:docMk/>
          <pc:sldMk cId="3940507146" sldId="269"/>
        </pc:sldMkLst>
      </pc:sldChg>
      <pc:sldChg chg="addSp delSp modSp mod">
        <pc:chgData name="Dhivya Gunasekaran" userId="fc8afc26d28186fc" providerId="LiveId" clId="{A8E2DED9-1444-4A73-AF09-C990B6BF697B}" dt="2025-04-19T17:17:59.350" v="10295" actId="207"/>
        <pc:sldMkLst>
          <pc:docMk/>
          <pc:sldMk cId="2748623460" sldId="270"/>
        </pc:sldMkLst>
      </pc:sldChg>
      <pc:sldChg chg="add del">
        <pc:chgData name="Dhivya Gunasekaran" userId="fc8afc26d28186fc" providerId="LiveId" clId="{A8E2DED9-1444-4A73-AF09-C990B6BF697B}" dt="2025-04-13T18:29:33.071" v="558" actId="47"/>
        <pc:sldMkLst>
          <pc:docMk/>
          <pc:sldMk cId="365051654" sldId="271"/>
        </pc:sldMkLst>
      </pc:sldChg>
      <pc:sldChg chg="addSp delSp modSp new del mod">
        <pc:chgData name="Dhivya Gunasekaran" userId="fc8afc26d28186fc" providerId="LiveId" clId="{A8E2DED9-1444-4A73-AF09-C990B6BF697B}" dt="2025-04-13T18:26:43.111" v="510" actId="2696"/>
        <pc:sldMkLst>
          <pc:docMk/>
          <pc:sldMk cId="3760898585" sldId="271"/>
        </pc:sldMkLst>
      </pc:sldChg>
      <pc:sldChg chg="addSp delSp modSp new mod">
        <pc:chgData name="Dhivya Gunasekaran" userId="fc8afc26d28186fc" providerId="LiveId" clId="{A8E2DED9-1444-4A73-AF09-C990B6BF697B}" dt="2025-06-02T09:04:23.026" v="18058" actId="1076"/>
        <pc:sldMkLst>
          <pc:docMk/>
          <pc:sldMk cId="2607456226" sldId="272"/>
        </pc:sldMkLst>
      </pc:sldChg>
      <pc:sldChg chg="addSp delSp modSp new mod ord">
        <pc:chgData name="Dhivya Gunasekaran" userId="fc8afc26d28186fc" providerId="LiveId" clId="{A8E2DED9-1444-4A73-AF09-C990B6BF697B}" dt="2025-06-02T09:07:43.695" v="18075" actId="14100"/>
        <pc:sldMkLst>
          <pc:docMk/>
          <pc:sldMk cId="3888421906" sldId="273"/>
        </pc:sldMkLst>
      </pc:sldChg>
      <pc:sldChg chg="addSp modSp add mod">
        <pc:chgData name="Dhivya Gunasekaran" userId="fc8afc26d28186fc" providerId="LiveId" clId="{A8E2DED9-1444-4A73-AF09-C990B6BF697B}" dt="2025-06-02T09:11:46.948" v="18094" actId="1076"/>
        <pc:sldMkLst>
          <pc:docMk/>
          <pc:sldMk cId="1735281965" sldId="274"/>
        </pc:sldMkLst>
      </pc:sldChg>
      <pc:sldChg chg="addSp delSp modSp new del mod">
        <pc:chgData name="Dhivya Gunasekaran" userId="fc8afc26d28186fc" providerId="LiveId" clId="{A8E2DED9-1444-4A73-AF09-C990B6BF697B}" dt="2025-04-20T07:10:30.587" v="11785" actId="2696"/>
        <pc:sldMkLst>
          <pc:docMk/>
          <pc:sldMk cId="2724169222" sldId="274"/>
        </pc:sldMkLst>
      </pc:sldChg>
      <pc:sldChg chg="addSp delSp modSp new mod">
        <pc:chgData name="Dhivya Gunasekaran" userId="fc8afc26d28186fc" providerId="LiveId" clId="{A8E2DED9-1444-4A73-AF09-C990B6BF697B}" dt="2025-06-02T09:13:01.154" v="18105" actId="5793"/>
        <pc:sldMkLst>
          <pc:docMk/>
          <pc:sldMk cId="4246430637" sldId="275"/>
        </pc:sldMkLst>
      </pc:sldChg>
      <pc:sldChg chg="modSp add del mod">
        <pc:chgData name="Dhivya Gunasekaran" userId="fc8afc26d28186fc" providerId="LiveId" clId="{A8E2DED9-1444-4A73-AF09-C990B6BF697B}" dt="2025-04-18T07:30:31.199" v="7374" actId="2696"/>
        <pc:sldMkLst>
          <pc:docMk/>
          <pc:sldMk cId="239777694" sldId="276"/>
        </pc:sldMkLst>
      </pc:sldChg>
      <pc:sldChg chg="addSp delSp modSp add del mod">
        <pc:chgData name="Dhivya Gunasekaran" userId="fc8afc26d28186fc" providerId="LiveId" clId="{A8E2DED9-1444-4A73-AF09-C990B6BF697B}" dt="2025-05-25T14:22:11.699" v="15321" actId="2696"/>
        <pc:sldMkLst>
          <pc:docMk/>
          <pc:sldMk cId="2200503629" sldId="276"/>
        </pc:sldMkLst>
      </pc:sldChg>
      <pc:sldChg chg="addSp delSp modSp new del mod">
        <pc:chgData name="Dhivya Gunasekaran" userId="fc8afc26d28186fc" providerId="LiveId" clId="{A8E2DED9-1444-4A73-AF09-C990B6BF697B}" dt="2025-04-15T15:08:10.508" v="3179" actId="2696"/>
        <pc:sldMkLst>
          <pc:docMk/>
          <pc:sldMk cId="2978717531" sldId="276"/>
        </pc:sldMkLst>
      </pc:sldChg>
      <pc:sldChg chg="modSp add mod">
        <pc:chgData name="Dhivya Gunasekaran" userId="fc8afc26d28186fc" providerId="LiveId" clId="{A8E2DED9-1444-4A73-AF09-C990B6BF697B}" dt="2025-05-25T14:33:38.458" v="15403" actId="1076"/>
        <pc:sldMkLst>
          <pc:docMk/>
          <pc:sldMk cId="466562829" sldId="277"/>
        </pc:sldMkLst>
      </pc:sldChg>
      <pc:sldChg chg="addSp delSp modSp new del mod">
        <pc:chgData name="Dhivya Gunasekaran" userId="fc8afc26d28186fc" providerId="LiveId" clId="{A8E2DED9-1444-4A73-AF09-C990B6BF697B}" dt="2025-05-25T14:30:49.827" v="15338" actId="2696"/>
        <pc:sldMkLst>
          <pc:docMk/>
          <pc:sldMk cId="3962878499" sldId="277"/>
        </pc:sldMkLst>
      </pc:sldChg>
      <pc:sldChg chg="addSp delSp modSp new del mod modClrScheme chgLayout">
        <pc:chgData name="Dhivya Gunasekaran" userId="fc8afc26d28186fc" providerId="LiveId" clId="{A8E2DED9-1444-4A73-AF09-C990B6BF697B}" dt="2025-04-15T15:09:34.577" v="3188" actId="2696"/>
        <pc:sldMkLst>
          <pc:docMk/>
          <pc:sldMk cId="2556243827" sldId="278"/>
        </pc:sldMkLst>
      </pc:sldChg>
      <pc:sldChg chg="addSp delSp modSp add mod setBg">
        <pc:chgData name="Dhivya Gunasekaran" userId="fc8afc26d28186fc" providerId="LiveId" clId="{A8E2DED9-1444-4A73-AF09-C990B6BF697B}" dt="2025-06-02T07:07:21.950" v="17969" actId="1076"/>
        <pc:sldMkLst>
          <pc:docMk/>
          <pc:sldMk cId="4124174603" sldId="278"/>
        </pc:sldMkLst>
      </pc:sldChg>
      <pc:sldChg chg="addSp delSp modSp add del mod">
        <pc:chgData name="Dhivya Gunasekaran" userId="fc8afc26d28186fc" providerId="LiveId" clId="{A8E2DED9-1444-4A73-AF09-C990B6BF697B}" dt="2025-05-25T14:25:20.443" v="15334" actId="2696"/>
        <pc:sldMkLst>
          <pc:docMk/>
          <pc:sldMk cId="1141241921" sldId="279"/>
        </pc:sldMkLst>
      </pc:sldChg>
      <pc:sldChg chg="addSp modSp new del mod">
        <pc:chgData name="Dhivya Gunasekaran" userId="fc8afc26d28186fc" providerId="LiveId" clId="{A8E2DED9-1444-4A73-AF09-C990B6BF697B}" dt="2025-04-15T15:10:05.296" v="3192" actId="2696"/>
        <pc:sldMkLst>
          <pc:docMk/>
          <pc:sldMk cId="1871570978" sldId="279"/>
        </pc:sldMkLst>
      </pc:sldChg>
      <pc:sldChg chg="addSp delSp modSp new del mod modClrScheme chgLayout">
        <pc:chgData name="Dhivya Gunasekaran" userId="fc8afc26d28186fc" providerId="LiveId" clId="{A8E2DED9-1444-4A73-AF09-C990B6BF697B}" dt="2025-05-25T14:30:37.874" v="15336" actId="2696"/>
        <pc:sldMkLst>
          <pc:docMk/>
          <pc:sldMk cId="863335419" sldId="280"/>
        </pc:sldMkLst>
      </pc:sldChg>
      <pc:sldChg chg="add del">
        <pc:chgData name="Dhivya Gunasekaran" userId="fc8afc26d28186fc" providerId="LiveId" clId="{A8E2DED9-1444-4A73-AF09-C990B6BF697B}" dt="2025-04-15T10:47:44.594" v="2484" actId="2696"/>
        <pc:sldMkLst>
          <pc:docMk/>
          <pc:sldMk cId="394823403" sldId="281"/>
        </pc:sldMkLst>
      </pc:sldChg>
      <pc:sldChg chg="addSp modSp new del mod">
        <pc:chgData name="Dhivya Gunasekaran" userId="fc8afc26d28186fc" providerId="LiveId" clId="{A8E2DED9-1444-4A73-AF09-C990B6BF697B}" dt="2025-04-15T10:47:18.826" v="2480" actId="2696"/>
        <pc:sldMkLst>
          <pc:docMk/>
          <pc:sldMk cId="1642276565" sldId="281"/>
        </pc:sldMkLst>
      </pc:sldChg>
      <pc:sldChg chg="delSp modSp add del mod">
        <pc:chgData name="Dhivya Gunasekaran" userId="fc8afc26d28186fc" providerId="LiveId" clId="{A8E2DED9-1444-4A73-AF09-C990B6BF697B}" dt="2025-04-15T14:52:27.389" v="2957" actId="2696"/>
        <pc:sldMkLst>
          <pc:docMk/>
          <pc:sldMk cId="2921500958" sldId="281"/>
        </pc:sldMkLst>
      </pc:sldChg>
      <pc:sldChg chg="new del">
        <pc:chgData name="Dhivya Gunasekaran" userId="fc8afc26d28186fc" providerId="LiveId" clId="{A8E2DED9-1444-4A73-AF09-C990B6BF697B}" dt="2025-04-15T14:52:52.769" v="2960" actId="2696"/>
        <pc:sldMkLst>
          <pc:docMk/>
          <pc:sldMk cId="3274900752" sldId="281"/>
        </pc:sldMkLst>
      </pc:sldChg>
      <pc:sldChg chg="new del">
        <pc:chgData name="Dhivya Gunasekaran" userId="fc8afc26d28186fc" providerId="LiveId" clId="{A8E2DED9-1444-4A73-AF09-C990B6BF697B}" dt="2025-04-15T10:47:50.162" v="2486" actId="2696"/>
        <pc:sldMkLst>
          <pc:docMk/>
          <pc:sldMk cId="133013265" sldId="282"/>
        </pc:sldMkLst>
      </pc:sldChg>
      <pc:sldChg chg="new del">
        <pc:chgData name="Dhivya Gunasekaran" userId="fc8afc26d28186fc" providerId="LiveId" clId="{A8E2DED9-1444-4A73-AF09-C990B6BF697B}" dt="2025-04-15T10:47:25.385" v="2482" actId="2696"/>
        <pc:sldMkLst>
          <pc:docMk/>
          <pc:sldMk cId="1061948374" sldId="282"/>
        </pc:sldMkLst>
      </pc:sldChg>
      <pc:sldChg chg="add del">
        <pc:chgData name="Dhivya Gunasekaran" userId="fc8afc26d28186fc" providerId="LiveId" clId="{A8E2DED9-1444-4A73-AF09-C990B6BF697B}" dt="2025-04-15T14:52:55.824" v="2961" actId="2696"/>
        <pc:sldMkLst>
          <pc:docMk/>
          <pc:sldMk cId="1799748679" sldId="282"/>
        </pc:sldMkLst>
      </pc:sldChg>
      <pc:sldChg chg="add del">
        <pc:chgData name="Dhivya Gunasekaran" userId="fc8afc26d28186fc" providerId="LiveId" clId="{A8E2DED9-1444-4A73-AF09-C990B6BF697B}" dt="2025-04-15T14:52:27.389" v="2957" actId="2696"/>
        <pc:sldMkLst>
          <pc:docMk/>
          <pc:sldMk cId="3952508823" sldId="282"/>
        </pc:sldMkLst>
      </pc:sldChg>
      <pc:sldChg chg="addSp delSp modSp add mod">
        <pc:chgData name="Dhivya Gunasekaran" userId="fc8afc26d28186fc" providerId="LiveId" clId="{A8E2DED9-1444-4A73-AF09-C990B6BF697B}" dt="2025-06-02T07:33:05.595" v="18015" actId="1076"/>
        <pc:sldMkLst>
          <pc:docMk/>
          <pc:sldMk cId="4051278411" sldId="283"/>
        </pc:sldMkLst>
      </pc:sldChg>
      <pc:sldChg chg="delSp new del mod modClrScheme chgLayout">
        <pc:chgData name="Dhivya Gunasekaran" userId="fc8afc26d28186fc" providerId="LiveId" clId="{A8E2DED9-1444-4A73-AF09-C990B6BF697B}" dt="2025-04-15T15:08:20.589" v="3181" actId="2696"/>
        <pc:sldMkLst>
          <pc:docMk/>
          <pc:sldMk cId="1139774889" sldId="284"/>
        </pc:sldMkLst>
      </pc:sldChg>
      <pc:sldChg chg="new del">
        <pc:chgData name="Dhivya Gunasekaran" userId="fc8afc26d28186fc" providerId="LiveId" clId="{A8E2DED9-1444-4A73-AF09-C990B6BF697B}" dt="2025-04-15T15:09:41.636" v="3190" actId="2696"/>
        <pc:sldMkLst>
          <pc:docMk/>
          <pc:sldMk cId="1368799909" sldId="284"/>
        </pc:sldMkLst>
      </pc:sldChg>
      <pc:sldChg chg="new del">
        <pc:chgData name="Dhivya Gunasekaran" userId="fc8afc26d28186fc" providerId="LiveId" clId="{A8E2DED9-1444-4A73-AF09-C990B6BF697B}" dt="2025-04-15T15:10:10.231" v="3194" actId="2696"/>
        <pc:sldMkLst>
          <pc:docMk/>
          <pc:sldMk cId="1549712405" sldId="284"/>
        </pc:sldMkLst>
      </pc:sldChg>
      <pc:sldChg chg="addSp delSp modSp new del mod chgLayout">
        <pc:chgData name="Dhivya Gunasekaran" userId="fc8afc26d28186fc" providerId="LiveId" clId="{A8E2DED9-1444-4A73-AF09-C990B6BF697B}" dt="2025-05-14T09:16:05.649" v="15183" actId="2696"/>
        <pc:sldMkLst>
          <pc:docMk/>
          <pc:sldMk cId="2758663791" sldId="284"/>
        </pc:sldMkLst>
      </pc:sldChg>
      <pc:sldChg chg="modSp add del mod">
        <pc:chgData name="Dhivya Gunasekaran" userId="fc8afc26d28186fc" providerId="LiveId" clId="{A8E2DED9-1444-4A73-AF09-C990B6BF697B}" dt="2025-04-20T12:18:49.224" v="12645" actId="2696"/>
        <pc:sldMkLst>
          <pc:docMk/>
          <pc:sldMk cId="2140335963" sldId="285"/>
        </pc:sldMkLst>
      </pc:sldChg>
      <pc:sldChg chg="addSp delSp modSp new del mod modClrScheme chgLayout">
        <pc:chgData name="Dhivya Gunasekaran" userId="fc8afc26d28186fc" providerId="LiveId" clId="{A8E2DED9-1444-4A73-AF09-C990B6BF697B}" dt="2025-04-16T16:47:06.189" v="5775" actId="2696"/>
        <pc:sldMkLst>
          <pc:docMk/>
          <pc:sldMk cId="2930227771" sldId="285"/>
        </pc:sldMkLst>
      </pc:sldChg>
      <pc:sldChg chg="modSp add mod">
        <pc:chgData name="Dhivya Gunasekaran" userId="fc8afc26d28186fc" providerId="LiveId" clId="{A8E2DED9-1444-4A73-AF09-C990B6BF697B}" dt="2025-06-02T10:24:03.530" v="18518" actId="255"/>
        <pc:sldMkLst>
          <pc:docMk/>
          <pc:sldMk cId="3015740245" sldId="285"/>
        </pc:sldMkLst>
      </pc:sldChg>
      <pc:sldChg chg="new del">
        <pc:chgData name="Dhivya Gunasekaran" userId="fc8afc26d28186fc" providerId="LiveId" clId="{A8E2DED9-1444-4A73-AF09-C990B6BF697B}" dt="2025-04-16T16:47:00.057" v="5773" actId="2696"/>
        <pc:sldMkLst>
          <pc:docMk/>
          <pc:sldMk cId="1715124243" sldId="286"/>
        </pc:sldMkLst>
      </pc:sldChg>
      <pc:sldChg chg="new del">
        <pc:chgData name="Dhivya Gunasekaran" userId="fc8afc26d28186fc" providerId="LiveId" clId="{A8E2DED9-1444-4A73-AF09-C990B6BF697B}" dt="2025-04-16T16:47:02.650" v="5774" actId="2696"/>
        <pc:sldMkLst>
          <pc:docMk/>
          <pc:sldMk cId="3962238705" sldId="287"/>
        </pc:sldMkLst>
      </pc:sldChg>
      <pc:sldChg chg="new del">
        <pc:chgData name="Dhivya Gunasekaran" userId="fc8afc26d28186fc" providerId="LiveId" clId="{A8E2DED9-1444-4A73-AF09-C990B6BF697B}" dt="2025-04-15T17:01:33.802" v="3613" actId="680"/>
        <pc:sldMkLst>
          <pc:docMk/>
          <pc:sldMk cId="566475008" sldId="288"/>
        </pc:sldMkLst>
      </pc:sldChg>
      <pc:sldChg chg="addSp delSp modSp new mod modClrScheme chgLayout">
        <pc:chgData name="Dhivya Gunasekaran" userId="fc8afc26d28186fc" providerId="LiveId" clId="{A8E2DED9-1444-4A73-AF09-C990B6BF697B}" dt="2025-05-22T05:44:24.593" v="15242" actId="113"/>
        <pc:sldMkLst>
          <pc:docMk/>
          <pc:sldMk cId="3605868393" sldId="288"/>
        </pc:sldMkLst>
      </pc:sldChg>
      <pc:sldChg chg="new del">
        <pc:chgData name="Dhivya Gunasekaran" userId="fc8afc26d28186fc" providerId="LiveId" clId="{A8E2DED9-1444-4A73-AF09-C990B6BF697B}" dt="2025-04-15T17:01:32.183" v="3612" actId="680"/>
        <pc:sldMkLst>
          <pc:docMk/>
          <pc:sldMk cId="395456056" sldId="289"/>
        </pc:sldMkLst>
      </pc:sldChg>
      <pc:sldChg chg="new del">
        <pc:chgData name="Dhivya Gunasekaran" userId="fc8afc26d28186fc" providerId="LiveId" clId="{A8E2DED9-1444-4A73-AF09-C990B6BF697B}" dt="2025-04-16T05:45:16.244" v="3748" actId="2696"/>
        <pc:sldMkLst>
          <pc:docMk/>
          <pc:sldMk cId="2469711382" sldId="289"/>
        </pc:sldMkLst>
      </pc:sldChg>
      <pc:sldChg chg="delSp modSp add del mod setBg delDesignElem">
        <pc:chgData name="Dhivya Gunasekaran" userId="fc8afc26d28186fc" providerId="LiveId" clId="{A8E2DED9-1444-4A73-AF09-C990B6BF697B}" dt="2025-06-02T10:23:18.700" v="18516" actId="2696"/>
        <pc:sldMkLst>
          <pc:docMk/>
          <pc:sldMk cId="771924032" sldId="303"/>
        </pc:sldMkLst>
      </pc:sldChg>
      <pc:sldChg chg="modSp add del mod">
        <pc:chgData name="Dhivya Gunasekaran" userId="fc8afc26d28186fc" providerId="LiveId" clId="{A8E2DED9-1444-4A73-AF09-C990B6BF697B}" dt="2025-05-25T14:18:15.485" v="15295" actId="2696"/>
        <pc:sldMkLst>
          <pc:docMk/>
          <pc:sldMk cId="0" sldId="306"/>
        </pc:sldMkLst>
      </pc:sldChg>
      <pc:sldChg chg="addSp delSp modSp new del mod">
        <pc:chgData name="Dhivya Gunasekaran" userId="fc8afc26d28186fc" providerId="LiveId" clId="{A8E2DED9-1444-4A73-AF09-C990B6BF697B}" dt="2025-04-20T12:01:26.692" v="12583" actId="2696"/>
        <pc:sldMkLst>
          <pc:docMk/>
          <pc:sldMk cId="5840035" sldId="307"/>
        </pc:sldMkLst>
      </pc:sldChg>
      <pc:sldChg chg="modSp add mod">
        <pc:chgData name="Dhivya Gunasekaran" userId="fc8afc26d28186fc" providerId="LiveId" clId="{A8E2DED9-1444-4A73-AF09-C990B6BF697B}" dt="2025-06-02T07:35:04.237" v="18026" actId="20577"/>
        <pc:sldMkLst>
          <pc:docMk/>
          <pc:sldMk cId="921528451" sldId="307"/>
        </pc:sldMkLst>
      </pc:sldChg>
      <pc:sldChg chg="modSp add mod">
        <pc:chgData name="Dhivya Gunasekaran" userId="fc8afc26d28186fc" providerId="LiveId" clId="{A8E2DED9-1444-4A73-AF09-C990B6BF697B}" dt="2025-05-25T16:08:44.771" v="16239" actId="14100"/>
        <pc:sldMkLst>
          <pc:docMk/>
          <pc:sldMk cId="3979971885" sldId="308"/>
        </pc:sldMkLst>
      </pc:sldChg>
      <pc:sldChg chg="addSp delSp modSp new del mod">
        <pc:chgData name="Dhivya Gunasekaran" userId="fc8afc26d28186fc" providerId="LiveId" clId="{A8E2DED9-1444-4A73-AF09-C990B6BF697B}" dt="2025-04-20T12:00:34.580" v="12578" actId="2696"/>
        <pc:sldMkLst>
          <pc:docMk/>
          <pc:sldMk cId="4224663401" sldId="308"/>
        </pc:sldMkLst>
      </pc:sldChg>
      <pc:sldChg chg="addSp delSp modSp new del mod modClrScheme chgLayout">
        <pc:chgData name="Dhivya Gunasekaran" userId="fc8afc26d28186fc" providerId="LiveId" clId="{A8E2DED9-1444-4A73-AF09-C990B6BF697B}" dt="2025-05-25T14:23:24.964" v="15324" actId="2696"/>
        <pc:sldMkLst>
          <pc:docMk/>
          <pc:sldMk cId="584505904" sldId="309"/>
        </pc:sldMkLst>
      </pc:sldChg>
      <pc:sldChg chg="addSp delSp modSp new del mod modClrScheme chgLayout">
        <pc:chgData name="Dhivya Gunasekaran" userId="fc8afc26d28186fc" providerId="LiveId" clId="{A8E2DED9-1444-4A73-AF09-C990B6BF697B}" dt="2025-05-25T14:24:23.893" v="15329" actId="2696"/>
        <pc:sldMkLst>
          <pc:docMk/>
          <pc:sldMk cId="1705081617" sldId="310"/>
        </pc:sldMkLst>
      </pc:sldChg>
      <pc:sldChg chg="addSp modSp new del mod">
        <pc:chgData name="Dhivya Gunasekaran" userId="fc8afc26d28186fc" providerId="LiveId" clId="{A8E2DED9-1444-4A73-AF09-C990B6BF697B}" dt="2025-04-20T12:06:57.610" v="12601" actId="2696"/>
        <pc:sldMkLst>
          <pc:docMk/>
          <pc:sldMk cId="25872656" sldId="311"/>
        </pc:sldMkLst>
      </pc:sldChg>
      <pc:sldChg chg="delSp new del mod modClrScheme chgLayout">
        <pc:chgData name="Dhivya Gunasekaran" userId="fc8afc26d28186fc" providerId="LiveId" clId="{A8E2DED9-1444-4A73-AF09-C990B6BF697B}" dt="2025-04-18T07:30:37.144" v="7376" actId="2696"/>
        <pc:sldMkLst>
          <pc:docMk/>
          <pc:sldMk cId="1711142508" sldId="311"/>
        </pc:sldMkLst>
      </pc:sldChg>
      <pc:sldChg chg="modSp add del mod">
        <pc:chgData name="Dhivya Gunasekaran" userId="fc8afc26d28186fc" providerId="LiveId" clId="{A8E2DED9-1444-4A73-AF09-C990B6BF697B}" dt="2025-05-25T14:35:39.604" v="15427" actId="2696"/>
        <pc:sldMkLst>
          <pc:docMk/>
          <pc:sldMk cId="2585782709" sldId="311"/>
        </pc:sldMkLst>
      </pc:sldChg>
      <pc:sldChg chg="addSp delSp modSp new del mod modClrScheme chgLayout">
        <pc:chgData name="Dhivya Gunasekaran" userId="fc8afc26d28186fc" providerId="LiveId" clId="{A8E2DED9-1444-4A73-AF09-C990B6BF697B}" dt="2025-04-19T08:21:57.562" v="9310" actId="2696"/>
        <pc:sldMkLst>
          <pc:docMk/>
          <pc:sldMk cId="4088116061" sldId="311"/>
        </pc:sldMkLst>
      </pc:sldChg>
      <pc:sldChg chg="addSp delSp modSp new mod">
        <pc:chgData name="Dhivya Gunasekaran" userId="fc8afc26d28186fc" providerId="LiveId" clId="{A8E2DED9-1444-4A73-AF09-C990B6BF697B}" dt="2025-06-02T07:34:29.136" v="18022" actId="1076"/>
        <pc:sldMkLst>
          <pc:docMk/>
          <pc:sldMk cId="3182770606" sldId="312"/>
        </pc:sldMkLst>
      </pc:sldChg>
      <pc:sldChg chg="new del">
        <pc:chgData name="Dhivya Gunasekaran" userId="fc8afc26d28186fc" providerId="LiveId" clId="{A8E2DED9-1444-4A73-AF09-C990B6BF697B}" dt="2025-04-20T07:10:38.532" v="11787" actId="2696"/>
        <pc:sldMkLst>
          <pc:docMk/>
          <pc:sldMk cId="1013941985" sldId="313"/>
        </pc:sldMkLst>
      </pc:sldChg>
      <pc:sldChg chg="add del">
        <pc:chgData name="Dhivya Gunasekaran" userId="fc8afc26d28186fc" providerId="LiveId" clId="{A8E2DED9-1444-4A73-AF09-C990B6BF697B}" dt="2025-04-20T07:57:45.905" v="12161"/>
        <pc:sldMkLst>
          <pc:docMk/>
          <pc:sldMk cId="1201697614" sldId="313"/>
        </pc:sldMkLst>
      </pc:sldChg>
      <pc:sldChg chg="addSp delSp modSp new del mod chgLayout">
        <pc:chgData name="Dhivya Gunasekaran" userId="fc8afc26d28186fc" providerId="LiveId" clId="{A8E2DED9-1444-4A73-AF09-C990B6BF697B}" dt="2025-04-20T07:47:41.181" v="11996" actId="2696"/>
        <pc:sldMkLst>
          <pc:docMk/>
          <pc:sldMk cId="3215047205" sldId="313"/>
        </pc:sldMkLst>
      </pc:sldChg>
      <pc:sldChg chg="addSp modSp new mod">
        <pc:chgData name="Dhivya Gunasekaran" userId="fc8afc26d28186fc" providerId="LiveId" clId="{A8E2DED9-1444-4A73-AF09-C990B6BF697B}" dt="2025-06-02T10:24:52.422" v="18522" actId="120"/>
        <pc:sldMkLst>
          <pc:docMk/>
          <pc:sldMk cId="4074608715" sldId="314"/>
        </pc:sldMkLst>
      </pc:sldChg>
      <pc:sldChg chg="new del">
        <pc:chgData name="Dhivya Gunasekaran" userId="fc8afc26d28186fc" providerId="LiveId" clId="{A8E2DED9-1444-4A73-AF09-C990B6BF697B}" dt="2025-04-20T08:01:25.359" v="12211" actId="2696"/>
        <pc:sldMkLst>
          <pc:docMk/>
          <pc:sldMk cId="2688339075" sldId="315"/>
        </pc:sldMkLst>
      </pc:sldChg>
      <pc:sldChg chg="addSp modSp new del mod">
        <pc:chgData name="Dhivya Gunasekaran" userId="fc8afc26d28186fc" providerId="LiveId" clId="{A8E2DED9-1444-4A73-AF09-C990B6BF697B}" dt="2025-04-20T13:23:54.342" v="13313" actId="2696"/>
        <pc:sldMkLst>
          <pc:docMk/>
          <pc:sldMk cId="284481073" sldId="316"/>
        </pc:sldMkLst>
      </pc:sldChg>
      <pc:sldChg chg="modSp add mod">
        <pc:chgData name="Dhivya Gunasekaran" userId="fc8afc26d28186fc" providerId="LiveId" clId="{A8E2DED9-1444-4A73-AF09-C990B6BF697B}" dt="2025-06-02T10:34:44.928" v="18562" actId="20577"/>
        <pc:sldMkLst>
          <pc:docMk/>
          <pc:sldMk cId="2292959898" sldId="316"/>
        </pc:sldMkLst>
      </pc:sldChg>
      <pc:sldChg chg="modSp add mod">
        <pc:chgData name="Dhivya Gunasekaran" userId="fc8afc26d28186fc" providerId="LiveId" clId="{A8E2DED9-1444-4A73-AF09-C990B6BF697B}" dt="2025-06-02T10:36:01.516" v="18567" actId="20577"/>
        <pc:sldMkLst>
          <pc:docMk/>
          <pc:sldMk cId="1312972677" sldId="317"/>
        </pc:sldMkLst>
      </pc:sldChg>
      <pc:sldChg chg="addSp modSp new del mod">
        <pc:chgData name="Dhivya Gunasekaran" userId="fc8afc26d28186fc" providerId="LiveId" clId="{A8E2DED9-1444-4A73-AF09-C990B6BF697B}" dt="2025-04-20T13:07:00.985" v="13035" actId="2696"/>
        <pc:sldMkLst>
          <pc:docMk/>
          <pc:sldMk cId="2432361419" sldId="317"/>
        </pc:sldMkLst>
      </pc:sldChg>
      <pc:sldChg chg="new del">
        <pc:chgData name="Dhivya Gunasekaran" userId="fc8afc26d28186fc" providerId="LiveId" clId="{A8E2DED9-1444-4A73-AF09-C990B6BF697B}" dt="2025-04-20T12:17:44.420" v="12639" actId="2696"/>
        <pc:sldMkLst>
          <pc:docMk/>
          <pc:sldMk cId="499627574" sldId="318"/>
        </pc:sldMkLst>
      </pc:sldChg>
      <pc:sldChg chg="new del">
        <pc:chgData name="Dhivya Gunasekaran" userId="fc8afc26d28186fc" providerId="LiveId" clId="{A8E2DED9-1444-4A73-AF09-C990B6BF697B}" dt="2025-04-20T12:18:59.809" v="12647" actId="2696"/>
        <pc:sldMkLst>
          <pc:docMk/>
          <pc:sldMk cId="880365799" sldId="318"/>
        </pc:sldMkLst>
      </pc:sldChg>
      <pc:sldChg chg="delSp new del mod modClrScheme chgLayout">
        <pc:chgData name="Dhivya Gunasekaran" userId="fc8afc26d28186fc" providerId="LiveId" clId="{A8E2DED9-1444-4A73-AF09-C990B6BF697B}" dt="2025-04-20T12:07:05.897" v="12603" actId="2696"/>
        <pc:sldMkLst>
          <pc:docMk/>
          <pc:sldMk cId="1151612850" sldId="318"/>
        </pc:sldMkLst>
      </pc:sldChg>
      <pc:sldChg chg="delSp new del mod modClrScheme chgLayout">
        <pc:chgData name="Dhivya Gunasekaran" userId="fc8afc26d28186fc" providerId="LiveId" clId="{A8E2DED9-1444-4A73-AF09-C990B6BF697B}" dt="2025-04-20T12:01:34.606" v="12585" actId="2696"/>
        <pc:sldMkLst>
          <pc:docMk/>
          <pc:sldMk cId="1222661728" sldId="318"/>
        </pc:sldMkLst>
      </pc:sldChg>
      <pc:sldChg chg="new del">
        <pc:chgData name="Dhivya Gunasekaran" userId="fc8afc26d28186fc" providerId="LiveId" clId="{A8E2DED9-1444-4A73-AF09-C990B6BF697B}" dt="2025-04-20T13:08:09.633" v="13067" actId="2696"/>
        <pc:sldMkLst>
          <pc:docMk/>
          <pc:sldMk cId="1372739639" sldId="318"/>
        </pc:sldMkLst>
      </pc:sldChg>
      <pc:sldChg chg="delSp new del mod modClrScheme chgLayout">
        <pc:chgData name="Dhivya Gunasekaran" userId="fc8afc26d28186fc" providerId="LiveId" clId="{A8E2DED9-1444-4A73-AF09-C990B6BF697B}" dt="2025-04-20T12:05:17.495" v="12596" actId="2696"/>
        <pc:sldMkLst>
          <pc:docMk/>
          <pc:sldMk cId="1678306319" sldId="318"/>
        </pc:sldMkLst>
      </pc:sldChg>
      <pc:sldChg chg="new del">
        <pc:chgData name="Dhivya Gunasekaran" userId="fc8afc26d28186fc" providerId="LiveId" clId="{A8E2DED9-1444-4A73-AF09-C990B6BF697B}" dt="2025-04-20T12:18:36.831" v="12643" actId="2696"/>
        <pc:sldMkLst>
          <pc:docMk/>
          <pc:sldMk cId="1909609074" sldId="318"/>
        </pc:sldMkLst>
      </pc:sldChg>
      <pc:sldChg chg="new del">
        <pc:chgData name="Dhivya Gunasekaran" userId="fc8afc26d28186fc" providerId="LiveId" clId="{A8E2DED9-1444-4A73-AF09-C990B6BF697B}" dt="2025-04-20T12:17:02.616" v="12635" actId="680"/>
        <pc:sldMkLst>
          <pc:docMk/>
          <pc:sldMk cId="3889610501" sldId="318"/>
        </pc:sldMkLst>
      </pc:sldChg>
      <pc:sldChg chg="new del">
        <pc:chgData name="Dhivya Gunasekaran" userId="fc8afc26d28186fc" providerId="LiveId" clId="{A8E2DED9-1444-4A73-AF09-C990B6BF697B}" dt="2025-04-20T12:00:41.122" v="12580" actId="2696"/>
        <pc:sldMkLst>
          <pc:docMk/>
          <pc:sldMk cId="3980271946" sldId="318"/>
        </pc:sldMkLst>
      </pc:sldChg>
      <pc:sldChg chg="addSp new del">
        <pc:chgData name="Dhivya Gunasekaran" userId="fc8afc26d28186fc" providerId="LiveId" clId="{A8E2DED9-1444-4A73-AF09-C990B6BF697B}" dt="2025-04-20T13:13:51.658" v="13099" actId="2696"/>
        <pc:sldMkLst>
          <pc:docMk/>
          <pc:sldMk cId="4240941463" sldId="318"/>
        </pc:sldMkLst>
      </pc:sldChg>
      <pc:sldChg chg="add del">
        <pc:chgData name="Dhivya Gunasekaran" userId="fc8afc26d28186fc" providerId="LiveId" clId="{A8E2DED9-1444-4A73-AF09-C990B6BF697B}" dt="2025-04-20T12:17:01.895" v="12634"/>
        <pc:sldMkLst>
          <pc:docMk/>
          <pc:sldMk cId="2448352475" sldId="319"/>
        </pc:sldMkLst>
      </pc:sldChg>
      <pc:sldChg chg="modSp add mod">
        <pc:chgData name="Dhivya Gunasekaran" userId="fc8afc26d28186fc" providerId="LiveId" clId="{A8E2DED9-1444-4A73-AF09-C990B6BF697B}" dt="2025-06-02T10:48:32.352" v="18591" actId="20577"/>
        <pc:sldMkLst>
          <pc:docMk/>
          <pc:sldMk cId="4283122560" sldId="319"/>
        </pc:sldMkLst>
      </pc:sldChg>
      <pc:sldChg chg="add del">
        <pc:chgData name="Dhivya Gunasekaran" userId="fc8afc26d28186fc" providerId="LiveId" clId="{A8E2DED9-1444-4A73-AF09-C990B6BF697B}" dt="2025-04-20T12:17:01.346" v="12633"/>
        <pc:sldMkLst>
          <pc:docMk/>
          <pc:sldMk cId="2127536480" sldId="320"/>
        </pc:sldMkLst>
      </pc:sldChg>
      <pc:sldChg chg="new del">
        <pc:chgData name="Dhivya Gunasekaran" userId="fc8afc26d28186fc" providerId="LiveId" clId="{A8E2DED9-1444-4A73-AF09-C990B6BF697B}" dt="2025-04-20T15:12:01.342" v="14961" actId="2696"/>
        <pc:sldMkLst>
          <pc:docMk/>
          <pc:sldMk cId="3507103593" sldId="320"/>
        </pc:sldMkLst>
      </pc:sldChg>
      <pc:sldChg chg="delSp new del mod modClrScheme chgLayout">
        <pc:chgData name="Dhivya Gunasekaran" userId="fc8afc26d28186fc" providerId="LiveId" clId="{A8E2DED9-1444-4A73-AF09-C990B6BF697B}" dt="2025-04-20T13:24:09.141" v="13317" actId="2696"/>
        <pc:sldMkLst>
          <pc:docMk/>
          <pc:sldMk cId="4111740933" sldId="320"/>
        </pc:sldMkLst>
      </pc:sldChg>
      <pc:sldChg chg="modSp add mod">
        <pc:chgData name="Dhivya Gunasekaran" userId="fc8afc26d28186fc" providerId="LiveId" clId="{A8E2DED9-1444-4A73-AF09-C990B6BF697B}" dt="2025-06-02T10:24:24.555" v="18521" actId="1076"/>
        <pc:sldMkLst>
          <pc:docMk/>
          <pc:sldMk cId="2762055112" sldId="321"/>
        </pc:sldMkLst>
      </pc:sldChg>
      <pc:sldChg chg="new del">
        <pc:chgData name="Dhivya Gunasekaran" userId="fc8afc26d28186fc" providerId="LiveId" clId="{A8E2DED9-1444-4A73-AF09-C990B6BF697B}" dt="2025-05-25T15:14:12.378" v="16061" actId="2696"/>
        <pc:sldMkLst>
          <pc:docMk/>
          <pc:sldMk cId="1050799517" sldId="322"/>
        </pc:sldMkLst>
      </pc:sldChg>
      <pc:sldChg chg="new del">
        <pc:chgData name="Dhivya Gunasekaran" userId="fc8afc26d28186fc" providerId="LiveId" clId="{A8E2DED9-1444-4A73-AF09-C990B6BF697B}" dt="2025-05-25T14:30:56.680" v="15340" actId="2696"/>
        <pc:sldMkLst>
          <pc:docMk/>
          <pc:sldMk cId="1601485082" sldId="322"/>
        </pc:sldMkLst>
      </pc:sldChg>
      <pc:sldChg chg="addSp modSp new mod">
        <pc:chgData name="Dhivya Gunasekaran" userId="fc8afc26d28186fc" providerId="LiveId" clId="{A8E2DED9-1444-4A73-AF09-C990B6BF697B}" dt="2025-05-25T16:09:34.194" v="16246" actId="14100"/>
        <pc:sldMkLst>
          <pc:docMk/>
          <pc:sldMk cId="3072828379" sldId="322"/>
        </pc:sldMkLst>
      </pc:sldChg>
      <pc:sldChg chg="addSp delSp modSp new mod modClrScheme chgLayout">
        <pc:chgData name="Dhivya Gunasekaran" userId="fc8afc26d28186fc" providerId="LiveId" clId="{A8E2DED9-1444-4A73-AF09-C990B6BF697B}" dt="2025-06-01T06:48:06.306" v="16317" actId="255"/>
        <pc:sldMkLst>
          <pc:docMk/>
          <pc:sldMk cId="562518623" sldId="323"/>
        </pc:sldMkLst>
      </pc:sldChg>
      <pc:sldChg chg="addSp delSp new del mod">
        <pc:chgData name="Dhivya Gunasekaran" userId="fc8afc26d28186fc" providerId="LiveId" clId="{A8E2DED9-1444-4A73-AF09-C990B6BF697B}" dt="2025-05-25T15:14:15.569" v="16062" actId="2696"/>
        <pc:sldMkLst>
          <pc:docMk/>
          <pc:sldMk cId="1684967815" sldId="323"/>
        </pc:sldMkLst>
      </pc:sldChg>
      <pc:sldChg chg="addSp delSp modSp new mod modClrScheme chgLayout">
        <pc:chgData name="Dhivya Gunasekaran" userId="fc8afc26d28186fc" providerId="LiveId" clId="{A8E2DED9-1444-4A73-AF09-C990B6BF697B}" dt="2025-06-02T06:35:57.932" v="17882" actId="2085"/>
        <pc:sldMkLst>
          <pc:docMk/>
          <pc:sldMk cId="1479782456" sldId="324"/>
        </pc:sldMkLst>
      </pc:sldChg>
      <pc:sldChg chg="add del">
        <pc:chgData name="Dhivya Gunasekaran" userId="fc8afc26d28186fc" providerId="LiveId" clId="{A8E2DED9-1444-4A73-AF09-C990B6BF697B}" dt="2025-06-01T06:43:10.014" v="16270"/>
        <pc:sldMkLst>
          <pc:docMk/>
          <pc:sldMk cId="1696104408" sldId="324"/>
        </pc:sldMkLst>
      </pc:sldChg>
      <pc:sldChg chg="add del">
        <pc:chgData name="Dhivya Gunasekaran" userId="fc8afc26d28186fc" providerId="LiveId" clId="{A8E2DED9-1444-4A73-AF09-C990B6BF697B}" dt="2025-06-01T06:43:09.575" v="16269"/>
        <pc:sldMkLst>
          <pc:docMk/>
          <pc:sldMk cId="1283233054" sldId="325"/>
        </pc:sldMkLst>
      </pc:sldChg>
      <pc:sldChg chg="addSp delSp modSp new mod modClrScheme chgLayout">
        <pc:chgData name="Dhivya Gunasekaran" userId="fc8afc26d28186fc" providerId="LiveId" clId="{A8E2DED9-1444-4A73-AF09-C990B6BF697B}" dt="2025-06-02T07:31:01.779" v="18008" actId="1076"/>
        <pc:sldMkLst>
          <pc:docMk/>
          <pc:sldMk cId="1774540646" sldId="325"/>
        </pc:sldMkLst>
      </pc:sldChg>
      <pc:sldChg chg="addSp delSp modSp new del mod modClrScheme chgLayout">
        <pc:chgData name="Dhivya Gunasekaran" userId="fc8afc26d28186fc" providerId="LiveId" clId="{A8E2DED9-1444-4A73-AF09-C990B6BF697B}" dt="2025-06-02T10:04:26.684" v="18396" actId="2696"/>
        <pc:sldMkLst>
          <pc:docMk/>
          <pc:sldMk cId="764186045" sldId="326"/>
        </pc:sldMkLst>
      </pc:sldChg>
      <pc:sldChg chg="addSp modSp new mod modClrScheme chgLayout">
        <pc:chgData name="Dhivya Gunasekaran" userId="fc8afc26d28186fc" providerId="LiveId" clId="{A8E2DED9-1444-4A73-AF09-C990B6BF697B}" dt="2025-06-02T10:35:04.382" v="18563" actId="5793"/>
        <pc:sldMkLst>
          <pc:docMk/>
          <pc:sldMk cId="208293747" sldId="327"/>
        </pc:sldMkLst>
      </pc:sldChg>
      <pc:sldChg chg="addSp modSp new mod">
        <pc:chgData name="Dhivya Gunasekaran" userId="fc8afc26d28186fc" providerId="LiveId" clId="{A8E2DED9-1444-4A73-AF09-C990B6BF697B}" dt="2025-06-02T10:16:02.822" v="18473" actId="1076"/>
        <pc:sldMkLst>
          <pc:docMk/>
          <pc:sldMk cId="1797168848" sldId="328"/>
        </pc:sldMkLst>
      </pc:sldChg>
      <pc:sldChg chg="addSp modSp new mod">
        <pc:chgData name="Dhivya Gunasekaran" userId="fc8afc26d28186fc" providerId="LiveId" clId="{A8E2DED9-1444-4A73-AF09-C990B6BF697B}" dt="2025-06-02T10:36:21.749" v="18572" actId="20577"/>
        <pc:sldMkLst>
          <pc:docMk/>
          <pc:sldMk cId="3998462616" sldId="329"/>
        </pc:sldMkLst>
      </pc:sldChg>
      <pc:sldChg chg="addSp modSp new mod">
        <pc:chgData name="Dhivya Gunasekaran" userId="fc8afc26d28186fc" providerId="LiveId" clId="{A8E2DED9-1444-4A73-AF09-C990B6BF697B}" dt="2025-06-02T10:49:46.080" v="18595" actId="20577"/>
        <pc:sldMkLst>
          <pc:docMk/>
          <pc:sldMk cId="1716864047" sldId="330"/>
        </pc:sldMkLst>
      </pc:sldChg>
      <pc:sldMasterChg chg="modSldLayout">
        <pc:chgData name="Dhivya Gunasekaran" userId="fc8afc26d28186fc" providerId="LiveId" clId="{A8E2DED9-1444-4A73-AF09-C990B6BF697B}" dt="2025-04-14T16:14:32.020" v="2222"/>
        <pc:sldMasterMkLst>
          <pc:docMk/>
          <pc:sldMasterMk cId="1588336888" sldId="2147483677"/>
        </pc:sldMasterMkLst>
        <pc:sldLayoutChg chg="delSp">
          <pc:chgData name="Dhivya Gunasekaran" userId="fc8afc26d28186fc" providerId="LiveId" clId="{A8E2DED9-1444-4A73-AF09-C990B6BF697B}" dt="2025-04-14T16:14:32.020" v="2222"/>
          <pc:sldLayoutMkLst>
            <pc:docMk/>
            <pc:sldMasterMk cId="1588336888" sldId="2147483677"/>
            <pc:sldLayoutMk cId="2603815382" sldId="2147483695"/>
          </pc:sldLayoutMkLst>
        </pc:sldLayoutChg>
        <pc:sldLayoutChg chg="delSp">
          <pc:chgData name="Dhivya Gunasekaran" userId="fc8afc26d28186fc" providerId="LiveId" clId="{A8E2DED9-1444-4A73-AF09-C990B6BF697B}" dt="2025-04-14T16:14:32.020" v="2222"/>
          <pc:sldLayoutMkLst>
            <pc:docMk/>
            <pc:sldMasterMk cId="1588336888" sldId="2147483677"/>
            <pc:sldLayoutMk cId="1861089900" sldId="2147483696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B1D9ADA-D8BE-B830-2059-9133409358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7746C9-2E21-36DA-68DE-B9069E7EF47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33FF11-E137-4629-8C7A-F3E6B8ACEE3C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2834A6-5BAA-AD5A-4221-C243075904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6EB3A-96AA-3E3E-8400-D0218CCFD0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F0D56-6294-4ADF-A026-8972B1AB67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926556"/>
      </p:ext>
    </p:extLst>
  </p:cSld>
  <p:clrMap bg1="lt1" tx1="dk1" bg2="lt2" tx2="dk2" accent1="accent1" accent2="accent2" accent3="accent3" accent4="accent4" accent5="accent5" accent6="accent6" hlink="hlink" folHlink="folHlink"/>
  <p:hf sldNum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C8ED8-1486-4C4E-8DF6-AC357D13E75F}" type="datetimeFigureOut">
              <a:rPr lang="en-IN" smtClean="0"/>
              <a:t>07-09-2025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4FBE96-3A98-417E-BED3-415B863FD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630837"/>
      </p:ext>
    </p:extLst>
  </p:cSld>
  <p:clrMap bg1="lt1" tx1="dk1" bg2="lt2" tx2="dk2" accent1="accent1" accent2="accent2" accent3="accent3" accent4="accent4" accent5="accent5" accent6="accent6" hlink="hlink" folHlink="folHlink"/>
  <p:hf sldNum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1619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r>
              <a:rPr lang="en-IN"/>
              <a:t>Objective 1</a:t>
            </a:r>
          </a:p>
        </p:txBody>
      </p:sp>
    </p:spTree>
    <p:extLst>
      <p:ext uri="{BB962C8B-B14F-4D97-AF65-F5344CB8AC3E}">
        <p14:creationId xmlns:p14="http://schemas.microsoft.com/office/powerpoint/2010/main" val="664244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52277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D3744106-E865-FDD8-E8EA-F63A37C701A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543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DD757640-64FA-C363-3530-C3AFD746C166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5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E968D-C699-5A44-D53D-A5CE13088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A0C203-14EE-EEF5-56A0-D4A5AD4DF4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9305C8-14D2-2084-5937-94FCF9249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21FFDC78-2A0B-5EA5-A6CE-75FE52FA7704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568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F2562-6751-72B7-8E00-6E90343D3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AAF40-49B4-BC71-BBA2-75B7D33AE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E1515-4294-A424-B254-0F9DD9135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51570-EBF6-45D2-8F04-2693241DA5D3}" type="datetime1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68C26-744E-BD98-9104-6FB072527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Trepte, P., Secker, C., Olivet, J., Blavier, J., Kostova, S., Maseko, S. B., ... &amp; Wanker, E. E. (2024). AI-guided pipeline for protein–protein interaction drug discovery identifies a SARS-CoV-2 inhibitor. Molecular systems biology, 20(4), 428-457.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6D487-2AB9-284C-13E3-DBD66BC2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15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E98EA-CE01-F8B6-366C-96FB42036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854354-FDAF-ADE3-A5AF-5B1B54C986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1A767-3442-51BA-17C6-8D4C5F26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7A38-8D1F-47A4-8861-E6D8D3139BAC}" type="datetime1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3E45E-2649-B368-6719-7BD42F9F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Trepte, P., Secker, C., Olivet, J., Blavier, J., Kostova, S., Maseko, S. B., ... &amp; Wanker, E. E. (2024). AI-guided pipeline for protein–protein interaction drug discovery identifies a SARS-CoV-2 inhibitor. Molecular systems biology, 20(4), 428-457.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28A3F-AB7C-A53E-ABA7-E46729E01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069708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B90C51-B49C-DD0A-E071-F258B50988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1FEFFD-ABFA-2B63-8702-41C04C1D88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67BAE-E821-D4F4-664E-29E2FA8C0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7A38-8D1F-47A4-8861-E6D8D3139BAC}" type="datetime1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69CFA-3D37-C1A3-21E1-9F1D99068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Trepte, P., Secker, C., Olivet, J., Blavier, J., Kostova, S., Maseko, S. B., ... &amp; Wanker, E. E. (2024). AI-guided pipeline for protein–protein interaction drug discovery identifies a SARS-CoV-2 inhibitor. Molecular systems biology, 20(4), 428-457.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0DA79-D1B9-2390-3180-85127375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8979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10BCE-6F91-B833-49FF-10064D45E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E7001-31EB-459E-154D-B2E4F3CAA8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3F702-CC98-FCEB-C661-C2EA474AF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7A38-8D1F-47A4-8861-E6D8D3139BAC}" type="datetime1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1AD92-9BBC-DF0F-0BC0-9D81DD6E6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Trepte, P., Secker, C., Olivet, J., Blavier, J., Kostova, S., Maseko, S. B., ... &amp; Wanker, E. E. (2024). AI-guided pipeline for protein–protein interaction drug discovery identifies a SARS-CoV-2 inhibitor. Molecular systems biology, 20(4), 428-457.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E6532-EDD9-33FD-A7C1-B6CEC281C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716708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C58A-82FB-5F5C-F5D4-06020883F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6C0BF-48B5-5804-D7EA-1A608AE79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8367F-FE3C-D556-3D56-525CB5D0F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4EAA6-07BF-4060-9E3D-0AD5254EDD2F}" type="datetime1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BDADD-8F7E-69D4-8695-A96059C6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Trepte, P., Secker, C., Olivet, J., Blavier, J., Kostova, S., Maseko, S. B., ... &amp; Wanker, E. E. (2024). AI-guided pipeline for protein–protein interaction drug discovery identifies a SARS-CoV-2 inhibitor. Molecular systems biology, 20(4), 428-457.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98404-C4BE-E4FA-D7A4-AF86BE27B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3824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7FDF-9129-D44A-E4C7-C16051DCA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69F5C-CC18-1C9E-76CA-979E75E31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A9227F-87E9-173D-8005-41FD22C73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CA327-C0F2-FDD1-B81F-851777144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7A38-8D1F-47A4-8861-E6D8D3139BAC}" type="datetime1">
              <a:rPr lang="en-IN" smtClean="0"/>
              <a:t>07-09-2025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D230C-FBFC-3FEE-CF7E-686E0CB7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Trepte, P., Secker, C., Olivet, J., Blavier, J., Kostova, S., Maseko, S. B., ... &amp; Wanker, E. E. (2024). AI-guided pipeline for protein–protein interaction drug discovery identifies a SARS-CoV-2 inhibitor. Molecular systems biology, 20(4), 428-457.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9388A-9C6E-F886-BBB8-CA5BADC3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60532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B294D-E40C-9FC1-2957-D0F91CFA3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B41D6-3298-D09D-EE71-B49796CB0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32378F-BA3E-146A-57CA-8355C9EFF8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B1F46F-9DDC-429B-91C4-4DAF0C6E65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6ACDEF-6018-953B-DFB4-82FE664276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7949E-1C04-2D12-8C84-617F88204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7A38-8D1F-47A4-8861-E6D8D3139BAC}" type="datetime1">
              <a:rPr lang="en-IN" smtClean="0"/>
              <a:t>07-09-2025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E8D0EB-CC62-CA4E-8EB2-E59B7C73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Trepte, P., Secker, C., Olivet, J., Blavier, J., Kostova, S., Maseko, S. B., ... &amp; Wanker, E. E. (2024). AI-guided pipeline for protein–protein interaction drug discovery identifies a SARS-CoV-2 inhibitor. Molecular systems biology, 20(4), 428-457.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F03982-3F16-64C7-5C1A-CB54A2012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68120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DB9BB-F7C9-4629-2FB9-3E3CAA7C6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7950DD-2021-BF15-6F57-592FDC68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A0AE6-C4B6-4A1C-9F44-A96DF01571F0}" type="datetime1">
              <a:rPr lang="en-IN" smtClean="0"/>
              <a:t>07-09-2025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430EB-1A25-3E29-7140-3A0B5FE7E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Trepte, P., Secker, C., Olivet, J., Blavier, J., Kostova, S., Maseko, S. B., ... &amp; Wanker, E. E. (2024). AI-guided pipeline for protein–protein interaction drug discovery identifies a SARS-CoV-2 inhibitor. Molecular systems biology, 20(4), 428-457.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C5310-4D0F-CBD7-5CEC-E475A4654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4536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7F3B00-BDE4-23FC-B2ED-986AACF1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B9CC8-A0A7-48A4-B19B-912364344644}" type="datetime1">
              <a:rPr lang="en-IN" smtClean="0"/>
              <a:t>07-09-2025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1F5156-7A0F-614E-DB71-9C3BF25C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Trepte, P., Secker, C., Olivet, J., Blavier, J., Kostova, S., Maseko, S. B., ... &amp; Wanker, E. E. (2024). AI-guided pipeline for protein–protein interaction drug discovery identifies a SARS-CoV-2 inhibitor. Molecular systems biology, 20(4), 428-457.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46DAE-3FA9-BAAA-DC29-A189B5D0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0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4EE53-48AA-F741-8291-4052B236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03A90-C1BA-01B7-7F69-8116FEF0C3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8CBC8-EBF2-721E-3C22-2E57923D78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DBB33-5CF0-6282-17F4-4A7CE924C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7A38-8D1F-47A4-8861-E6D8D3139BAC}" type="datetime1">
              <a:rPr lang="en-IN" smtClean="0"/>
              <a:t>07-09-2025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7DE54-BE80-4842-F88C-EC687464C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Trepte, P., Secker, C., Olivet, J., Blavier, J., Kostova, S., Maseko, S. B., ... &amp; Wanker, E. E. (2024). AI-guided pipeline for protein–protein interaction drug discovery identifies a SARS-CoV-2 inhibitor. Molecular systems biology, 20(4), 428-457.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86F361-28F8-78A2-31D5-48740D94A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172639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4C51-66D4-58D0-749B-880DC2A8E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48E69F-E2D4-09BF-A64E-A3B51A61C1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368B4-911D-4299-3D92-59DBE08828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1C731-369E-62BA-60D0-61397760A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94C19-8084-495B-A0B0-07315B9D1C4E}" type="datetime1">
              <a:rPr lang="en-IN" smtClean="0"/>
              <a:t>07-09-2025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3978B-C067-0FA8-A5B4-1602C43EE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Trepte, P., Secker, C., Olivet, J., Blavier, J., Kostova, S., Maseko, S. B., ... &amp; Wanker, E. E. (2024). AI-guided pipeline for protein–protein interaction drug discovery identifies a SARS-CoV-2 inhibitor. Molecular systems biology, 20(4), 428-457.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ABAC7-AA71-F533-87F9-2D399E311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326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B68B10-5392-C86F-3ADC-60CAAC895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67D0C-09D4-F056-CD36-C89811DAC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38976-4E58-EF84-D60D-21092D51FB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57A38-8D1F-47A4-8861-E6D8D3139BAC}" type="datetime1">
              <a:rPr lang="en-IN" smtClean="0"/>
              <a:t>07-09-2025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A7C35-7AF9-06A8-64CA-27368BCBB0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Trepte, P., Secker, C., Olivet, J., Blavier, J., Kostova, S., Maseko, S. B., ... &amp; Wanker, E. E. (2024). AI-guided pipeline for protein–protein interaction drug discovery identifies a SARS-CoV-2 inhibitor. Molecular systems biology, 20(4), 428-457.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E4292-83B0-B5AD-B896-CDB04FE2B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E45F8-2765-4AF5-869F-7B4CDD851A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61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6" r:id="rId1"/>
    <p:sldLayoutId id="2147483957" r:id="rId2"/>
    <p:sldLayoutId id="2147483958" r:id="rId3"/>
    <p:sldLayoutId id="2147483959" r:id="rId4"/>
    <p:sldLayoutId id="2147483960" r:id="rId5"/>
    <p:sldLayoutId id="2147483961" r:id="rId6"/>
    <p:sldLayoutId id="2147483962" r:id="rId7"/>
    <p:sldLayoutId id="2147483963" r:id="rId8"/>
    <p:sldLayoutId id="2147483964" r:id="rId9"/>
    <p:sldLayoutId id="2147483965" r:id="rId10"/>
    <p:sldLayoutId id="2147483966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journal/journal-of-king-saud-university-science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journal/journal-of-king-saud-university-science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pubmed.ncbi.nlm.nih.gov/?term=Thottappillil+A&amp;cauthor_id=37938143" TargetMode="Externa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ciencedirect.com/journal/kuwait-journal-of-science" TargetMode="Externa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43AC49-F072-062B-634B-91C966C78F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221" y="325311"/>
            <a:ext cx="4065924" cy="154657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33480253-DD86-C4FB-2771-435015AD600E}"/>
              </a:ext>
            </a:extLst>
          </p:cNvPr>
          <p:cNvSpPr txBox="1">
            <a:spLocks/>
          </p:cNvSpPr>
          <p:nvPr/>
        </p:nvSpPr>
        <p:spPr>
          <a:xfrm>
            <a:off x="734561" y="2161164"/>
            <a:ext cx="7727365" cy="1239792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txBody>
          <a:bodyPr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of Potential Phytochemicals for the development of Multi-Target Polyherbal formulation in Type II Diabetes management</a:t>
            </a:r>
            <a:endParaRPr lang="en-IN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7105F9-6667-7D18-29D9-67068C8F8490}"/>
              </a:ext>
            </a:extLst>
          </p:cNvPr>
          <p:cNvSpPr txBox="1"/>
          <p:nvPr/>
        </p:nvSpPr>
        <p:spPr>
          <a:xfrm>
            <a:off x="1472780" y="3329353"/>
            <a:ext cx="6936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0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DOCTORAL  ADVISORY COMMITTEE MEETING</a:t>
            </a:r>
          </a:p>
          <a:p>
            <a:pPr algn="ctr"/>
            <a:endParaRPr lang="en-IN" sz="20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2D4ED7-FD6B-A850-2EA8-BCF38905DADB}"/>
              </a:ext>
            </a:extLst>
          </p:cNvPr>
          <p:cNvSpPr txBox="1"/>
          <p:nvPr/>
        </p:nvSpPr>
        <p:spPr>
          <a:xfrm>
            <a:off x="734561" y="4356800"/>
            <a:ext cx="3483478" cy="20313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Guide:</a:t>
            </a:r>
          </a:p>
          <a:p>
            <a:r>
              <a:rPr lang="en-IN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IN" b="1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Manoov</a:t>
            </a:r>
            <a:r>
              <a:rPr lang="en-IN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 Senior,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Computer Science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Engineering,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Vellore Institute of Technology,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Vellore.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02AC97-3D75-DA04-35D6-7D609D5505F8}"/>
              </a:ext>
            </a:extLst>
          </p:cNvPr>
          <p:cNvSpPr txBox="1"/>
          <p:nvPr/>
        </p:nvSpPr>
        <p:spPr>
          <a:xfrm>
            <a:off x="5228001" y="4327303"/>
            <a:ext cx="3233925" cy="203132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Scholar:</a:t>
            </a:r>
          </a:p>
          <a:p>
            <a:r>
              <a:rPr lang="en-IN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Ms. Dhivya G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24PDT0002,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Biosciences and Technology,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Vellore Institute of Technology,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Vellore.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AC6E25F-FD9F-CEE4-F441-2AA2968A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b="1" smtClean="0"/>
              <a:t>1</a:t>
            </a:fld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7978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CBFFB9-EF9C-4291-DA97-209FC2177481}"/>
              </a:ext>
            </a:extLst>
          </p:cNvPr>
          <p:cNvSpPr txBox="1"/>
          <p:nvPr/>
        </p:nvSpPr>
        <p:spPr>
          <a:xfrm>
            <a:off x="221840" y="319087"/>
            <a:ext cx="82935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1: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detect potential phytochemicals with anti-diabetic activity from selected medicinal plants using computational methods.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B0B9D6-DD42-E5AE-DB5F-DC3D8A880172}"/>
              </a:ext>
            </a:extLst>
          </p:cNvPr>
          <p:cNvSpPr txBox="1"/>
          <p:nvPr/>
        </p:nvSpPr>
        <p:spPr>
          <a:xfrm>
            <a:off x="221840" y="1043464"/>
            <a:ext cx="220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Research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08920BA-83FA-8663-E5C6-5B8E86405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156677"/>
              </p:ext>
            </p:extLst>
          </p:nvPr>
        </p:nvGraphicFramePr>
        <p:xfrm>
          <a:off x="323542" y="1509925"/>
          <a:ext cx="8496916" cy="50289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9294">
                  <a:extLst>
                    <a:ext uri="{9D8B030D-6E8A-4147-A177-3AD203B41FA5}">
                      <a16:colId xmlns:a16="http://schemas.microsoft.com/office/drawing/2014/main" val="3365802215"/>
                    </a:ext>
                  </a:extLst>
                </a:gridCol>
                <a:gridCol w="2258691">
                  <a:extLst>
                    <a:ext uri="{9D8B030D-6E8A-4147-A177-3AD203B41FA5}">
                      <a16:colId xmlns:a16="http://schemas.microsoft.com/office/drawing/2014/main" val="3780680881"/>
                    </a:ext>
                  </a:extLst>
                </a:gridCol>
                <a:gridCol w="1873653">
                  <a:extLst>
                    <a:ext uri="{9D8B030D-6E8A-4147-A177-3AD203B41FA5}">
                      <a16:colId xmlns:a16="http://schemas.microsoft.com/office/drawing/2014/main" val="3232525896"/>
                    </a:ext>
                  </a:extLst>
                </a:gridCol>
                <a:gridCol w="1439043">
                  <a:extLst>
                    <a:ext uri="{9D8B030D-6E8A-4147-A177-3AD203B41FA5}">
                      <a16:colId xmlns:a16="http://schemas.microsoft.com/office/drawing/2014/main" val="3052307856"/>
                    </a:ext>
                  </a:extLst>
                </a:gridCol>
                <a:gridCol w="1776235">
                  <a:extLst>
                    <a:ext uri="{9D8B030D-6E8A-4147-A177-3AD203B41FA5}">
                      <a16:colId xmlns:a16="http://schemas.microsoft.com/office/drawing/2014/main" val="792401364"/>
                    </a:ext>
                  </a:extLst>
                </a:gridCol>
              </a:tblGrid>
              <a:tr h="487468"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Author/Year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findings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559567"/>
                  </a:ext>
                </a:extLst>
              </a:tr>
              <a:tr h="1013241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Macalalad </a:t>
                      </a:r>
                      <a:r>
                        <a:rPr lang="en-IN" sz="14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al.,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Silico Screening and Identification of Antidiabetic Inhibitors Sourced from Phytochemicals of Philippine Plants against Four Protein Targets (PTP1B, DPP-4, SGLT-2, </a:t>
                      </a:r>
                      <a:r>
                        <a:rPr lang="en-IN" sz="1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FBPase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International Journal of Molecular Sciences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Computational only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Identified multi-target antidiabetic leads with good ADMET.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983630"/>
                  </a:ext>
                </a:extLst>
              </a:tr>
              <a:tr h="1124504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Ogunyemi </a:t>
                      </a:r>
                      <a:r>
                        <a:rPr lang="en-IN" sz="1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al.,</a:t>
                      </a: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Identification of promising dipeptidyl peptidase-4 and protein tyrosine phosphatase 1B inhibitors from selected terpenoids through molecular </a:t>
                      </a:r>
                      <a:r>
                        <a:rPr lang="en-IN" sz="14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modeling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Frontiers in Molecular Biosciences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experimental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Terpenoids showed strong, stable binding.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2050022"/>
                  </a:ext>
                </a:extLst>
              </a:tr>
              <a:tr h="1257607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Singh </a:t>
                      </a:r>
                      <a:r>
                        <a:rPr lang="en-IN" sz="1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al., </a:t>
                      </a: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Molecular Docking and Simulation Studies of Antidiabetic Agents Devised from Hypoglycemic Polypeptide-P of </a:t>
                      </a:r>
                      <a:r>
                        <a:rPr lang="en-US" sz="1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Momordica </a:t>
                      </a:r>
                      <a:r>
                        <a:rPr lang="en-US" sz="1400" b="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charantia</a:t>
                      </a:r>
                      <a:endParaRPr lang="en-US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of Molecular Structure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Focused on peptides only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Peptides bound well to IR, GLUT2, DPP-4.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758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CB13FB-AEFC-C713-5940-282C63CE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EBB1A8-2319-4E7B-A466-AE948CF032AF}" type="slidenum">
              <a:rPr lang="en-IN" b="1" smtClean="0"/>
              <a:t>10</a:t>
            </a:fld>
            <a:endParaRPr lang="en-IN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07C2A0-C2B0-6EBB-97C7-61F4451C36E9}"/>
              </a:ext>
            </a:extLst>
          </p:cNvPr>
          <p:cNvSpPr txBox="1"/>
          <p:nvPr/>
        </p:nvSpPr>
        <p:spPr>
          <a:xfrm>
            <a:off x="7486650" y="12396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1</a:t>
            </a:r>
          </a:p>
        </p:txBody>
      </p:sp>
    </p:spTree>
    <p:extLst>
      <p:ext uri="{BB962C8B-B14F-4D97-AF65-F5344CB8AC3E}">
        <p14:creationId xmlns:p14="http://schemas.microsoft.com/office/powerpoint/2010/main" val="2919413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4DA8E63-EC69-0CA2-FFF4-CD91A3720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11</a:t>
            </a:fld>
            <a:endParaRPr lang="en-I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D7FB7A5-FED5-9934-9E86-F1271FA2A1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27519"/>
              </p:ext>
            </p:extLst>
          </p:nvPr>
        </p:nvGraphicFramePr>
        <p:xfrm>
          <a:off x="425245" y="786591"/>
          <a:ext cx="8293510" cy="54557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1781">
                  <a:extLst>
                    <a:ext uri="{9D8B030D-6E8A-4147-A177-3AD203B41FA5}">
                      <a16:colId xmlns:a16="http://schemas.microsoft.com/office/drawing/2014/main" val="3365802215"/>
                    </a:ext>
                  </a:extLst>
                </a:gridCol>
                <a:gridCol w="2251976">
                  <a:extLst>
                    <a:ext uri="{9D8B030D-6E8A-4147-A177-3AD203B41FA5}">
                      <a16:colId xmlns:a16="http://schemas.microsoft.com/office/drawing/2014/main" val="3780680881"/>
                    </a:ext>
                  </a:extLst>
                </a:gridCol>
                <a:gridCol w="1348033">
                  <a:extLst>
                    <a:ext uri="{9D8B030D-6E8A-4147-A177-3AD203B41FA5}">
                      <a16:colId xmlns:a16="http://schemas.microsoft.com/office/drawing/2014/main" val="3232525896"/>
                    </a:ext>
                  </a:extLst>
                </a:gridCol>
                <a:gridCol w="1640264">
                  <a:extLst>
                    <a:ext uri="{9D8B030D-6E8A-4147-A177-3AD203B41FA5}">
                      <a16:colId xmlns:a16="http://schemas.microsoft.com/office/drawing/2014/main" val="3052307856"/>
                    </a:ext>
                  </a:extLst>
                </a:gridCol>
                <a:gridCol w="1931456">
                  <a:extLst>
                    <a:ext uri="{9D8B030D-6E8A-4147-A177-3AD203B41FA5}">
                      <a16:colId xmlns:a16="http://schemas.microsoft.com/office/drawing/2014/main" val="792401364"/>
                    </a:ext>
                  </a:extLst>
                </a:gridCol>
              </a:tblGrid>
              <a:tr h="487468"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Author/Year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findings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559567"/>
                  </a:ext>
                </a:extLst>
              </a:tr>
              <a:tr h="10053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Jaiswal </a:t>
                      </a:r>
                      <a:r>
                        <a:rPr lang="en-IN" sz="14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al.,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GC–MS analysis, molecular docking, and pharmacokinetic studies on </a:t>
                      </a:r>
                      <a:r>
                        <a:rPr lang="en-US" sz="14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Dalbergia sissoo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barks extracts for compounds with anti-diabetic potential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Scientific Reports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Tentative IDs, no wet 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Bark phytochemicals docked favorably, good ADMET.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055486"/>
                  </a:ext>
                </a:extLst>
              </a:tr>
              <a:tr h="10053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Alamri </a:t>
                      </a:r>
                      <a:r>
                        <a:rPr lang="en-IN" sz="14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al.,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Structure-based virtual screening and molecular dynamics of phytochemicals derived from Saudi medicinal plants to identify potential COVID-19 therapeutics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Arabian Journal of Chemistry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Entirely computational, no experimental (in vitro/in vivo) validation 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Identified Saudi plant phytochemicals (e.g., luteolin 7-rutinoside, </a:t>
                      </a:r>
                      <a:r>
                        <a:rPr lang="en-IN" sz="1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withanolide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A) as strong binders to SARS-CoV-2 targets.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5483481"/>
                  </a:ext>
                </a:extLst>
              </a:tr>
              <a:tr h="10053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Ahmed </a:t>
                      </a:r>
                      <a:r>
                        <a:rPr lang="en-IN" sz="14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al.,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Molecular Docking and Dynamics Simulation of Natural Compounds from Betel Leaves (Piper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betle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L.) for Investigating the Potential Inhibition of Alpha-Amylase and Alpha-Glucosidase of Type 2 Diabetes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Molecules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Computational only, lacks experimental validation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Apigenin-7-O-glucoside from </a:t>
                      </a:r>
                      <a:r>
                        <a:rPr lang="en-IN" sz="14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Piper </a:t>
                      </a:r>
                      <a:r>
                        <a:rPr lang="en-IN" sz="1400" b="0" i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betle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showed strongest binding to </a:t>
                      </a:r>
                      <a:r>
                        <a:rPr lang="el-G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α-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amylase &amp; </a:t>
                      </a:r>
                      <a:r>
                        <a:rPr lang="el-G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α-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glucosidase, stable in MD, better than acarbose.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425713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86F493A-54FB-54FC-2CFC-8731CEEC346C}"/>
              </a:ext>
            </a:extLst>
          </p:cNvPr>
          <p:cNvSpPr txBox="1"/>
          <p:nvPr/>
        </p:nvSpPr>
        <p:spPr>
          <a:xfrm>
            <a:off x="215487" y="88275"/>
            <a:ext cx="2608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Research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C1ADFD-CD01-350A-ECB3-DE743EC28245}"/>
              </a:ext>
            </a:extLst>
          </p:cNvPr>
          <p:cNvSpPr txBox="1"/>
          <p:nvPr/>
        </p:nvSpPr>
        <p:spPr>
          <a:xfrm>
            <a:off x="7486650" y="12396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1</a:t>
            </a:r>
          </a:p>
        </p:txBody>
      </p:sp>
    </p:spTree>
    <p:extLst>
      <p:ext uri="{BB962C8B-B14F-4D97-AF65-F5344CB8AC3E}">
        <p14:creationId xmlns:p14="http://schemas.microsoft.com/office/powerpoint/2010/main" val="1388070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CD990-4280-6D2C-AE19-565453E4B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0795C1E-EC5A-9B7F-E1ED-5DCE29789391}"/>
              </a:ext>
            </a:extLst>
          </p:cNvPr>
          <p:cNvSpPr txBox="1"/>
          <p:nvPr/>
        </p:nvSpPr>
        <p:spPr>
          <a:xfrm>
            <a:off x="217264" y="61025"/>
            <a:ext cx="3478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Methodology/ Work plan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6A0C5A-9520-0250-8268-15BEF2283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405511"/>
            <a:ext cx="2057400" cy="365125"/>
          </a:xfrm>
        </p:spPr>
        <p:txBody>
          <a:bodyPr/>
          <a:lstStyle/>
          <a:p>
            <a:fld id="{9BDE45F8-2765-4AF5-869F-7B4CDD851A69}" type="slidenum">
              <a:rPr lang="en-IN" smtClean="0"/>
              <a:t>12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48328B-8428-3F22-87CE-C0712C5371E0}"/>
              </a:ext>
            </a:extLst>
          </p:cNvPr>
          <p:cNvSpPr txBox="1"/>
          <p:nvPr/>
        </p:nvSpPr>
        <p:spPr>
          <a:xfrm>
            <a:off x="7486650" y="12396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1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C046A60-F219-8445-2E3E-0A6BA19AA35D}"/>
              </a:ext>
            </a:extLst>
          </p:cNvPr>
          <p:cNvGrpSpPr/>
          <p:nvPr/>
        </p:nvGrpSpPr>
        <p:grpSpPr>
          <a:xfrm>
            <a:off x="865805" y="882630"/>
            <a:ext cx="7338572" cy="5110528"/>
            <a:chOff x="865805" y="863776"/>
            <a:chExt cx="7338572" cy="511052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CDE7F3F-91D5-FC99-46E8-EC1DB2863076}"/>
                </a:ext>
              </a:extLst>
            </p:cNvPr>
            <p:cNvSpPr/>
            <p:nvPr/>
          </p:nvSpPr>
          <p:spPr>
            <a:xfrm>
              <a:off x="865805" y="863776"/>
              <a:ext cx="5042994" cy="499262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 medicinal plants with antidiabetic activity</a:t>
              </a:r>
              <a:endPara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0A957B6-D76B-AAF5-90F9-ABAB4643DBC4}"/>
                </a:ext>
              </a:extLst>
            </p:cNvPr>
            <p:cNvSpPr/>
            <p:nvPr/>
          </p:nvSpPr>
          <p:spPr>
            <a:xfrm>
              <a:off x="1038734" y="1740634"/>
              <a:ext cx="5260684" cy="546431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Collect phytochemicals from databases: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Download 2D/SMILES structures from (IMPPAT/ PubChem/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ChEMBL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endPara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62C7590-422F-9332-6EC6-B68C263BFB34}"/>
                </a:ext>
              </a:extLst>
            </p:cNvPr>
            <p:cNvSpPr/>
            <p:nvPr/>
          </p:nvSpPr>
          <p:spPr>
            <a:xfrm>
              <a:off x="2455771" y="5371541"/>
              <a:ext cx="5748606" cy="602763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 curated, annotated ligand library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(SMILES) with computed descriptors and prioritization score</a:t>
              </a:r>
              <a:endParaRPr lang="en-I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Arrow: Down 19">
              <a:extLst>
                <a:ext uri="{FF2B5EF4-FFF2-40B4-BE49-F238E27FC236}">
                  <a16:creationId xmlns:a16="http://schemas.microsoft.com/office/drawing/2014/main" id="{231A1E8D-D093-C781-9B8D-F9FDD7AEEF26}"/>
                </a:ext>
              </a:extLst>
            </p:cNvPr>
            <p:cNvSpPr/>
            <p:nvPr/>
          </p:nvSpPr>
          <p:spPr>
            <a:xfrm>
              <a:off x="5114980" y="1378219"/>
              <a:ext cx="373626" cy="36241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55E1433C-230F-B76A-F1FA-FC9D69D0CEF0}"/>
                </a:ext>
              </a:extLst>
            </p:cNvPr>
            <p:cNvSpPr/>
            <p:nvPr/>
          </p:nvSpPr>
          <p:spPr>
            <a:xfrm>
              <a:off x="5573362" y="2290076"/>
              <a:ext cx="373626" cy="36241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F3E44AD7-0F86-8258-6F5F-97813D880E69}"/>
                </a:ext>
              </a:extLst>
            </p:cNvPr>
            <p:cNvSpPr/>
            <p:nvPr/>
          </p:nvSpPr>
          <p:spPr>
            <a:xfrm>
              <a:off x="6005863" y="3108294"/>
              <a:ext cx="373626" cy="36241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ABCE9ED6-5C9A-5297-BE4E-146C234F38B4}"/>
                </a:ext>
              </a:extLst>
            </p:cNvPr>
            <p:cNvSpPr/>
            <p:nvPr/>
          </p:nvSpPr>
          <p:spPr>
            <a:xfrm>
              <a:off x="6477611" y="4043948"/>
              <a:ext cx="373626" cy="36241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Arrow: Down 25">
              <a:extLst>
                <a:ext uri="{FF2B5EF4-FFF2-40B4-BE49-F238E27FC236}">
                  <a16:creationId xmlns:a16="http://schemas.microsoft.com/office/drawing/2014/main" id="{4E3DF1BE-8AB1-5CEE-0DA7-99D5876A8CB7}"/>
                </a:ext>
              </a:extLst>
            </p:cNvPr>
            <p:cNvSpPr/>
            <p:nvPr/>
          </p:nvSpPr>
          <p:spPr>
            <a:xfrm>
              <a:off x="6851237" y="5009126"/>
              <a:ext cx="373626" cy="36241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FD455F6A-4D70-2389-03AC-04B7A5585751}"/>
                </a:ext>
              </a:extLst>
            </p:cNvPr>
            <p:cNvSpPr/>
            <p:nvPr/>
          </p:nvSpPr>
          <p:spPr>
            <a:xfrm>
              <a:off x="2205873" y="4415805"/>
              <a:ext cx="5394054" cy="575831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None/>
              </a:pP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Filter initial library for </a:t>
              </a:r>
              <a:r>
                <a:rPr lang="en-US" sz="14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druglikeness</a:t>
              </a: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&amp; nuisance compounds: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obvious PAINS and reactive groups</a:t>
              </a:r>
              <a:endParaRPr lang="en-I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D06F170-3B5F-0294-883E-869A4A4195FE}"/>
                </a:ext>
              </a:extLst>
            </p:cNvPr>
            <p:cNvSpPr/>
            <p:nvPr/>
          </p:nvSpPr>
          <p:spPr>
            <a:xfrm>
              <a:off x="1969939" y="3470709"/>
              <a:ext cx="5260683" cy="575831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None/>
              </a:pP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physicochemical descriptors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RDKit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PaDEL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or Mordred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52A73327-818B-F968-43CE-553B52EAE6CB}"/>
                </a:ext>
              </a:extLst>
            </p:cNvPr>
            <p:cNvSpPr/>
            <p:nvPr/>
          </p:nvSpPr>
          <p:spPr>
            <a:xfrm>
              <a:off x="2122326" y="2642439"/>
              <a:ext cx="4550718" cy="486499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None/>
              </a:pP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OpenBabel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/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RDKit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to </a:t>
              </a:r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prepare and curate structures</a:t>
              </a:r>
              <a:endParaRPr 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I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7417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B0BCAF0-3BE8-94E5-24CC-9C675C0CA1FC}"/>
              </a:ext>
            </a:extLst>
          </p:cNvPr>
          <p:cNvSpPr txBox="1"/>
          <p:nvPr/>
        </p:nvSpPr>
        <p:spPr>
          <a:xfrm>
            <a:off x="221225" y="353795"/>
            <a:ext cx="829351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2: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the binding interactions of these phytochemicals with key T2DM targets (DPP-4, α-glucosidase, and PTP1B) through molecular docking and machine learning approaches.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669D48-5534-F923-0CA0-B69E58887104}"/>
              </a:ext>
            </a:extLst>
          </p:cNvPr>
          <p:cNvSpPr txBox="1"/>
          <p:nvPr/>
        </p:nvSpPr>
        <p:spPr>
          <a:xfrm>
            <a:off x="221225" y="1415094"/>
            <a:ext cx="220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Research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501DE9-A16B-27B6-C71B-D3351A9102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221122"/>
              </p:ext>
            </p:extLst>
          </p:nvPr>
        </p:nvGraphicFramePr>
        <p:xfrm>
          <a:off x="319548" y="1985153"/>
          <a:ext cx="8504903" cy="44603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207">
                  <a:extLst>
                    <a:ext uri="{9D8B030D-6E8A-4147-A177-3AD203B41FA5}">
                      <a16:colId xmlns:a16="http://schemas.microsoft.com/office/drawing/2014/main" val="3365802215"/>
                    </a:ext>
                  </a:extLst>
                </a:gridCol>
                <a:gridCol w="1730477">
                  <a:extLst>
                    <a:ext uri="{9D8B030D-6E8A-4147-A177-3AD203B41FA5}">
                      <a16:colId xmlns:a16="http://schemas.microsoft.com/office/drawing/2014/main" val="3780680881"/>
                    </a:ext>
                  </a:extLst>
                </a:gridCol>
                <a:gridCol w="1701133">
                  <a:extLst>
                    <a:ext uri="{9D8B030D-6E8A-4147-A177-3AD203B41FA5}">
                      <a16:colId xmlns:a16="http://schemas.microsoft.com/office/drawing/2014/main" val="3232525896"/>
                    </a:ext>
                  </a:extLst>
                </a:gridCol>
                <a:gridCol w="1696825">
                  <a:extLst>
                    <a:ext uri="{9D8B030D-6E8A-4147-A177-3AD203B41FA5}">
                      <a16:colId xmlns:a16="http://schemas.microsoft.com/office/drawing/2014/main" val="3052307856"/>
                    </a:ext>
                  </a:extLst>
                </a:gridCol>
                <a:gridCol w="2216261">
                  <a:extLst>
                    <a:ext uri="{9D8B030D-6E8A-4147-A177-3AD203B41FA5}">
                      <a16:colId xmlns:a16="http://schemas.microsoft.com/office/drawing/2014/main" val="792401364"/>
                    </a:ext>
                  </a:extLst>
                </a:gridCol>
              </a:tblGrid>
              <a:tr h="437024"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Author/Year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findings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559567"/>
                  </a:ext>
                </a:extLst>
              </a:tr>
              <a:tr h="12013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t-IT" sz="1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Rosa D. </a:t>
                      </a:r>
                      <a:r>
                        <a:rPr lang="it-IT" sz="14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</a:t>
                      </a:r>
                      <a:r>
                        <a:rPr lang="it-IT" sz="1400" b="0" i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.,</a:t>
                      </a:r>
                      <a:r>
                        <a:rPr lang="it-IT" sz="1400" b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2025</a:t>
                      </a:r>
                      <a:endParaRPr lang="it-IT" sz="1400" b="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Investigation of </a:t>
                      </a:r>
                      <a:r>
                        <a:rPr lang="el-GR" sz="14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α-</a:t>
                      </a:r>
                      <a:r>
                        <a:rPr lang="en-IN" sz="14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glucosidase inhibition activity of </a:t>
                      </a:r>
                      <a:r>
                        <a:rPr lang="en-IN" sz="1400" b="0" i="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Artabotrys</a:t>
                      </a:r>
                      <a:r>
                        <a:rPr lang="en-IN" sz="14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b="0" i="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sumatranus</a:t>
                      </a:r>
                      <a:r>
                        <a:rPr lang="en-IN" sz="14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leaf extract using metabolomics, machine learning and molecular docking analysis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PLOS ONE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</a:t>
                      </a:r>
                      <a:r>
                        <a:rPr lang="en-US" sz="1400" b="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mangiferin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bioassayed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others predicted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and docking identified </a:t>
                      </a:r>
                      <a:r>
                        <a:rPr lang="en-US" sz="1400" b="0" dirty="0" err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mangiferin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5 more as α-glucosidase inhibitors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014649"/>
                  </a:ext>
                </a:extLst>
              </a:tr>
              <a:tr h="12013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a-DK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Anh-Khoa Nguyen </a:t>
                      </a:r>
                      <a:r>
                        <a:rPr lang="da-DK" sz="14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al.,</a:t>
                      </a:r>
                      <a:r>
                        <a:rPr lang="da-DK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α-Glucosidase Inhibitors from the Leaves of Cannabis sativa: Structure–Activity Relationship, Kinetic Investigation, and Molecular Docking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of Agricultural &amp; Food Chemistry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SAR, no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in-vivo</a:t>
                      </a:r>
                      <a:r>
                        <a:rPr lang="es-E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s-ES" sz="1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</a:t>
                      </a:r>
                      <a:endParaRPr lang="es-E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Cannabinoids inhibited </a:t>
                      </a:r>
                      <a:r>
                        <a:rPr lang="el-G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α-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glucosidase (µM–mM IC₅₀), MD confirmed stable binding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2962326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F6FE5C-B176-102E-E449-0F5C71F45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13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005BC6-52B6-5EBB-5975-CBA272C2F2BA}"/>
              </a:ext>
            </a:extLst>
          </p:cNvPr>
          <p:cNvSpPr txBox="1"/>
          <p:nvPr/>
        </p:nvSpPr>
        <p:spPr>
          <a:xfrm>
            <a:off x="7486650" y="12396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2</a:t>
            </a:r>
          </a:p>
        </p:txBody>
      </p:sp>
    </p:spTree>
    <p:extLst>
      <p:ext uri="{BB962C8B-B14F-4D97-AF65-F5344CB8AC3E}">
        <p14:creationId xmlns:p14="http://schemas.microsoft.com/office/powerpoint/2010/main" val="226341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AD30313-7F88-67EA-4381-B14368B2DD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168522"/>
              </p:ext>
            </p:extLst>
          </p:nvPr>
        </p:nvGraphicFramePr>
        <p:xfrm>
          <a:off x="320674" y="748930"/>
          <a:ext cx="8502652" cy="5191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7297">
                  <a:extLst>
                    <a:ext uri="{9D8B030D-6E8A-4147-A177-3AD203B41FA5}">
                      <a16:colId xmlns:a16="http://schemas.microsoft.com/office/drawing/2014/main" val="3365802215"/>
                    </a:ext>
                  </a:extLst>
                </a:gridCol>
                <a:gridCol w="1923068">
                  <a:extLst>
                    <a:ext uri="{9D8B030D-6E8A-4147-A177-3AD203B41FA5}">
                      <a16:colId xmlns:a16="http://schemas.microsoft.com/office/drawing/2014/main" val="3780680881"/>
                    </a:ext>
                  </a:extLst>
                </a:gridCol>
                <a:gridCol w="1564850">
                  <a:extLst>
                    <a:ext uri="{9D8B030D-6E8A-4147-A177-3AD203B41FA5}">
                      <a16:colId xmlns:a16="http://schemas.microsoft.com/office/drawing/2014/main" val="3232525896"/>
                    </a:ext>
                  </a:extLst>
                </a:gridCol>
                <a:gridCol w="1762812">
                  <a:extLst>
                    <a:ext uri="{9D8B030D-6E8A-4147-A177-3AD203B41FA5}">
                      <a16:colId xmlns:a16="http://schemas.microsoft.com/office/drawing/2014/main" val="3052307856"/>
                    </a:ext>
                  </a:extLst>
                </a:gridCol>
                <a:gridCol w="1894625">
                  <a:extLst>
                    <a:ext uri="{9D8B030D-6E8A-4147-A177-3AD203B41FA5}">
                      <a16:colId xmlns:a16="http://schemas.microsoft.com/office/drawing/2014/main" val="792401364"/>
                    </a:ext>
                  </a:extLst>
                </a:gridCol>
              </a:tblGrid>
              <a:tr h="437024"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Author/Year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findings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559567"/>
                  </a:ext>
                </a:extLst>
              </a:tr>
              <a:tr h="8947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Jorge-Eduardo Ponce-Zea </a:t>
                      </a:r>
                      <a:r>
                        <a:rPr lang="en-IN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al.,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Vitro and In Silico Analysis of PTP1B Inhibitors from </a:t>
                      </a:r>
                      <a:r>
                        <a:rPr lang="en-US" sz="140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Cleistocalyx</a:t>
                      </a:r>
                      <a:r>
                        <a:rPr lang="en-US" sz="14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operculatus</a:t>
                      </a:r>
                      <a:r>
                        <a:rPr lang="en-US" sz="14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Leaves and Their Effect on Glucose Uptake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Nutrients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in-vitro &amp; docking, no animal studies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 compounds strongly inhibited PTP1B and enhanced glucose uptake in 3T3-L1 cells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871427"/>
                  </a:ext>
                </a:extLst>
              </a:tr>
              <a:tr h="8947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a-DK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Oludare M. Ogunyemi </a:t>
                      </a:r>
                      <a:r>
                        <a:rPr lang="da-DK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al.,</a:t>
                      </a:r>
                      <a:r>
                        <a:rPr lang="da-DK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Identification of promising dipeptidyl peptidase-4 and protein tyrosine phosphatase 1B inhibitors from selected terpenoids through molecular </a:t>
                      </a:r>
                      <a:r>
                        <a:rPr lang="en-IN" sz="140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modeling</a:t>
                      </a:r>
                      <a:endParaRPr lang="en-IN" sz="14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Bioinformatics Advances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Purely in-silico, no lab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Terpenoids (cucurbitacin B, etc.) predicted as strong binders to DPP-4/PTP1B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1607972"/>
                  </a:ext>
                </a:extLst>
              </a:tr>
              <a:tr h="8947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Alomgir Hossain</a:t>
                      </a:r>
                      <a:r>
                        <a:rPr lang="en-IN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al.,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Characterization of Plant-Derived Natural Inhibitors of Dipeptidyl Peptidase-4 as Potential Antidiabetic Agents: A Computational Study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Pharmaceutics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in-silico; no experimental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Isorhamnetin and two phytochemicals showed stable DPP-4 binding (docking &amp; MD)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1254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153B58F-2897-22C7-8D3B-E6CE1F7EDD45}"/>
              </a:ext>
            </a:extLst>
          </p:cNvPr>
          <p:cNvSpPr txBox="1"/>
          <p:nvPr/>
        </p:nvSpPr>
        <p:spPr>
          <a:xfrm>
            <a:off x="215487" y="88275"/>
            <a:ext cx="2608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0EAFA-6BA3-C870-9A48-2BDABA530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14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4E64D8-5E8B-6FF9-D4FD-93F5C9C2643F}"/>
              </a:ext>
            </a:extLst>
          </p:cNvPr>
          <p:cNvSpPr txBox="1"/>
          <p:nvPr/>
        </p:nvSpPr>
        <p:spPr>
          <a:xfrm>
            <a:off x="7486650" y="12396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2</a:t>
            </a:r>
          </a:p>
        </p:txBody>
      </p:sp>
    </p:spTree>
    <p:extLst>
      <p:ext uri="{BB962C8B-B14F-4D97-AF65-F5344CB8AC3E}">
        <p14:creationId xmlns:p14="http://schemas.microsoft.com/office/powerpoint/2010/main" val="334301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27E4A-556C-A117-2294-8F3CE13D0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99C5B55-3E2D-6BA8-9375-A2915B85D028}"/>
              </a:ext>
            </a:extLst>
          </p:cNvPr>
          <p:cNvSpPr txBox="1"/>
          <p:nvPr/>
        </p:nvSpPr>
        <p:spPr>
          <a:xfrm>
            <a:off x="209888" y="114714"/>
            <a:ext cx="3478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Methodology/ Work plan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DA85C4-121A-B63C-6D0E-9A749686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15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138707-3836-717B-3850-34264EBB166D}"/>
              </a:ext>
            </a:extLst>
          </p:cNvPr>
          <p:cNvSpPr txBox="1"/>
          <p:nvPr/>
        </p:nvSpPr>
        <p:spPr>
          <a:xfrm>
            <a:off x="7486650" y="12396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2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E7CC825-1E9F-4AF4-BDD4-4962332EDFD2}"/>
              </a:ext>
            </a:extLst>
          </p:cNvPr>
          <p:cNvGrpSpPr/>
          <p:nvPr/>
        </p:nvGrpSpPr>
        <p:grpSpPr>
          <a:xfrm>
            <a:off x="512339" y="753597"/>
            <a:ext cx="7412570" cy="5697908"/>
            <a:chOff x="640158" y="769311"/>
            <a:chExt cx="7412570" cy="5697908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77238D0-920F-F2F4-F5AD-BA0D590B74FA}"/>
                </a:ext>
              </a:extLst>
            </p:cNvPr>
            <p:cNvSpPr/>
            <p:nvPr/>
          </p:nvSpPr>
          <p:spPr>
            <a:xfrm>
              <a:off x="640158" y="769311"/>
              <a:ext cx="5042994" cy="738893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Select protein structures: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Download high-resolution crystal structures from PDB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BE659B5-2BDD-5B3B-33BA-1B1769D9FE02}"/>
                </a:ext>
              </a:extLst>
            </p:cNvPr>
            <p:cNvSpPr/>
            <p:nvPr/>
          </p:nvSpPr>
          <p:spPr>
            <a:xfrm>
              <a:off x="1027006" y="1848684"/>
              <a:ext cx="5042994" cy="738892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Clean &amp; prepare: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Remove water except conserved/well-justified ones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7C421780-A0B2-8049-FEF6-C7A9909129BD}"/>
                </a:ext>
              </a:extLst>
            </p:cNvPr>
            <p:cNvSpPr/>
            <p:nvPr/>
          </p:nvSpPr>
          <p:spPr>
            <a:xfrm>
              <a:off x="1621841" y="2928056"/>
              <a:ext cx="4860486" cy="738892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Generation of Molecular Descriptors from SMILES: </a:t>
              </a:r>
              <a:r>
                <a:rPr lang="en-I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Chemprop</a:t>
              </a:r>
              <a:r>
                <a:rPr lang="en-IN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/</a:t>
              </a:r>
              <a:r>
                <a:rPr lang="en-IN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Deepchem</a:t>
              </a:r>
              <a:endParaRPr lang="en-I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1CFE7C78-F405-C568-B4D7-0950E4ED6969}"/>
                </a:ext>
              </a:extLst>
            </p:cNvPr>
            <p:cNvSpPr/>
            <p:nvPr/>
          </p:nvSpPr>
          <p:spPr>
            <a:xfrm>
              <a:off x="2521639" y="4027919"/>
              <a:ext cx="4550487" cy="576847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Selection of ML model, Training and Evaluation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B3543DC-1B9A-09EE-030D-A8BFA4FCDF52}"/>
                </a:ext>
              </a:extLst>
            </p:cNvPr>
            <p:cNvSpPr/>
            <p:nvPr/>
          </p:nvSpPr>
          <p:spPr>
            <a:xfrm>
              <a:off x="2673057" y="4967181"/>
              <a:ext cx="4813594" cy="569213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Molecular Docking: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Record docking score, interaction fingerprints (H-bonds, π–π, salt bridges)</a:t>
              </a:r>
              <a:endParaRPr lang="en-I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95F4BFFA-8D8B-60E8-DFF2-C3B3FA81E5A6}"/>
                </a:ext>
              </a:extLst>
            </p:cNvPr>
            <p:cNvSpPr/>
            <p:nvPr/>
          </p:nvSpPr>
          <p:spPr>
            <a:xfrm>
              <a:off x="3816416" y="5898006"/>
              <a:ext cx="4236312" cy="569213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Molecular Dynamics (MD):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for top hits</a:t>
              </a:r>
              <a:endParaRPr lang="en-I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Arrow: Down 25">
              <a:extLst>
                <a:ext uri="{FF2B5EF4-FFF2-40B4-BE49-F238E27FC236}">
                  <a16:creationId xmlns:a16="http://schemas.microsoft.com/office/drawing/2014/main" id="{AE15A212-8691-49BB-7C24-B2806B2EADA3}"/>
                </a:ext>
              </a:extLst>
            </p:cNvPr>
            <p:cNvSpPr/>
            <p:nvPr/>
          </p:nvSpPr>
          <p:spPr>
            <a:xfrm>
              <a:off x="4983695" y="1508204"/>
              <a:ext cx="373626" cy="36241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8925771C-66E9-9FE0-B040-C3670E1D737B}"/>
                </a:ext>
              </a:extLst>
            </p:cNvPr>
            <p:cNvSpPr/>
            <p:nvPr/>
          </p:nvSpPr>
          <p:spPr>
            <a:xfrm>
              <a:off x="5170508" y="2565641"/>
              <a:ext cx="373626" cy="36241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Arrow: Down 27">
              <a:extLst>
                <a:ext uri="{FF2B5EF4-FFF2-40B4-BE49-F238E27FC236}">
                  <a16:creationId xmlns:a16="http://schemas.microsoft.com/office/drawing/2014/main" id="{48C8AFAE-9A10-96FA-82D3-7890DBBC7D29}"/>
                </a:ext>
              </a:extLst>
            </p:cNvPr>
            <p:cNvSpPr/>
            <p:nvPr/>
          </p:nvSpPr>
          <p:spPr>
            <a:xfrm>
              <a:off x="5581619" y="3672225"/>
              <a:ext cx="373626" cy="36241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B25D2541-3342-8CE8-9010-3DCAFE028ECC}"/>
                </a:ext>
              </a:extLst>
            </p:cNvPr>
            <p:cNvSpPr/>
            <p:nvPr/>
          </p:nvSpPr>
          <p:spPr>
            <a:xfrm>
              <a:off x="6271137" y="4605569"/>
              <a:ext cx="373626" cy="36241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1" name="Arrow: Down 30">
              <a:extLst>
                <a:ext uri="{FF2B5EF4-FFF2-40B4-BE49-F238E27FC236}">
                  <a16:creationId xmlns:a16="http://schemas.microsoft.com/office/drawing/2014/main" id="{E43E9222-5E5A-69F9-0D94-E5EDE9C7A49F}"/>
                </a:ext>
              </a:extLst>
            </p:cNvPr>
            <p:cNvSpPr/>
            <p:nvPr/>
          </p:nvSpPr>
          <p:spPr>
            <a:xfrm>
              <a:off x="6885313" y="5535993"/>
              <a:ext cx="373626" cy="36241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13286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1478A5-90C5-B7CC-058D-9BA0C48BA962}"/>
              </a:ext>
            </a:extLst>
          </p:cNvPr>
          <p:cNvSpPr txBox="1"/>
          <p:nvPr/>
        </p:nvSpPr>
        <p:spPr>
          <a:xfrm>
            <a:off x="260553" y="197096"/>
            <a:ext cx="839183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3: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ADMET and drug-likeness profiles of shortlisted phytochemicals for safety and efficacy.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480E04-289D-A616-C4D5-F9815C9E4724}"/>
              </a:ext>
            </a:extLst>
          </p:cNvPr>
          <p:cNvSpPr txBox="1"/>
          <p:nvPr/>
        </p:nvSpPr>
        <p:spPr>
          <a:xfrm>
            <a:off x="260553" y="904982"/>
            <a:ext cx="220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Research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EB0C3F-CEF7-79D7-0777-C16D93F54B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384824"/>
              </p:ext>
            </p:extLst>
          </p:nvPr>
        </p:nvGraphicFramePr>
        <p:xfrm>
          <a:off x="393084" y="1503055"/>
          <a:ext cx="8357831" cy="43681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3666">
                  <a:extLst>
                    <a:ext uri="{9D8B030D-6E8A-4147-A177-3AD203B41FA5}">
                      <a16:colId xmlns:a16="http://schemas.microsoft.com/office/drawing/2014/main" val="3365802215"/>
                    </a:ext>
                  </a:extLst>
                </a:gridCol>
                <a:gridCol w="1727789">
                  <a:extLst>
                    <a:ext uri="{9D8B030D-6E8A-4147-A177-3AD203B41FA5}">
                      <a16:colId xmlns:a16="http://schemas.microsoft.com/office/drawing/2014/main" val="3780680881"/>
                    </a:ext>
                  </a:extLst>
                </a:gridCol>
                <a:gridCol w="1281908">
                  <a:extLst>
                    <a:ext uri="{9D8B030D-6E8A-4147-A177-3AD203B41FA5}">
                      <a16:colId xmlns:a16="http://schemas.microsoft.com/office/drawing/2014/main" val="3232525896"/>
                    </a:ext>
                  </a:extLst>
                </a:gridCol>
                <a:gridCol w="1819719">
                  <a:extLst>
                    <a:ext uri="{9D8B030D-6E8A-4147-A177-3AD203B41FA5}">
                      <a16:colId xmlns:a16="http://schemas.microsoft.com/office/drawing/2014/main" val="3052307856"/>
                    </a:ext>
                  </a:extLst>
                </a:gridCol>
                <a:gridCol w="2334749">
                  <a:extLst>
                    <a:ext uri="{9D8B030D-6E8A-4147-A177-3AD203B41FA5}">
                      <a16:colId xmlns:a16="http://schemas.microsoft.com/office/drawing/2014/main" val="792401364"/>
                    </a:ext>
                  </a:extLst>
                </a:gridCol>
              </a:tblGrid>
              <a:tr h="466701"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Author/Year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findings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559567"/>
                  </a:ext>
                </a:extLst>
              </a:tr>
              <a:tr h="10066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Asefa </a:t>
                      </a:r>
                      <a:r>
                        <a:rPr lang="en-IN" sz="1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al.,</a:t>
                      </a: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 silico activity and ADMET profiling of phytochemicals from Ethiopian indigenous aloes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Scientific Reports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Only </a:t>
                      </a:r>
                      <a:r>
                        <a:rPr lang="en-US" sz="14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computationa</a:t>
                      </a: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no wet-lab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Identified aloe-derived phytochemicals with favorable ADMET and drug-likeness properties for drug discovery.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7586"/>
                  </a:ext>
                </a:extLst>
              </a:tr>
              <a:tr h="12284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Xie </a:t>
                      </a:r>
                      <a:r>
                        <a:rPr lang="en-IN" sz="14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al.,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Prediction of ADMET profile and anti-inflammatory potential of </a:t>
                      </a:r>
                      <a:r>
                        <a:rPr lang="en-US" sz="1400" b="0" i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chamuangone</a:t>
                      </a:r>
                      <a:r>
                        <a:rPr lang="en-US" sz="1400" b="0" i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with in-vitro validation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Scientific Reports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Tested only one lead compound, no in-vivo PK data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Chamuangone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showed good ADMET predictions and in-vitro anti-inflammatory efficacy.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657737"/>
                  </a:ext>
                </a:extLst>
              </a:tr>
              <a:tr h="10499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Kumar </a:t>
                      </a:r>
                      <a:r>
                        <a:rPr lang="en-IN" sz="1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al.,</a:t>
                      </a: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In-silico pharmacokinetics (ADME/Tox) analysis of 308 phytochemicals from Dracaena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of Molecular Graphics &amp; Modelling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Large-scale in-silico only, no experimental follow-up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Screened &gt;300 compounds, highlighted several with favorable PK and safety profiles.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462162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AEC306-6F90-A0F8-8FC2-A806EE57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16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EA6B81-2AFA-4937-6412-F9C1C12D021A}"/>
              </a:ext>
            </a:extLst>
          </p:cNvPr>
          <p:cNvSpPr txBox="1"/>
          <p:nvPr/>
        </p:nvSpPr>
        <p:spPr>
          <a:xfrm>
            <a:off x="7486650" y="12396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3</a:t>
            </a:r>
          </a:p>
        </p:txBody>
      </p:sp>
    </p:spTree>
    <p:extLst>
      <p:ext uri="{BB962C8B-B14F-4D97-AF65-F5344CB8AC3E}">
        <p14:creationId xmlns:p14="http://schemas.microsoft.com/office/powerpoint/2010/main" val="1344074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E3CF1-5E65-5DD8-AF1C-680F18E1D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88AC1A2-152A-57FE-8EFB-BA29ED29B1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225489"/>
              </p:ext>
            </p:extLst>
          </p:nvPr>
        </p:nvGraphicFramePr>
        <p:xfrm>
          <a:off x="359699" y="864378"/>
          <a:ext cx="8350667" cy="3393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2643">
                  <a:extLst>
                    <a:ext uri="{9D8B030D-6E8A-4147-A177-3AD203B41FA5}">
                      <a16:colId xmlns:a16="http://schemas.microsoft.com/office/drawing/2014/main" val="3365802215"/>
                    </a:ext>
                  </a:extLst>
                </a:gridCol>
                <a:gridCol w="1726308">
                  <a:extLst>
                    <a:ext uri="{9D8B030D-6E8A-4147-A177-3AD203B41FA5}">
                      <a16:colId xmlns:a16="http://schemas.microsoft.com/office/drawing/2014/main" val="3780680881"/>
                    </a:ext>
                  </a:extLst>
                </a:gridCol>
                <a:gridCol w="1491313">
                  <a:extLst>
                    <a:ext uri="{9D8B030D-6E8A-4147-A177-3AD203B41FA5}">
                      <a16:colId xmlns:a16="http://schemas.microsoft.com/office/drawing/2014/main" val="3232525896"/>
                    </a:ext>
                  </a:extLst>
                </a:gridCol>
                <a:gridCol w="1642602">
                  <a:extLst>
                    <a:ext uri="{9D8B030D-6E8A-4147-A177-3AD203B41FA5}">
                      <a16:colId xmlns:a16="http://schemas.microsoft.com/office/drawing/2014/main" val="3052307856"/>
                    </a:ext>
                  </a:extLst>
                </a:gridCol>
                <a:gridCol w="2297801">
                  <a:extLst>
                    <a:ext uri="{9D8B030D-6E8A-4147-A177-3AD203B41FA5}">
                      <a16:colId xmlns:a16="http://schemas.microsoft.com/office/drawing/2014/main" val="792401364"/>
                    </a:ext>
                  </a:extLst>
                </a:gridCol>
              </a:tblGrid>
              <a:tr h="437024"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Author/ Year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findings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559567"/>
                  </a:ext>
                </a:extLst>
              </a:tr>
              <a:tr h="10830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Zhang </a:t>
                      </a:r>
                      <a:r>
                        <a:rPr lang="en-IN" sz="1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al.,</a:t>
                      </a: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Unlocking the potential of phytochemicals in inhibiting SARS-CoV-2 </a:t>
                      </a:r>
                      <a:r>
                        <a:rPr lang="en-US" sz="1400" b="0" i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Mpro</a:t>
                      </a:r>
                      <a:endParaRPr lang="en-US" sz="14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Scientific Reports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in-vitro confirmation, in-vivo data lacking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ADMET-screened phytochemicals inhibited SARS-CoV-2 in cell assays, supporting ADMET filtering before testing.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608066"/>
                  </a:ext>
                </a:extLst>
              </a:tr>
              <a:tr h="1083061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Rahman </a:t>
                      </a:r>
                      <a:r>
                        <a:rPr lang="en-IN" sz="1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al.,</a:t>
                      </a: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Computational drug discovery of phytochemical alkaloids: comparison of predicted vs experimental ADMET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BMC Complementary Medicine &amp; Therapies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Focused on few alkaloids, in-vivo validation missing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Demonstrated good agreement between predicted ADMET (</a:t>
                      </a:r>
                      <a:r>
                        <a:rPr lang="en-US" sz="14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SwissADME</a:t>
                      </a: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4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pkCSM</a:t>
                      </a: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and experimental ADMET results.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22367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2370E47-9684-651D-17D9-2B4B1BB21DA1}"/>
              </a:ext>
            </a:extLst>
          </p:cNvPr>
          <p:cNvSpPr txBox="1"/>
          <p:nvPr/>
        </p:nvSpPr>
        <p:spPr>
          <a:xfrm>
            <a:off x="222378" y="181673"/>
            <a:ext cx="2608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170C6-162B-2988-9A35-7E9BF28D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18644"/>
            <a:ext cx="2057400" cy="365125"/>
          </a:xfrm>
        </p:spPr>
        <p:txBody>
          <a:bodyPr/>
          <a:lstStyle/>
          <a:p>
            <a:fld id="{9BDE45F8-2765-4AF5-869F-7B4CDD851A69}" type="slidenum">
              <a:rPr lang="en-IN" smtClean="0"/>
              <a:t>17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49E49-DCC0-FF5B-BD49-6E69DD3ACA71}"/>
              </a:ext>
            </a:extLst>
          </p:cNvPr>
          <p:cNvSpPr txBox="1"/>
          <p:nvPr/>
        </p:nvSpPr>
        <p:spPr>
          <a:xfrm>
            <a:off x="7486650" y="12396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3</a:t>
            </a:r>
          </a:p>
        </p:txBody>
      </p:sp>
    </p:spTree>
    <p:extLst>
      <p:ext uri="{BB962C8B-B14F-4D97-AF65-F5344CB8AC3E}">
        <p14:creationId xmlns:p14="http://schemas.microsoft.com/office/powerpoint/2010/main" val="783730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DA68C-BB9C-0CBF-ABCA-C9422F537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B86ED5-1A89-6B2D-7A3C-4C835991E185}"/>
              </a:ext>
            </a:extLst>
          </p:cNvPr>
          <p:cNvSpPr txBox="1"/>
          <p:nvPr/>
        </p:nvSpPr>
        <p:spPr>
          <a:xfrm>
            <a:off x="255639" y="176980"/>
            <a:ext cx="3478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Methodology/ Work plan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3089CE-47CD-02C5-564B-514A25361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18</a:t>
            </a:fld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B8B2E4-083D-2694-AFBF-F478CE1864FB}"/>
              </a:ext>
            </a:extLst>
          </p:cNvPr>
          <p:cNvSpPr txBox="1"/>
          <p:nvPr/>
        </p:nvSpPr>
        <p:spPr>
          <a:xfrm>
            <a:off x="7486650" y="12396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3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1AA302E-A2C8-0DF6-0C48-B01DA1CF67D6}"/>
              </a:ext>
            </a:extLst>
          </p:cNvPr>
          <p:cNvGrpSpPr/>
          <p:nvPr/>
        </p:nvGrpSpPr>
        <p:grpSpPr>
          <a:xfrm>
            <a:off x="976690" y="1345352"/>
            <a:ext cx="6965964" cy="4260272"/>
            <a:chOff x="976690" y="1345352"/>
            <a:chExt cx="6965964" cy="426027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98DA7B9-33CF-6E09-948B-F8F89907FEF3}"/>
                </a:ext>
              </a:extLst>
            </p:cNvPr>
            <p:cNvSpPr/>
            <p:nvPr/>
          </p:nvSpPr>
          <p:spPr>
            <a:xfrm>
              <a:off x="976690" y="1345352"/>
              <a:ext cx="5349053" cy="609537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 standardized SMILES of the shortlisted compounds</a:t>
              </a:r>
              <a:endParaRPr lang="en-I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00F2EA5-A22F-0B3B-0E60-85291A4CA138}"/>
                </a:ext>
              </a:extLst>
            </p:cNvPr>
            <p:cNvSpPr/>
            <p:nvPr/>
          </p:nvSpPr>
          <p:spPr>
            <a:xfrm>
              <a:off x="1496218" y="2482583"/>
              <a:ext cx="5317407" cy="625499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 silico ADMET prediction tools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SwissADME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pkCSM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ED358440-3A08-A38B-297C-FE630F101BF2}"/>
                </a:ext>
              </a:extLst>
            </p:cNvPr>
            <p:cNvSpPr/>
            <p:nvPr/>
          </p:nvSpPr>
          <p:spPr>
            <a:xfrm>
              <a:off x="1192990" y="3685625"/>
              <a:ext cx="6174556" cy="625499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Eliminate or deprioritize compounds with predicted IC50 values</a:t>
              </a:r>
              <a:endParaRPr lang="en-I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144F12A-8D35-6DA6-FCF0-58C6C8F8FADB}"/>
                </a:ext>
              </a:extLst>
            </p:cNvPr>
            <p:cNvSpPr/>
            <p:nvPr/>
          </p:nvSpPr>
          <p:spPr>
            <a:xfrm>
              <a:off x="1409733" y="4888667"/>
              <a:ext cx="6532921" cy="716957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 top compounds 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with acceptable scores for formulation work</a:t>
              </a:r>
              <a:endParaRPr lang="en-IN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44800AA9-5675-122A-F90A-41DA644BAD9F}"/>
                </a:ext>
              </a:extLst>
            </p:cNvPr>
            <p:cNvSpPr/>
            <p:nvPr/>
          </p:nvSpPr>
          <p:spPr>
            <a:xfrm>
              <a:off x="6344597" y="4311124"/>
              <a:ext cx="469028" cy="577543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4130588D-8E5B-4BB5-766B-B881D8E68495}"/>
                </a:ext>
              </a:extLst>
            </p:cNvPr>
            <p:cNvSpPr/>
            <p:nvPr/>
          </p:nvSpPr>
          <p:spPr>
            <a:xfrm>
              <a:off x="5141434" y="1954889"/>
              <a:ext cx="469028" cy="543656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33DCCA4A-2669-0E52-D9A8-8ED5A827C296}"/>
                </a:ext>
              </a:extLst>
            </p:cNvPr>
            <p:cNvSpPr/>
            <p:nvPr/>
          </p:nvSpPr>
          <p:spPr>
            <a:xfrm>
              <a:off x="5714157" y="3108082"/>
              <a:ext cx="469028" cy="60428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76616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03557-5D08-44E4-1466-FE4C84147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D7D3E86-F7F2-A525-F9D5-75379D07C340}"/>
              </a:ext>
            </a:extLst>
          </p:cNvPr>
          <p:cNvSpPr txBox="1"/>
          <p:nvPr/>
        </p:nvSpPr>
        <p:spPr>
          <a:xfrm>
            <a:off x="299883" y="215913"/>
            <a:ext cx="82935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4: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formulate a multi-target polyherbal combination based on computationally identified phytochemicals.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3F4616-6A0C-5A4A-2EC6-C59F380B04B9}"/>
              </a:ext>
            </a:extLst>
          </p:cNvPr>
          <p:cNvSpPr txBox="1"/>
          <p:nvPr/>
        </p:nvSpPr>
        <p:spPr>
          <a:xfrm>
            <a:off x="299883" y="922463"/>
            <a:ext cx="220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Research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6491F7-6FEC-9BC5-BEC6-8ED3F2869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827270"/>
              </p:ext>
            </p:extLst>
          </p:nvPr>
        </p:nvGraphicFramePr>
        <p:xfrm>
          <a:off x="388374" y="1435093"/>
          <a:ext cx="8510529" cy="5191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5070">
                  <a:extLst>
                    <a:ext uri="{9D8B030D-6E8A-4147-A177-3AD203B41FA5}">
                      <a16:colId xmlns:a16="http://schemas.microsoft.com/office/drawing/2014/main" val="3365802215"/>
                    </a:ext>
                  </a:extLst>
                </a:gridCol>
                <a:gridCol w="2454667">
                  <a:extLst>
                    <a:ext uri="{9D8B030D-6E8A-4147-A177-3AD203B41FA5}">
                      <a16:colId xmlns:a16="http://schemas.microsoft.com/office/drawing/2014/main" val="3780680881"/>
                    </a:ext>
                  </a:extLst>
                </a:gridCol>
                <a:gridCol w="1259998">
                  <a:extLst>
                    <a:ext uri="{9D8B030D-6E8A-4147-A177-3AD203B41FA5}">
                      <a16:colId xmlns:a16="http://schemas.microsoft.com/office/drawing/2014/main" val="3232525896"/>
                    </a:ext>
                  </a:extLst>
                </a:gridCol>
                <a:gridCol w="2176527">
                  <a:extLst>
                    <a:ext uri="{9D8B030D-6E8A-4147-A177-3AD203B41FA5}">
                      <a16:colId xmlns:a16="http://schemas.microsoft.com/office/drawing/2014/main" val="3052307856"/>
                    </a:ext>
                  </a:extLst>
                </a:gridCol>
                <a:gridCol w="1484267">
                  <a:extLst>
                    <a:ext uri="{9D8B030D-6E8A-4147-A177-3AD203B41FA5}">
                      <a16:colId xmlns:a16="http://schemas.microsoft.com/office/drawing/2014/main" val="792401364"/>
                    </a:ext>
                  </a:extLst>
                </a:gridCol>
              </a:tblGrid>
              <a:tr h="437024">
                <a:tc>
                  <a:txBody>
                    <a:bodyPr/>
                    <a:lstStyle/>
                    <a:p>
                      <a:pPr algn="l"/>
                      <a:r>
                        <a:rPr lang="en-IN" sz="1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Author/Year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findings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559567"/>
                  </a:ext>
                </a:extLst>
              </a:tr>
              <a:tr h="1006256">
                <a:tc>
                  <a:txBody>
                    <a:bodyPr/>
                    <a:lstStyle/>
                    <a:p>
                      <a:r>
                        <a:rPr lang="da-DK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Singh A.</a:t>
                      </a:r>
                      <a:r>
                        <a:rPr lang="da-DK" sz="14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al.,</a:t>
                      </a:r>
                      <a:r>
                        <a:rPr lang="da-DK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2024 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network pharmacology approach with experimental validation to discover protective mechanism of poly-herbal extract on diabetes mellitus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1" u="sng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 tooltip="Go to Journal of King Saud University - Science on ScienceDirec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Journal of King Saud University - Science</a:t>
                      </a:r>
                      <a:endParaRPr lang="en-US" sz="1400" b="0" i="1" u="sng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IN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Heavy reliance on in-silico inference for some pathways, in-vitro enzyme assays used but limited long-term in vivo/toxicity data.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Showed α-glucosidase inhibition and multi-pathway targeting.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7586"/>
                  </a:ext>
                </a:extLst>
              </a:tr>
              <a:tr h="1201389">
                <a:tc>
                  <a:txBody>
                    <a:bodyPr/>
                    <a:lstStyle/>
                    <a:p>
                      <a:r>
                        <a:rPr lang="da-DK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Banerjee S.</a:t>
                      </a:r>
                      <a:r>
                        <a:rPr lang="da-DK" sz="1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al.,</a:t>
                      </a:r>
                      <a:r>
                        <a:rPr lang="da-DK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2025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 pharmacology and metabolomics reveal </a:t>
                      </a:r>
                      <a:r>
                        <a:rPr lang="en-IN" sz="14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Mathurameha</a:t>
                      </a: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 Thai traditional anti-diabetic formula, enhances glucose metabolism through PI3K-AKT/AMPK/GLUT4 pathway modulation</a:t>
                      </a:r>
                      <a:endParaRPr lang="en-US" sz="14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Scientific Reports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 pathway assignments inferred from network analysis and cell models - clinical evidence not available.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Metabolomics, docking and assays confirmed PI3K/AKT &amp; AMPK/GLUT4 modulation.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014649"/>
                  </a:ext>
                </a:extLst>
              </a:tr>
              <a:tr h="1201389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Nisakathakadi</a:t>
                      </a: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Kashaya </a:t>
                      </a:r>
                      <a:r>
                        <a:rPr lang="en-IN" sz="1400" b="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et al.,</a:t>
                      </a: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 vitro</a:t>
                      </a:r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and </a:t>
                      </a:r>
                      <a:r>
                        <a:rPr lang="en-IN" sz="1400" b="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 silico</a:t>
                      </a:r>
                      <a:r>
                        <a:rPr lang="en-IN" sz="1400" b="0" i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analysis proving DPP4 inhibition and diabetes-associated gene network modulation by a polyherbal formulation: </a:t>
                      </a:r>
                      <a:r>
                        <a:rPr lang="en-IN" sz="1400" b="0" i="1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Nisakathakadi</a:t>
                      </a:r>
                      <a:r>
                        <a:rPr lang="en-IN" sz="1400" b="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Kashaya</a:t>
                      </a:r>
                      <a:endParaRPr lang="en-US" sz="14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Journal of Biomolecular Structure and Dynamics </a:t>
                      </a:r>
                      <a:endParaRPr lang="en-IN" sz="1400" b="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Initial validation rather than a complete computational–experimental pipeline for polyherbal formulation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Linked traditional Ayurvedic formula activity to specific phytochemicals.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3196071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090BBA-3309-5FB5-F41F-B8B927968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19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348B44-831A-9389-4EEE-4810DBFCF07A}"/>
              </a:ext>
            </a:extLst>
          </p:cNvPr>
          <p:cNvSpPr txBox="1"/>
          <p:nvPr/>
        </p:nvSpPr>
        <p:spPr>
          <a:xfrm>
            <a:off x="7486650" y="12396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4</a:t>
            </a:r>
          </a:p>
        </p:txBody>
      </p:sp>
    </p:spTree>
    <p:extLst>
      <p:ext uri="{BB962C8B-B14F-4D97-AF65-F5344CB8AC3E}">
        <p14:creationId xmlns:p14="http://schemas.microsoft.com/office/powerpoint/2010/main" val="427889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3AACC9-A139-D8B8-D340-1B632F53E7A0}"/>
              </a:ext>
            </a:extLst>
          </p:cNvPr>
          <p:cNvSpPr txBox="1"/>
          <p:nvPr/>
        </p:nvSpPr>
        <p:spPr>
          <a:xfrm>
            <a:off x="527424" y="467272"/>
            <a:ext cx="1655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43D2B5-43DF-2D80-4143-2D8C5CB643B1}"/>
              </a:ext>
            </a:extLst>
          </p:cNvPr>
          <p:cNvSpPr txBox="1"/>
          <p:nvPr/>
        </p:nvSpPr>
        <p:spPr>
          <a:xfrm>
            <a:off x="517594" y="1354502"/>
            <a:ext cx="516545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Background</a:t>
            </a:r>
          </a:p>
          <a:p>
            <a:pPr marL="257175" indent="-257175">
              <a:buFont typeface="+mj-lt"/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257175" indent="-257175">
              <a:buFont typeface="+mj-lt"/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</a:t>
            </a:r>
          </a:p>
          <a:p>
            <a:pPr marL="257175" indent="-257175">
              <a:buFont typeface="+mj-lt"/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Motivation </a:t>
            </a:r>
          </a:p>
          <a:p>
            <a:pPr marL="257175" indent="-257175">
              <a:buFont typeface="+mj-lt"/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257175" indent="-257175">
              <a:buFont typeface="+mj-lt"/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Research </a:t>
            </a:r>
          </a:p>
          <a:p>
            <a:pPr marL="257175" indent="-257175">
              <a:buFont typeface="+mj-lt"/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/ Work Plan</a:t>
            </a:r>
          </a:p>
          <a:p>
            <a:pPr marL="257175" indent="-257175">
              <a:buFont typeface="+mj-lt"/>
              <a:buAutoNum type="arabicPeriod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57175" indent="-257175">
              <a:buFont typeface="+mj-lt"/>
              <a:buAutoNum type="arabi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Course work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29D3D8-629F-53A7-5CBE-DB75C392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231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712E7F3-21FE-73D8-CEEA-46E421A23E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991555"/>
              </p:ext>
            </p:extLst>
          </p:nvPr>
        </p:nvGraphicFramePr>
        <p:xfrm>
          <a:off x="388374" y="858189"/>
          <a:ext cx="8367251" cy="2235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955">
                  <a:extLst>
                    <a:ext uri="{9D8B030D-6E8A-4147-A177-3AD203B41FA5}">
                      <a16:colId xmlns:a16="http://schemas.microsoft.com/office/drawing/2014/main" val="3365802215"/>
                    </a:ext>
                  </a:extLst>
                </a:gridCol>
                <a:gridCol w="1877961">
                  <a:extLst>
                    <a:ext uri="{9D8B030D-6E8A-4147-A177-3AD203B41FA5}">
                      <a16:colId xmlns:a16="http://schemas.microsoft.com/office/drawing/2014/main" val="3780680881"/>
                    </a:ext>
                  </a:extLst>
                </a:gridCol>
                <a:gridCol w="1415845">
                  <a:extLst>
                    <a:ext uri="{9D8B030D-6E8A-4147-A177-3AD203B41FA5}">
                      <a16:colId xmlns:a16="http://schemas.microsoft.com/office/drawing/2014/main" val="3232525896"/>
                    </a:ext>
                  </a:extLst>
                </a:gridCol>
                <a:gridCol w="1700981">
                  <a:extLst>
                    <a:ext uri="{9D8B030D-6E8A-4147-A177-3AD203B41FA5}">
                      <a16:colId xmlns:a16="http://schemas.microsoft.com/office/drawing/2014/main" val="3052307856"/>
                    </a:ext>
                  </a:extLst>
                </a:gridCol>
                <a:gridCol w="2197509">
                  <a:extLst>
                    <a:ext uri="{9D8B030D-6E8A-4147-A177-3AD203B41FA5}">
                      <a16:colId xmlns:a16="http://schemas.microsoft.com/office/drawing/2014/main" val="792401364"/>
                    </a:ext>
                  </a:extLst>
                </a:gridCol>
              </a:tblGrid>
              <a:tr h="437024"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Author/Year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findings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559567"/>
                  </a:ext>
                </a:extLst>
              </a:tr>
              <a:tr h="1201389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Yang</a:t>
                      </a:r>
                      <a:r>
                        <a:rPr lang="en-IN" sz="1400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et al.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2025 </a:t>
                      </a:r>
                      <a:endParaRPr lang="en-IN" sz="14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 pharmacology and experimental validation to investigate [herbal formula effect on diabetes-related pathology]</a:t>
                      </a:r>
                      <a:endParaRPr lang="en-US" sz="14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5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hlinkClick r:id="rId2" tooltip="Go to Journal of King Saud University - Science on ScienceDirec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Journal of King Saud University - Science</a:t>
                      </a:r>
                      <a:endParaRPr lang="en-US" sz="1350" b="0" i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sz="14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Disease endpoint may be a diabetes complication (cardiomyopathy) rather than primary glycemic control; still demonstrates integrated pipeline.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Network pharmacology + docking + in vivo validation; multi-target evidence.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9911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CBD10BA-C06E-15A2-593D-7E4C18E0BFB6}"/>
              </a:ext>
            </a:extLst>
          </p:cNvPr>
          <p:cNvSpPr txBox="1"/>
          <p:nvPr/>
        </p:nvSpPr>
        <p:spPr>
          <a:xfrm>
            <a:off x="260554" y="185044"/>
            <a:ext cx="220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E4A349-9DBA-5415-CEBA-B7CAF2080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20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460B6-FB03-670B-642E-B74AD14E91B3}"/>
              </a:ext>
            </a:extLst>
          </p:cNvPr>
          <p:cNvSpPr txBox="1"/>
          <p:nvPr/>
        </p:nvSpPr>
        <p:spPr>
          <a:xfrm>
            <a:off x="7486650" y="12396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4</a:t>
            </a:r>
          </a:p>
        </p:txBody>
      </p:sp>
    </p:spTree>
    <p:extLst>
      <p:ext uri="{BB962C8B-B14F-4D97-AF65-F5344CB8AC3E}">
        <p14:creationId xmlns:p14="http://schemas.microsoft.com/office/powerpoint/2010/main" val="425685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559F4-B1CA-2540-E85B-4D7037A43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A91C988-A399-C453-ABA9-079AF7896DC1}"/>
              </a:ext>
            </a:extLst>
          </p:cNvPr>
          <p:cNvSpPr txBox="1"/>
          <p:nvPr/>
        </p:nvSpPr>
        <p:spPr>
          <a:xfrm>
            <a:off x="206478" y="114155"/>
            <a:ext cx="2927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Methodology/ Work plan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9B7164-0322-AEF3-7FD9-BE07A0E2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21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93815D-2A68-71E3-E589-8DD0866F9E4E}"/>
              </a:ext>
            </a:extLst>
          </p:cNvPr>
          <p:cNvSpPr txBox="1"/>
          <p:nvPr/>
        </p:nvSpPr>
        <p:spPr>
          <a:xfrm>
            <a:off x="7486650" y="12396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4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5D8ADF8-7D10-FB78-0138-A284808912C5}"/>
              </a:ext>
            </a:extLst>
          </p:cNvPr>
          <p:cNvGrpSpPr/>
          <p:nvPr/>
        </p:nvGrpSpPr>
        <p:grpSpPr>
          <a:xfrm>
            <a:off x="668328" y="1224512"/>
            <a:ext cx="7169764" cy="4085155"/>
            <a:chOff x="668328" y="1186804"/>
            <a:chExt cx="7169764" cy="4085155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8E4C8FE7-A9C0-B6A2-8C56-FA7AE9B1AE2A}"/>
                </a:ext>
              </a:extLst>
            </p:cNvPr>
            <p:cNvSpPr/>
            <p:nvPr/>
          </p:nvSpPr>
          <p:spPr>
            <a:xfrm>
              <a:off x="668328" y="1186804"/>
              <a:ext cx="5508366" cy="627604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 plants that collectively cover multi-target hits </a:t>
              </a:r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47E2913-07C4-A74A-B4AD-D6212326F7C1}"/>
                </a:ext>
              </a:extLst>
            </p:cNvPr>
            <p:cNvSpPr/>
            <p:nvPr/>
          </p:nvSpPr>
          <p:spPr>
            <a:xfrm>
              <a:off x="1184098" y="2390693"/>
              <a:ext cx="5508366" cy="576847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Standardization of Phytochemicals</a:t>
              </a: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3E5A35B-6250-8193-66EC-71FF13F90C0C}"/>
                </a:ext>
              </a:extLst>
            </p:cNvPr>
            <p:cNvSpPr/>
            <p:nvPr/>
          </p:nvSpPr>
          <p:spPr>
            <a:xfrm>
              <a:off x="2300141" y="3553194"/>
              <a:ext cx="5003216" cy="556264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 vitro combination testing (screening for synergy)</a:t>
              </a:r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C67DEC88-C3A9-D251-2A48-834A9A1B1B80}"/>
                </a:ext>
              </a:extLst>
            </p:cNvPr>
            <p:cNvSpPr/>
            <p:nvPr/>
          </p:nvSpPr>
          <p:spPr>
            <a:xfrm>
              <a:off x="3164419" y="4695112"/>
              <a:ext cx="4673673" cy="576847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Finalize formulation prototype</a:t>
              </a:r>
            </a:p>
          </p:txBody>
        </p:sp>
        <p:sp>
          <p:nvSpPr>
            <p:cNvPr id="5" name="Arrow: Down 4">
              <a:extLst>
                <a:ext uri="{FF2B5EF4-FFF2-40B4-BE49-F238E27FC236}">
                  <a16:creationId xmlns:a16="http://schemas.microsoft.com/office/drawing/2014/main" id="{028B25BD-1770-38B1-78B3-9A1E971FDD87}"/>
                </a:ext>
              </a:extLst>
            </p:cNvPr>
            <p:cNvSpPr/>
            <p:nvPr/>
          </p:nvSpPr>
          <p:spPr>
            <a:xfrm>
              <a:off x="4814430" y="1795721"/>
              <a:ext cx="469028" cy="60428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94529E7C-0D70-F81A-6420-1758AB94B6B4}"/>
                </a:ext>
              </a:extLst>
            </p:cNvPr>
            <p:cNvSpPr/>
            <p:nvPr/>
          </p:nvSpPr>
          <p:spPr>
            <a:xfrm>
              <a:off x="5266742" y="2960511"/>
              <a:ext cx="469028" cy="60428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57B71BC8-49A6-246D-55B9-AB45A8CAEFD3}"/>
                </a:ext>
              </a:extLst>
            </p:cNvPr>
            <p:cNvSpPr/>
            <p:nvPr/>
          </p:nvSpPr>
          <p:spPr>
            <a:xfrm>
              <a:off x="5566677" y="4109458"/>
              <a:ext cx="469028" cy="604289"/>
            </a:xfrm>
            <a:prstGeom prst="downArrow">
              <a:avLst>
                <a:gd name="adj1" fmla="val 50000"/>
                <a:gd name="adj2" fmla="val 500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453611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F356E-6CFB-B032-77C2-21F094840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92DDCE-1973-D814-2BA0-2156F6936772}"/>
              </a:ext>
            </a:extLst>
          </p:cNvPr>
          <p:cNvSpPr txBox="1"/>
          <p:nvPr/>
        </p:nvSpPr>
        <p:spPr>
          <a:xfrm>
            <a:off x="299883" y="215913"/>
            <a:ext cx="829351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 5: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validate the anti-diabetic activity of the polyherbal formulation through wet-lab enzyme inhibition assays.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EC5A9F-5F8B-10C8-6B88-F3765BDBD0C6}"/>
              </a:ext>
            </a:extLst>
          </p:cNvPr>
          <p:cNvSpPr txBox="1"/>
          <p:nvPr/>
        </p:nvSpPr>
        <p:spPr>
          <a:xfrm>
            <a:off x="422787" y="1031521"/>
            <a:ext cx="22048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Research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071CE82-3418-0539-F7EF-BD29D06BF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754675"/>
              </p:ext>
            </p:extLst>
          </p:nvPr>
        </p:nvGraphicFramePr>
        <p:xfrm>
          <a:off x="422787" y="1518641"/>
          <a:ext cx="8401664" cy="5131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0692">
                  <a:extLst>
                    <a:ext uri="{9D8B030D-6E8A-4147-A177-3AD203B41FA5}">
                      <a16:colId xmlns:a16="http://schemas.microsoft.com/office/drawing/2014/main" val="3365802215"/>
                    </a:ext>
                  </a:extLst>
                </a:gridCol>
                <a:gridCol w="1960999">
                  <a:extLst>
                    <a:ext uri="{9D8B030D-6E8A-4147-A177-3AD203B41FA5}">
                      <a16:colId xmlns:a16="http://schemas.microsoft.com/office/drawing/2014/main" val="3780680881"/>
                    </a:ext>
                  </a:extLst>
                </a:gridCol>
                <a:gridCol w="1329180">
                  <a:extLst>
                    <a:ext uri="{9D8B030D-6E8A-4147-A177-3AD203B41FA5}">
                      <a16:colId xmlns:a16="http://schemas.microsoft.com/office/drawing/2014/main" val="3232525896"/>
                    </a:ext>
                  </a:extLst>
                </a:gridCol>
                <a:gridCol w="1555422">
                  <a:extLst>
                    <a:ext uri="{9D8B030D-6E8A-4147-A177-3AD203B41FA5}">
                      <a16:colId xmlns:a16="http://schemas.microsoft.com/office/drawing/2014/main" val="3052307856"/>
                    </a:ext>
                  </a:extLst>
                </a:gridCol>
                <a:gridCol w="2395371">
                  <a:extLst>
                    <a:ext uri="{9D8B030D-6E8A-4147-A177-3AD203B41FA5}">
                      <a16:colId xmlns:a16="http://schemas.microsoft.com/office/drawing/2014/main" val="792401364"/>
                    </a:ext>
                  </a:extLst>
                </a:gridCol>
              </a:tblGrid>
              <a:tr h="483010"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Author/Year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findings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559567"/>
                  </a:ext>
                </a:extLst>
              </a:tr>
              <a:tr h="1490662">
                <a:tc>
                  <a:txBody>
                    <a:bodyPr/>
                    <a:lstStyle/>
                    <a:p>
                      <a:r>
                        <a:rPr lang="en-IN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Anjana </a:t>
                      </a:r>
                      <a:r>
                        <a:rPr lang="en-IN" sz="14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Thottappillil</a:t>
                      </a:r>
                      <a:r>
                        <a:rPr lang="en-IN" sz="14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et al., 2024</a:t>
                      </a:r>
                      <a:endParaRPr lang="en-IN" sz="1400" b="0" u="none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 vitro</a:t>
                      </a: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and </a:t>
                      </a:r>
                      <a:r>
                        <a:rPr lang="en-IN" sz="14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 silico</a:t>
                      </a: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 analysis proving DPP4 inhibition and diabetes-associated gene network modulation by a polyherbal formulation: </a:t>
                      </a:r>
                      <a:r>
                        <a:rPr lang="en-IN" sz="1400" b="0" i="1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Nisakathakadi</a:t>
                      </a:r>
                      <a:r>
                        <a:rPr lang="en-IN" sz="14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Kashaya</a:t>
                      </a:r>
                      <a:endParaRPr lang="en-IN" sz="1400" b="0" i="0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 of Biomolecular structure and dynamics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Active constituents not isolated/purified, </a:t>
                      </a:r>
                      <a:r>
                        <a:rPr lang="it-IT" sz="1400" dirty="0">
                          <a:solidFill>
                            <a:schemeClr val="tx1"/>
                          </a:solidFill>
                        </a:rPr>
                        <a:t>Mostly in vitro + in silico.</a:t>
                      </a:r>
                      <a:endParaRPr lang="en-US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Analysed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compound (NK) showed measurable DPP-4 enzyme inhibition (in vitro) and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in-silico docking, followed by candidate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bioactives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were proposed.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751785"/>
                  </a:ext>
                </a:extLst>
              </a:tr>
              <a:tr h="1288538">
                <a:tc>
                  <a:txBody>
                    <a:bodyPr/>
                    <a:lstStyle/>
                    <a:p>
                      <a:pPr algn="l"/>
                      <a:r>
                        <a:rPr lang="en-IN" sz="14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Sridevi et al., 2025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Evaluation of polyherbal synergy against diabetes: in-vitro analysis.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Future Science </a:t>
                      </a:r>
                      <a:endParaRPr lang="en-IN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0" dirty="0"/>
                        <a:t>No quantitative synergy analyses, Only in-vitro assays, No standardization of extracts.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l-G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α-</a:t>
                      </a: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glucosidase / </a:t>
                      </a:r>
                      <a:r>
                        <a:rPr lang="el-G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α-</a:t>
                      </a: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amylase / cell-based glucose assays on a methanolic polyherbal extract, showed dose-dependent enzyme inhibition and improved markers in cell assays.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747081"/>
                  </a:ext>
                </a:extLst>
              </a:tr>
              <a:tr h="1288538">
                <a:tc>
                  <a:txBody>
                    <a:bodyPr/>
                    <a:lstStyle/>
                    <a:p>
                      <a:pPr algn="l"/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Kitphati et al.,2024 </a:t>
                      </a:r>
                      <a:endParaRPr lang="en-IN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b="0" i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Antihyperglycemic activity of a novel polyherbal formula (HF344)</a:t>
                      </a:r>
                      <a:endParaRPr lang="en-US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 i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Heliyon</a:t>
                      </a:r>
                      <a:endParaRPr lang="en-IN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0" dirty="0"/>
                        <a:t>Lack of long-term or chronic toxicity data, </a:t>
                      </a:r>
                      <a:r>
                        <a:rPr lang="en-IN" b="0" dirty="0"/>
                        <a:t>No pharmacokinetic (PK) profiling, </a:t>
                      </a:r>
                      <a:endParaRPr lang="en-US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l-GR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α-</a:t>
                      </a:r>
                      <a:r>
                        <a:rPr lang="en-IN" sz="14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glucosidase inhibition (in vitro) - HF344 showed concentration-dependent inhibition, also reported ex vivo/in vivo glucose effects.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406022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0E656E-951D-DC1C-25E2-4C2D40DDC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22</a:t>
            </a:fld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AACFA9-1049-CF40-C3D0-5548E6DF4AD4}"/>
              </a:ext>
            </a:extLst>
          </p:cNvPr>
          <p:cNvSpPr txBox="1"/>
          <p:nvPr/>
        </p:nvSpPr>
        <p:spPr>
          <a:xfrm>
            <a:off x="7486650" y="12396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5</a:t>
            </a:r>
          </a:p>
        </p:txBody>
      </p:sp>
    </p:spTree>
    <p:extLst>
      <p:ext uri="{BB962C8B-B14F-4D97-AF65-F5344CB8AC3E}">
        <p14:creationId xmlns:p14="http://schemas.microsoft.com/office/powerpoint/2010/main" val="837366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D7A81FD-CFC9-88A6-C7F6-CCEB37CCE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713219"/>
              </p:ext>
            </p:extLst>
          </p:nvPr>
        </p:nvGraphicFramePr>
        <p:xfrm>
          <a:off x="319548" y="737760"/>
          <a:ext cx="8504903" cy="57532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5291">
                  <a:extLst>
                    <a:ext uri="{9D8B030D-6E8A-4147-A177-3AD203B41FA5}">
                      <a16:colId xmlns:a16="http://schemas.microsoft.com/office/drawing/2014/main" val="3365802215"/>
                    </a:ext>
                  </a:extLst>
                </a:gridCol>
                <a:gridCol w="1956518">
                  <a:extLst>
                    <a:ext uri="{9D8B030D-6E8A-4147-A177-3AD203B41FA5}">
                      <a16:colId xmlns:a16="http://schemas.microsoft.com/office/drawing/2014/main" val="3780680881"/>
                    </a:ext>
                  </a:extLst>
                </a:gridCol>
                <a:gridCol w="1291472">
                  <a:extLst>
                    <a:ext uri="{9D8B030D-6E8A-4147-A177-3AD203B41FA5}">
                      <a16:colId xmlns:a16="http://schemas.microsoft.com/office/drawing/2014/main" val="3232525896"/>
                    </a:ext>
                  </a:extLst>
                </a:gridCol>
                <a:gridCol w="2092750">
                  <a:extLst>
                    <a:ext uri="{9D8B030D-6E8A-4147-A177-3AD203B41FA5}">
                      <a16:colId xmlns:a16="http://schemas.microsoft.com/office/drawing/2014/main" val="3052307856"/>
                    </a:ext>
                  </a:extLst>
                </a:gridCol>
                <a:gridCol w="2008872">
                  <a:extLst>
                    <a:ext uri="{9D8B030D-6E8A-4147-A177-3AD203B41FA5}">
                      <a16:colId xmlns:a16="http://schemas.microsoft.com/office/drawing/2014/main" val="792401364"/>
                    </a:ext>
                  </a:extLst>
                </a:gridCol>
              </a:tblGrid>
              <a:tr h="437024"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Author/Year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Title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Journal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Limitations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findings</a:t>
                      </a: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2559567"/>
                  </a:ext>
                </a:extLst>
              </a:tr>
              <a:tr h="551272">
                <a:tc>
                  <a:txBody>
                    <a:bodyPr/>
                    <a:lstStyle/>
                    <a:p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Zhao et al., 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Synergistic in vitro antidiabetic activity of combined extracts (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Siraitia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Dimocarpus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Orthosiphon).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1" u="none" strike="noStrike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hlinkClick r:id="rId2" tooltip="Go to Kuwait Journal of Science on ScienceDirect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Kuwait Journal of Science</a:t>
                      </a:r>
                      <a:endParaRPr lang="en-IN" sz="1400" b="0" i="1" kern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endParaRPr lang="en-IN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 of Quantitative Synergy Analysis, High IC₅₀ Values Suggest Low Potency, </a:t>
                      </a:r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In Vitro </a:t>
                      </a:r>
                      <a:r>
                        <a:rPr lang="en-IN" sz="1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Modeling</a:t>
                      </a:r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α-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glucosidase / </a:t>
                      </a:r>
                      <a:r>
                        <a:rPr lang="el-GR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α-</a:t>
                      </a:r>
                      <a:r>
                        <a:rPr lang="en-IN" sz="1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amylase / antioxidant assays – combination of </a:t>
                      </a:r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extracts produced synergistic inhibition vs single extracts.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7586"/>
                  </a:ext>
                </a:extLst>
              </a:tr>
              <a:tr h="1201389">
                <a:tc>
                  <a:txBody>
                    <a:bodyPr/>
                    <a:lstStyle/>
                    <a:p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Anjana </a:t>
                      </a:r>
                      <a:r>
                        <a:rPr lang="en-IN" sz="1400" b="0" i="0" kern="12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Thottappillil</a:t>
                      </a: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et al.,2025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Varanadi</a:t>
                      </a:r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(polyherbal) formulation: in vitro DPP-4 inhibition and GLP-1 modulation.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Preprint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 of Quantitative Synergy Analysis, Computational Predictions Without Functional Confirmation, Safety and Toxicity Not Addressed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Demonstrated DPP-4 inhibition (enzymatic assay) and increased GLP-1 secretion in vitro (cell-based assay).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014649"/>
                  </a:ext>
                </a:extLst>
              </a:tr>
              <a:tr h="1201389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Patel, J. . (2025). 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Preparation and Standardization of some herbal Antidiabetic drugs in Polyherbal Formulation. </a:t>
                      </a:r>
                      <a:endParaRPr lang="en-IN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Asian Journal of Pharmaceutics</a:t>
                      </a:r>
                      <a:endParaRPr lang="en-IN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bioactivity-guided fractionation / active marker isolation, </a:t>
                      </a:r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quantitative potency data for bioassays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Developed and standardized a polyherbal antidiabetic formulation from seven selected plants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458114"/>
                  </a:ext>
                </a:extLst>
              </a:tr>
              <a:tr h="1091205"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Animish, A., &amp; M. A., J. (2025)</a:t>
                      </a:r>
                      <a:endParaRPr lang="en-IN" sz="1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Evaluation and screening of polyherbal formulation for diabetes management: toxicity assessment on Albino Wistar rats</a:t>
                      </a:r>
                      <a:endParaRPr lang="en-IN" sz="1400" b="0" i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1" kern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Natural Product Research</a:t>
                      </a:r>
                      <a:endParaRPr lang="en-IN" sz="1400" b="0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to in-vitro enzyme data, no compound standardization, no efficacy testing in vivo, unclear reproducibility.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PHF-3 (</a:t>
                      </a:r>
                      <a:r>
                        <a:rPr lang="en-IN" sz="1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Costus</a:t>
                      </a:r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pictus + </a:t>
                      </a:r>
                      <a:r>
                        <a:rPr lang="en-IN" sz="1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Gymnema</a:t>
                      </a:r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sylvestre</a:t>
                      </a:r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Momordica </a:t>
                      </a:r>
                      <a:r>
                        <a:rPr lang="en-IN" sz="14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charantia</a:t>
                      </a:r>
                      <a:r>
                        <a:rPr lang="en-IN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 shows ~83% enzyme inhibition; stable and safe.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126051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F3F48EA-6974-2548-49CB-98E4A45AD4E5}"/>
              </a:ext>
            </a:extLst>
          </p:cNvPr>
          <p:cNvSpPr txBox="1"/>
          <p:nvPr/>
        </p:nvSpPr>
        <p:spPr>
          <a:xfrm>
            <a:off x="211392" y="176548"/>
            <a:ext cx="2608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Research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B82889-0269-E9A7-2A31-DD310CDC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23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54DF9-3FF3-21AC-0EFF-090F2499994D}"/>
              </a:ext>
            </a:extLst>
          </p:cNvPr>
          <p:cNvSpPr txBox="1"/>
          <p:nvPr/>
        </p:nvSpPr>
        <p:spPr>
          <a:xfrm>
            <a:off x="7486650" y="12396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5</a:t>
            </a:r>
          </a:p>
        </p:txBody>
      </p:sp>
    </p:spTree>
    <p:extLst>
      <p:ext uri="{BB962C8B-B14F-4D97-AF65-F5344CB8AC3E}">
        <p14:creationId xmlns:p14="http://schemas.microsoft.com/office/powerpoint/2010/main" val="2028879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0FB0B-1725-016E-B836-B310D585A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41192F-3040-FB0A-7CE8-725058FD4A5D}"/>
              </a:ext>
            </a:extLst>
          </p:cNvPr>
          <p:cNvSpPr txBox="1"/>
          <p:nvPr/>
        </p:nvSpPr>
        <p:spPr>
          <a:xfrm>
            <a:off x="255639" y="176980"/>
            <a:ext cx="3478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Methodology/ Work plan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20D295-59E4-7853-248F-7473C8DD9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24</a:t>
            </a:fld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73A273-4CD7-8D41-E5B9-9826A1A6CD68}"/>
              </a:ext>
            </a:extLst>
          </p:cNvPr>
          <p:cNvSpPr txBox="1"/>
          <p:nvPr/>
        </p:nvSpPr>
        <p:spPr>
          <a:xfrm>
            <a:off x="7486650" y="12396"/>
            <a:ext cx="11272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i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5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6B5ED91-1FF3-39C8-E650-F6774665F5B0}"/>
              </a:ext>
            </a:extLst>
          </p:cNvPr>
          <p:cNvSpPr/>
          <p:nvPr/>
        </p:nvSpPr>
        <p:spPr>
          <a:xfrm>
            <a:off x="1230961" y="2091433"/>
            <a:ext cx="3577990" cy="625601"/>
          </a:xfrm>
          <a:prstGeom prst="round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Enzymes, substrates &amp; controls </a:t>
            </a:r>
          </a:p>
          <a:p>
            <a:pPr algn="ctr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(DPP-4, </a:t>
            </a:r>
            <a:r>
              <a:rPr lang="el-G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α-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Glucosidase, PTP1B)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E471175-8DC6-7886-53D5-69495FA9FB10}"/>
              </a:ext>
            </a:extLst>
          </p:cNvPr>
          <p:cNvGrpSpPr/>
          <p:nvPr/>
        </p:nvGrpSpPr>
        <p:grpSpPr>
          <a:xfrm>
            <a:off x="829774" y="1231329"/>
            <a:ext cx="6839030" cy="4375987"/>
            <a:chOff x="829774" y="1212475"/>
            <a:chExt cx="6839030" cy="4375987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D29DE19-5A86-2FD5-2F5A-D9035522FE53}"/>
                </a:ext>
              </a:extLst>
            </p:cNvPr>
            <p:cNvSpPr/>
            <p:nvPr/>
          </p:nvSpPr>
          <p:spPr>
            <a:xfrm>
              <a:off x="844719" y="1212475"/>
              <a:ext cx="3296308" cy="513366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Prepare test materials</a:t>
              </a: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34BC1FB3-143B-EFFF-07E2-50EA2C4F2C1A}"/>
                </a:ext>
              </a:extLst>
            </p:cNvPr>
            <p:cNvSpPr/>
            <p:nvPr/>
          </p:nvSpPr>
          <p:spPr>
            <a:xfrm>
              <a:off x="1327937" y="3060395"/>
              <a:ext cx="4812821" cy="538442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Test the concentration ranges &amp; estimate IC₅₀ </a:t>
              </a:r>
            </a:p>
          </p:txBody>
        </p: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24B32958-F9E8-961C-F37F-DE1ACEFE2678}"/>
                </a:ext>
              </a:extLst>
            </p:cNvPr>
            <p:cNvSpPr/>
            <p:nvPr/>
          </p:nvSpPr>
          <p:spPr>
            <a:xfrm>
              <a:off x="829774" y="3964277"/>
              <a:ext cx="6301560" cy="679635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Kinetics &amp; mechanism (for promising hits)</a:t>
              </a:r>
            </a:p>
            <a:p>
              <a:pPr algn="ctr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Combination &amp; synergy testing (formulation vs single extracts)</a:t>
              </a:r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EFACA6FB-F846-BA45-1BED-7C1F45686D79}"/>
                </a:ext>
              </a:extLst>
            </p:cNvPr>
            <p:cNvSpPr/>
            <p:nvPr/>
          </p:nvSpPr>
          <p:spPr>
            <a:xfrm>
              <a:off x="3631435" y="5019249"/>
              <a:ext cx="4037369" cy="569213"/>
            </a:xfrm>
            <a:prstGeom prst="round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Quality &amp; reproducibility</a:t>
              </a:r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E3132D19-D6E5-F489-EB26-2875A6F910B8}"/>
                </a:ext>
              </a:extLst>
            </p:cNvPr>
            <p:cNvSpPr/>
            <p:nvPr/>
          </p:nvSpPr>
          <p:spPr>
            <a:xfrm>
              <a:off x="3131424" y="1726621"/>
              <a:ext cx="373626" cy="36241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Arrow: Down 23">
              <a:extLst>
                <a:ext uri="{FF2B5EF4-FFF2-40B4-BE49-F238E27FC236}">
                  <a16:creationId xmlns:a16="http://schemas.microsoft.com/office/drawing/2014/main" id="{8668F448-710D-0894-29C3-1F4091117130}"/>
                </a:ext>
              </a:extLst>
            </p:cNvPr>
            <p:cNvSpPr/>
            <p:nvPr/>
          </p:nvSpPr>
          <p:spPr>
            <a:xfrm>
              <a:off x="3631435" y="2715342"/>
              <a:ext cx="373626" cy="36241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F0D64780-6725-506E-B663-A351B015F323}"/>
                </a:ext>
              </a:extLst>
            </p:cNvPr>
            <p:cNvSpPr/>
            <p:nvPr/>
          </p:nvSpPr>
          <p:spPr>
            <a:xfrm>
              <a:off x="4381741" y="3598119"/>
              <a:ext cx="373626" cy="36241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6" name="Arrow: Down 25">
              <a:extLst>
                <a:ext uri="{FF2B5EF4-FFF2-40B4-BE49-F238E27FC236}">
                  <a16:creationId xmlns:a16="http://schemas.microsoft.com/office/drawing/2014/main" id="{511E5312-2CCA-20A1-74E1-9F830E793C0A}"/>
                </a:ext>
              </a:extLst>
            </p:cNvPr>
            <p:cNvSpPr/>
            <p:nvPr/>
          </p:nvSpPr>
          <p:spPr>
            <a:xfrm>
              <a:off x="5276493" y="4647407"/>
              <a:ext cx="373626" cy="36241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625994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889A6-2424-81C8-3A4F-7393B597B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40" y="473937"/>
            <a:ext cx="4534660" cy="498437"/>
          </a:xfrm>
        </p:spPr>
        <p:txBody>
          <a:bodyPr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Completed Course Works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C45A3-1DB8-31EC-4FD6-999293B53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367" y="1155610"/>
            <a:ext cx="8021266" cy="1552197"/>
          </a:xfrm>
          <a:ln>
            <a:noFill/>
          </a:ln>
        </p:spPr>
        <p:txBody>
          <a:bodyPr anchor="t">
            <a:no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 for Sciences (PRES706L) 	- Credit 4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Publication and Ethics (PRMC0001L)	- Credit 2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English for Researchers (PENG504N)		- Credit 3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solidFill>
                  <a:schemeClr val="tx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 algn="just"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sz="2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30C95B-B793-14AB-E527-971293C7C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25</a:t>
            </a:fld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4E4071-95DE-E6E7-BC40-2DFDCE4653F3}"/>
              </a:ext>
            </a:extLst>
          </p:cNvPr>
          <p:cNvSpPr txBox="1">
            <a:spLocks/>
          </p:cNvSpPr>
          <p:nvPr/>
        </p:nvSpPr>
        <p:spPr>
          <a:xfrm>
            <a:off x="561367" y="2907299"/>
            <a:ext cx="3840480" cy="6650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cap="none" spc="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Course works 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E3F7D5C-9962-0102-9BD7-30FA6A8533FB}"/>
              </a:ext>
            </a:extLst>
          </p:cNvPr>
          <p:cNvSpPr txBox="1">
            <a:spLocks/>
          </p:cNvSpPr>
          <p:nvPr/>
        </p:nvSpPr>
        <p:spPr>
          <a:xfrm>
            <a:off x="561367" y="3572395"/>
            <a:ext cx="8150014" cy="2612176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Self-study Course 1: </a:t>
            </a:r>
          </a:p>
          <a:p>
            <a:pPr marL="274320" lvl="1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Drug Design and Drug Discovery		- Credit 3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Self-study Course 2: </a:t>
            </a:r>
          </a:p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Python Programming for Bio-informatics	- Credit 3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en-IN" sz="20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NPTEL Course: 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Introduction to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		- Credit 2</a:t>
            </a:r>
          </a:p>
          <a:p>
            <a:pPr marL="0" indent="0" algn="just">
              <a:buFont typeface="Garamond" pitchFamily="18" charset="0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 algn="just">
              <a:buFont typeface="Garamond" pitchFamily="18" charset="0"/>
              <a:buNone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endParaRPr lang="en-US" sz="2000" dirty="0">
              <a:solidFill>
                <a:schemeClr val="tx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671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03BC21-5799-08C9-A70E-21D81E9C53BB}"/>
              </a:ext>
            </a:extLst>
          </p:cNvPr>
          <p:cNvSpPr txBox="1"/>
          <p:nvPr/>
        </p:nvSpPr>
        <p:spPr>
          <a:xfrm>
            <a:off x="178485" y="0"/>
            <a:ext cx="8729541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Self-study Course 1: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 Design and Drug Discovery</a:t>
            </a:r>
          </a:p>
          <a:p>
            <a:pPr algn="just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1: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Drug Discovery &amp; Intermolecular Forces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 and Drug targets: Cell structure and drug access pathways, Drug targets at the molecular level. Types of Intermolecular Interactions in drug-target binding: Electrostatic (ionic) interactions, Hydrogen bonding, Van der Waals forces, Dipole–dipole and ion–dipole interactions, Hydrophobic interactions and the role of water, Repulsive forces and steric hindrance.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2: Drug Targets — Proteins, Enzymes, Receptors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Proteins: Protein structure: Primary to Quaternary, Post-translational modifications, Functions of proteins: Structural, Transport, Signalling, Immune response, Protein–Protein Interactions (PPIs) as drug targets.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Enzymes: Role in catalysis and biochemical reactions, Active site, substrate binding, enzyme-substrate specificity. Types of enzyme inhibitors: Reversible (competitive, uncompetitive, non-competitive), Irreversible inhibitors. Enzyme kinetics: Michaelis–Menten equation, Lineweaver–Burk plots.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Receptors: Receptor types (GPCRs, ion channels, tyrosine kinases), Neurotransmitters &amp; hormones, Design of agonists vs antagonists, Binding site characteristics: size, shape, pharmacophores, Mechanism of Allosteric modulators: Affinity, efficacy, potency, tolerance, dependence.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3: Lead Identification and Screening Strategies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 Discovery Process: Disease selection and target validation, Target specificity and selectivity, Strategies for organ-specific drug delivery, multi-target and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polypharmacology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approaches.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Assays and Screening: In vitro and in vivo assays, Bioassays for drug activity: High-Throughput Screening (HTS), Surface Plasmon Resonance (SPR), Virtual screening methods.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 Compound Identification: Natural product libraries, Synthetic compound libraries, Structure databases, De-novo drug design, Fragment-Based Lead Discovery (FBLD).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BAC970F-7D14-8ADD-8EA2-2A7FC186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168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B3B7F-0194-764C-CA6D-FA10BE99A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D066708-7950-C127-8001-10D8ED90CC57}"/>
              </a:ext>
            </a:extLst>
          </p:cNvPr>
          <p:cNvSpPr txBox="1"/>
          <p:nvPr/>
        </p:nvSpPr>
        <p:spPr>
          <a:xfrm>
            <a:off x="178485" y="0"/>
            <a:ext cx="8729541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Self-study Course 1: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 Design and Drug Discovery</a:t>
            </a:r>
          </a:p>
          <a:p>
            <a:pPr algn="just"/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4: Drug Design - Optimizing Target Interactions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Structure–Activity Relationships (SAR): Functional group interactions in drug design - Alcohols, phenols, ketones, aldehydes, Amines, amides, carboxylic acids, esters, Aromatics, halides, thiols, ethers. Pharmacophore identification: SAR-based drug optimization strategies - Improving binding affinity, enhancing selectivity, Minimizing toxicity, Chemical modifications and lead optimization.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5: Computational Tools in Drug Design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minimization and molecular modelling, 3D molecular visualization and alignment, Molecular docking: Predicting binding poses and scores, Molecular dynamics simulations - Assessing stability of ligand–target complexes. Database screening - Automated screening for lead generation, Use of chemical informatics tools (e.g.,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RDKit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AutoDock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6: Pharmacokinetics, ADMET &amp; Case Studies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Phases of Drug Action: Agonist/Antagonist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Dose-response curves, potency, efficacy. Pharmacokinetics &amp; Pharmacodynamics: ADME: Absorption, Distribution, Metabolism, Excretion, Toxicology (Mechanism, prediction), In silico tools for ADMET prediction -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SwissADME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pkCSM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PK/PD modelling - Predicting drug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body.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studies: 1. The design of angiotensin converting enzyme (ACE) inhibitors, 2. Artemisinin and related antimalarial drugs, 3. The design of oxamniquine.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Books:</a:t>
            </a:r>
          </a:p>
          <a:p>
            <a:pPr marL="342900" lvl="0" indent="-342900" algn="just"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Patrick Graham L., (2009). An Introduction to Medicinal Chemistry. Fifth edition. ND: Oxford university.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Mohini Gore., (2024). Computational Drug Discovery and Design. Second edition. Humana press.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Richard B. Silverman., (2004). The organic chemistry of drug design. Second edition, Elsevier.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371FBE-BF22-9EF6-C34D-6C88FD1D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10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D1825-1FA7-9D40-A4FC-9696D0D49513}"/>
              </a:ext>
            </a:extLst>
          </p:cNvPr>
          <p:cNvSpPr txBox="1"/>
          <p:nvPr/>
        </p:nvSpPr>
        <p:spPr>
          <a:xfrm>
            <a:off x="280219" y="147483"/>
            <a:ext cx="8583561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Self-study Course 2: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Programming for Bio-informatics</a:t>
            </a: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1: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Python and Basic Programming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and Data types: Text data type, Numeric data type, Sequence data type, Mapping type. Expressions, Type conversion, Keywords, Operators, Input statement, Conditional statements: if statement, if…else statement. Loops: Definite loop, Indefinite loop in Python, Nested loops.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2: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Handling, Modular Programming, and Data Structures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Handling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Accessing characters, string slicing, Handling DNA/RNA/protein sequences, String methods, Useful in sequence parsing and mutation handling.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Structures: Lists, Tuples, Dictionaries, and Sets essential for storing sequences, annotations, and metadata.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Programming: Writing functions and modules, encourages reusable code in analysis pipelines.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3: File Handling and Object - Oriented Programming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Biological Files: CSV files for gene/protein data, FASTA files, standard format for nucleotide/protein sequences. Working with Directories, sequence datasets.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Programming: Creation of custom classes for managing sequences, structures, or biological models.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4: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Biopython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Module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Objects: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SeqRecord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related operations, Sequence Access from FASTA, GenBank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Access: Fetching proteins from NCBI,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UniProt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 Structure Analysis: Bio.PDB, parse PDB/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mmCIF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files, extract atoms, compute distances, Integration with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PyMOL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3D visualization.</a:t>
            </a: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EFF86F-7237-D6D5-D7DE-9E9EAE8A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8462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7B6FA-5B4E-12DC-2FB3-56538B75C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57AA8F-6C0E-C97F-1899-7DE2EB222D8F}"/>
              </a:ext>
            </a:extLst>
          </p:cNvPr>
          <p:cNvSpPr txBox="1"/>
          <p:nvPr/>
        </p:nvSpPr>
        <p:spPr>
          <a:xfrm>
            <a:off x="280219" y="147483"/>
            <a:ext cx="8583561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Self-study Course 2: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Programming for Bio-informatics</a:t>
            </a:r>
          </a:p>
          <a:p>
            <a:pPr algn="just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5: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Handling and Visualization in Bioinformatics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NumPy: Fast numeric array operations, genome matrices, similarity scores, Pandas: Handling gene expression datasets, mutation tables, annotations, Matplotlib: Plotting gene expression, clustering outputs, and interaction networks, Bar plot: gene expression comparison, Histogram: sequence length distribution, Scatter plot: PCA, t-SNE, or clustering visualization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6: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Assignment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with scikit-learn: Principal component analysis, dimensionality reduction in gene/protein data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Clustering, classification of expression data or molecular fingerprints.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 Projects: Cluster Analysis of gene expression / sequence similarity, Application of ML in drug discovery to predict bioactivity of small molecules.</a:t>
            </a:r>
          </a:p>
          <a:p>
            <a:pPr algn="just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just"/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AutoNum type="arabicPeriod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Shahnaz Verma, Parul Fatima. (2024). Python For Bioinformatics: using machine learning for drug discovery, cluster analysis, and phylogenetics. First edition. BPB PUBLICATIONS.</a:t>
            </a:r>
          </a:p>
          <a:p>
            <a:pPr marL="342900" lvl="0" indent="-342900" algn="just">
              <a:buAutoNum type="arabicPeriod"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Youens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-Clark, K. (2021). Mastering Python for Bioinformatics. First edition. O'Reilly Media, United states.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Idris, I. (2014). Python data analysis: learn how to apply powerful data analysis techniques with popular open-source Python modules. First edition.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Packt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2E6584-0160-005E-CEE4-AB47D04EC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B07CE-3D71-6A43-30FB-C04EFD28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529" y="0"/>
            <a:ext cx="5170982" cy="678427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Background 			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F89162D-9C63-EC5D-2F11-43070A4E9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7885" y="5371589"/>
            <a:ext cx="7932664" cy="1187925"/>
          </a:xfrm>
        </p:spPr>
        <p:txBody>
          <a:bodyPr/>
          <a:lstStyle/>
          <a:p>
            <a:pPr marL="228600" indent="-228600" algn="l">
              <a:buAutoNum type="arabicPeriod"/>
            </a:pPr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Galicia-Garcia, U., Benito-Vicente, A., </a:t>
            </a:r>
            <a:r>
              <a:rPr lang="en-US" sz="1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Jebari</a:t>
            </a:r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S., Larrea-</a:t>
            </a:r>
            <a:r>
              <a:rPr lang="en-US" sz="1200" i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Sebal</a:t>
            </a:r>
            <a:r>
              <a:rPr lang="en-US" sz="12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A., Siddiqi, H., Uribe, K. B., ... &amp; Martín, C. (2020). Pathophysiology of type 2 diabetes mellitus. International journal of molecular sciences, 21(17), 6275.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5F4745-EB3A-6558-C425-0E1B61E87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3</a:t>
            </a:fld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4CE27E-691D-9EA4-2F1F-3BD79DAAD835}"/>
              </a:ext>
            </a:extLst>
          </p:cNvPr>
          <p:cNvSpPr txBox="1"/>
          <p:nvPr/>
        </p:nvSpPr>
        <p:spPr>
          <a:xfrm>
            <a:off x="387885" y="698958"/>
            <a:ext cx="818609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T2DM is a complex, multifactorial metabolic disorder characterized by insulin resistance, progressive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β-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 dysfunction, dysregulated incretin signalling, altered glucose absorption.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T2DM is associated with multiple complications such as cardiovascular diseases, nephropathy, neuropathy, and retinopathy</a:t>
            </a:r>
            <a:r>
              <a:rPr lang="en-IN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treatment strategies primarily involve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synthetic oral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hypoglycemic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agents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sulfonylureas, biguanides, DPP-4 inhibitors), which often cause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side effects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high cost.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93DF5A7-13ED-F245-AC03-C6837E5611A7}"/>
              </a:ext>
            </a:extLst>
          </p:cNvPr>
          <p:cNvSpPr txBox="1">
            <a:spLocks/>
          </p:cNvSpPr>
          <p:nvPr/>
        </p:nvSpPr>
        <p:spPr>
          <a:xfrm>
            <a:off x="334296" y="5961377"/>
            <a:ext cx="8500477" cy="9499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664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FA50E-FF88-2487-935F-A0E1787F0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30527B-9D93-865E-3E6E-8835962BDC8D}"/>
              </a:ext>
            </a:extLst>
          </p:cNvPr>
          <p:cNvSpPr txBox="1"/>
          <p:nvPr/>
        </p:nvSpPr>
        <p:spPr>
          <a:xfrm>
            <a:off x="462117" y="359849"/>
            <a:ext cx="79152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NPTEL Course: Introduction to 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</a:t>
            </a:r>
            <a:r>
              <a:rPr lang="en-I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Learning 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4DB8AB-350E-6523-8A46-B26BDF044DDB}"/>
              </a:ext>
            </a:extLst>
          </p:cNvPr>
          <p:cNvSpPr txBox="1"/>
          <p:nvPr/>
        </p:nvSpPr>
        <p:spPr>
          <a:xfrm>
            <a:off x="462117" y="1941913"/>
            <a:ext cx="814138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IN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Course Plan</a:t>
            </a:r>
          </a:p>
          <a:p>
            <a:pPr algn="ctr">
              <a:buNone/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Week 1: Basics of Linear Algebra, Probability, Optimization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Week 2: Introduction to Supervised Learning - Regression; Topics-Linear Regression; Ridge Regression; LASSO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Week 3: Supervised Learning - Classification; Topics: K-NN, Decision Tree.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Week 4: Supervised Learning - Classification; Topics: Naive Bayes.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Week 5: Supervised Learning - Logistic Regression, Perceptron.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Week 6: Supervised Learning - Support Vector Machines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buNone/>
            </a:pPr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Week 7: Supervised Learning - Ensemble Methods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/>
            <a:r>
              <a:rPr lang="en-IN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Week 8: Unsupervised Learning - K-means Clustering, PCA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AB17AE-63C1-6747-2A2D-E5603D7A453F}"/>
              </a:ext>
            </a:extLst>
          </p:cNvPr>
          <p:cNvSpPr txBox="1"/>
          <p:nvPr/>
        </p:nvSpPr>
        <p:spPr>
          <a:xfrm>
            <a:off x="462117" y="943758"/>
            <a:ext cx="52239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the Instructor: Prof. Arun Kumar, IIT Madras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Duration: 8 Weeks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Date: 21 Jul 2025 End Date: 12 Sep 2025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F5F082-C2AA-8A82-126D-4F1031ACAC11}"/>
              </a:ext>
            </a:extLst>
          </p:cNvPr>
          <p:cNvSpPr txBox="1"/>
          <p:nvPr/>
        </p:nvSpPr>
        <p:spPr>
          <a:xfrm>
            <a:off x="462117" y="5297822"/>
            <a:ext cx="823943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Deisenroth, M. P., Faisal, A. A., &amp; Ong, C. S. (2020). Mathematics for machine learning. Cambridge University Press.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B63258-9C32-FE9A-504D-1873F05C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30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122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CF6017-1356-5E5D-4987-3599B01E6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73" y="109489"/>
            <a:ext cx="3717208" cy="785248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Programmes attended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7B75EC-8690-8C10-3A4A-1B2120758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172" y="1147199"/>
            <a:ext cx="8122059" cy="4351338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Attended Online lecture on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“Insights on Biostatistics”,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organised by Indiana University on January 28, 2025.</a:t>
            </a:r>
          </a:p>
          <a:p>
            <a:pPr marL="0" indent="0" algn="just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Participated in Online Faculty Development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(FDP) on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“Foundations and Applications of Machine and Deep Learning: A Hands-On Approach”,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organized by Electronics &amp; ICT Academy, NIT Warangal from March 3 – 12, 2025.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Participated in One day workshop on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“Accelerating Virtual Drug Screening with </a:t>
            </a:r>
            <a:r>
              <a:rPr lang="en-IN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ScientiFlow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”,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organized by VIT-Technology Business Incubator, Vellore on April 5</a:t>
            </a:r>
            <a:r>
              <a:rPr lang="en-IN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2025.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8DF8D-F790-BDFC-4A0E-F0D534E7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26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9A0F25-CE9F-FF5B-508C-3CCF1273DD2C}"/>
              </a:ext>
            </a:extLst>
          </p:cNvPr>
          <p:cNvSpPr/>
          <p:nvPr/>
        </p:nvSpPr>
        <p:spPr>
          <a:xfrm>
            <a:off x="4725373" y="3341597"/>
            <a:ext cx="2419252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IN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Queries and </a:t>
            </a:r>
          </a:p>
          <a:p>
            <a:pPr algn="ctr"/>
            <a:r>
              <a:rPr lang="en-IN" sz="3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tx2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Suggestions</a:t>
            </a:r>
            <a:endParaRPr lang="en-IN" sz="3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solidFill>
                <a:schemeClr val="tx2"/>
              </a:solid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641D66-9D59-50BC-F14C-E92AE9D1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32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7AB033-882D-993B-FD31-0C9A4560B334}"/>
              </a:ext>
            </a:extLst>
          </p:cNvPr>
          <p:cNvSpPr txBox="1"/>
          <p:nvPr/>
        </p:nvSpPr>
        <p:spPr>
          <a:xfrm>
            <a:off x="1263191" y="1488386"/>
            <a:ext cx="36198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3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48623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A51C2-4B66-AE85-9F29-22D3D904C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2444488" cy="702375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Pathophysiology</a:t>
            </a:r>
            <a:b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2B4F88-2BE8-761D-7908-0409951F9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4</a:t>
            </a:fld>
            <a:endParaRPr lang="en-IN"/>
          </a:p>
        </p:txBody>
      </p:sp>
      <p:pic>
        <p:nvPicPr>
          <p:cNvPr id="2050" name="Picture 2" descr="The Early Treatment of Type 2 Diabetes - The American Journal of Medicine">
            <a:extLst>
              <a:ext uri="{FF2B5EF4-FFF2-40B4-BE49-F238E27FC236}">
                <a16:creationId xmlns:a16="http://schemas.microsoft.com/office/drawing/2014/main" id="{77363665-D043-2E3F-35EF-1DA85B29D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082" y="983678"/>
            <a:ext cx="6315959" cy="4168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C363686-34DD-9921-6889-D943F2A84A77}"/>
              </a:ext>
            </a:extLst>
          </p:cNvPr>
          <p:cNvSpPr txBox="1"/>
          <p:nvPr/>
        </p:nvSpPr>
        <p:spPr>
          <a:xfrm>
            <a:off x="628650" y="5615583"/>
            <a:ext cx="76669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 source: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Pratley, R. E. (2013). The early treatment of type 2 diabetes.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American journal of medicine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sz="1600" b="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126</a:t>
            </a:r>
            <a:r>
              <a:rPr lang="en-US" sz="16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(9), S2-S9.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0063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626C9-6C3D-C358-ABE7-AB70CB45D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79" y="136524"/>
            <a:ext cx="6875087" cy="549958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for Alternative Therapy</a:t>
            </a:r>
            <a:endParaRPr lang="en-IN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0C8B13-1E77-3895-2FD7-9DC93DCD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5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FABD6B-6CB8-C618-9744-84F47CB91191}"/>
              </a:ext>
            </a:extLst>
          </p:cNvPr>
          <p:cNvSpPr txBox="1"/>
          <p:nvPr/>
        </p:nvSpPr>
        <p:spPr>
          <a:xfrm>
            <a:off x="325518" y="751344"/>
            <a:ext cx="8056383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Polyherbal formulations offer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multi-target effects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lower toxicity, and cost-effectiveness, making them a potential complementary or alternative therapy</a:t>
            </a:r>
            <a:r>
              <a:rPr lang="en-IN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involve the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combination of multiple medicinal plants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achieve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synergistic therapeutic effects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Polyherbal formulations target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biochemical pathways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relevant to T2DM, such as: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Inhibition of </a:t>
            </a:r>
            <a:r>
              <a:rPr lang="el-G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α-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glucosidase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Reduces postprandial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hyperglycemia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Inhibition of DPP-4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Enhances incretin effect, improving insulin secretion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Inhibition of PTP1B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Improves insulin sensitivity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Antioxidant and anti-inflammatory actions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Protect pancreatic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β-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cells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traditional use of such formulations in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Ayurveda and ethnomedicine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supports their therapeutic potential, but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scientific validation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essential for safety, efficacy, and regulatory acceptance.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AF00B1-37CF-5A69-0855-B5655F40C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2979" y="6108569"/>
            <a:ext cx="7855475" cy="612907"/>
          </a:xfrm>
        </p:spPr>
        <p:txBody>
          <a:bodyPr/>
          <a:lstStyle/>
          <a:p>
            <a:pPr algn="l"/>
            <a:r>
              <a:rPr lang="en-I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Suvarna, R., Shenoy, R. P., </a:t>
            </a:r>
            <a:r>
              <a:rPr lang="en-IN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Hadapad</a:t>
            </a:r>
            <a:r>
              <a:rPr lang="en-IN" sz="1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B. S., &amp; Nayak, A. V. (2021). Effectiveness of polyherbal formulations for the treatment of type 2 Diabetes mellitus-A systematic review and meta-analysis. Journal of Ayurveda and integrative medicine, 12(1), 213-222.</a:t>
            </a:r>
          </a:p>
        </p:txBody>
      </p:sp>
    </p:spTree>
    <p:extLst>
      <p:ext uri="{BB962C8B-B14F-4D97-AF65-F5344CB8AC3E}">
        <p14:creationId xmlns:p14="http://schemas.microsoft.com/office/powerpoint/2010/main" val="3009216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C83AA-8534-C1B3-6B40-42C1AD9A2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of Phytochemicals in Anti-Diabetic Activity</a:t>
            </a:r>
            <a:b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118FF40-2FC7-599C-461E-BDC3D3A0B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6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AC603E-8CE0-00BE-6B4A-5656BA9B97A4}"/>
              </a:ext>
            </a:extLst>
          </p:cNvPr>
          <p:cNvSpPr txBox="1"/>
          <p:nvPr/>
        </p:nvSpPr>
        <p:spPr>
          <a:xfrm>
            <a:off x="445416" y="1551621"/>
            <a:ext cx="767813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Phytochemicals such as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flavonoids, alkaloids, terpenoids, phenolic compounds, and glycosides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exhibit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anti-diabetic activity through multi-target mechanisms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Flavonoids (e.g., quercetin)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Antioxidant &amp; insulin sensitizer</a:t>
            </a:r>
            <a:r>
              <a:rPr lang="en-IN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Terpenoids (e.g.,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gymnemic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acids)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Glucose absorption inhibition</a:t>
            </a:r>
          </a:p>
          <a:p>
            <a:pPr marL="1257300" lvl="2" indent="-342900" algn="just">
              <a:buFont typeface="+mj-lt"/>
              <a:buAutoNum type="arabicPeriod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Alkaloids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Modulation of insulin signaling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detection and selection of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bioactive phytochemicals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medicinal plants is critical for developing an effective polyherbal formulation.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 algn="just">
              <a:buFont typeface="+mj-lt"/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BEAAA7-996B-545E-B405-E04705D20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7901" y="5382870"/>
            <a:ext cx="7678132" cy="1360145"/>
          </a:xfrm>
        </p:spPr>
        <p:txBody>
          <a:bodyPr/>
          <a:lstStyle/>
          <a:p>
            <a:pPr algn="l"/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Al-Ishaq, R. K., 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Abotaleb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M., 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Kubatka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P., Kajo, K., &amp; 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Büsselberg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(2019). Flavonoids and their anti-diabetic effects: Cellular mechanisms and effects to improve blood sugar levels. Biomolecules, 9(9), 430.</a:t>
            </a:r>
          </a:p>
          <a:p>
            <a:pPr algn="l"/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Salehi, B., Ata, A., V. Anil Kumar, N., 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Sharopov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F., Ramirez-Alarcon, K., Ruiz-Ortega, A., ... &amp; Sharifi-Rad, J. (2019). Antidiabetic potential of medicinal plants and their active components. Biomolecules, 9(10), 551.</a:t>
            </a:r>
          </a:p>
        </p:txBody>
      </p:sp>
    </p:spTree>
    <p:extLst>
      <p:ext uri="{BB962C8B-B14F-4D97-AF65-F5344CB8AC3E}">
        <p14:creationId xmlns:p14="http://schemas.microsoft.com/office/powerpoint/2010/main" val="1593598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C2B449-8089-F879-D590-BEF080D86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89" y="356391"/>
            <a:ext cx="7951547" cy="373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Gaps</a:t>
            </a: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drugs for T2DM target single pathways and show side effects.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Polyherbal formulations lack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systematic scientific validation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despite traditional use.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phytochemical screening is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 and costly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detection of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multi-target phytochemicals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T2DM is underutilized.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integrated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computational–experimental framework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rational polyherbal formulation exists.</a:t>
            </a:r>
          </a:p>
          <a:p>
            <a:pPr marL="342900" indent="-342900" defTabSz="6858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E994DB-C88D-A913-1C3D-BE5F2868A8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589" y="3161708"/>
            <a:ext cx="8210822" cy="45012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Motivation</a:t>
            </a:r>
          </a:p>
          <a:p>
            <a:pPr algn="just"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Rising global T2DM burden demands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safe, affordable, multi-target solutions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Phytochemicals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 synergistic and low-toxicity benefits for diabetes management.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tools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speed up screening and optimize polyherbal formulation development.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prediction with wet-lab validation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bridges tradition and modern science, ensuring efficacy and safety.</a:t>
            </a:r>
          </a:p>
          <a:p>
            <a:pPr algn="just"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defTabSz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3D5F0-2592-5E4D-1DF6-1B2BC3585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7</a:t>
            </a:fld>
            <a:endParaRPr lang="en-IN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8A921FE-97F1-1F88-CF99-F7351E552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372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C395B-555C-7915-CEAA-31D8E5449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93919"/>
            <a:ext cx="7576885" cy="746671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2 Diabetes Mellitus: Key molecular targets with therapeutic impact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F8F6C-A92C-32B8-989F-46386E1FC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8</a:t>
            </a:fld>
            <a:endParaRPr lang="en-IN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33C5D3E-FCC0-E893-2FC6-47A87A28BA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0195254"/>
              </p:ext>
            </p:extLst>
          </p:nvPr>
        </p:nvGraphicFramePr>
        <p:xfrm>
          <a:off x="628650" y="1322136"/>
          <a:ext cx="7636889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4820">
                  <a:extLst>
                    <a:ext uri="{9D8B030D-6E8A-4147-A177-3AD203B41FA5}">
                      <a16:colId xmlns:a16="http://schemas.microsoft.com/office/drawing/2014/main" val="2968248464"/>
                    </a:ext>
                  </a:extLst>
                </a:gridCol>
                <a:gridCol w="2479249">
                  <a:extLst>
                    <a:ext uri="{9D8B030D-6E8A-4147-A177-3AD203B41FA5}">
                      <a16:colId xmlns:a16="http://schemas.microsoft.com/office/drawing/2014/main" val="3194372536"/>
                    </a:ext>
                  </a:extLst>
                </a:gridCol>
                <a:gridCol w="3242820">
                  <a:extLst>
                    <a:ext uri="{9D8B030D-6E8A-4147-A177-3AD203B41FA5}">
                      <a16:colId xmlns:a16="http://schemas.microsoft.com/office/drawing/2014/main" val="3016187532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Target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Role in T2DM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Effect of Inhibition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7825363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α-</a:t>
                      </a: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Glucosidase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Catalyses carbohydrate breakdown in the small intestine → Rapid glucose absorption</a:t>
                      </a:r>
                    </a:p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Delays carbohydrate digestion → Reduces postprandial blood glucose spikes</a:t>
                      </a:r>
                    </a:p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62585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DPP-4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(Dipeptidyl Peptidase-4)</a:t>
                      </a:r>
                    </a:p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Breaks down incretin hormones (GLP-1, GIP), reducing insulin secretion</a:t>
                      </a:r>
                    </a:p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Increases incretin levels → Improves insulin secretion → Lowers blood glucose</a:t>
                      </a:r>
                    </a:p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715678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PTP1B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(Protein Tyrosine Phosphatase-1B)</a:t>
                      </a:r>
                    </a:p>
                    <a:p>
                      <a:endParaRPr lang="en-IN" sz="14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 regulator of insulin signaling → Promotes insulin resistance</a:t>
                      </a:r>
                    </a:p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Enhances insulin receptor </a:t>
                      </a:r>
                      <a:r>
                        <a:rPr lang="en-IN" sz="14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signaling</a:t>
                      </a:r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→ Improves insulin sensitivity</a:t>
                      </a:r>
                    </a:p>
                    <a:p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596946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75790F8-357A-542E-DA3F-801A815794CC}"/>
              </a:ext>
            </a:extLst>
          </p:cNvPr>
          <p:cNvSpPr txBox="1"/>
          <p:nvPr/>
        </p:nvSpPr>
        <p:spPr>
          <a:xfrm>
            <a:off x="598648" y="5086413"/>
            <a:ext cx="76368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Source: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Nyenwe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E. A., Jerkins, T. W., Umpierrez, G. E., &amp; </a:t>
            </a:r>
            <a:r>
              <a:rPr lang="en-I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Kitabchi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E. (2011). Management of type 2 diabetes: evolving strategies for the treatment of patients with type 2 diabetes. 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Metabolism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(1), 1-23.</a:t>
            </a:r>
            <a:endParaRPr lang="en-IN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770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EE33-86C3-843D-D0E2-70CC85F26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45" y="1872554"/>
            <a:ext cx="1582207" cy="646331"/>
          </a:xfrm>
        </p:spPr>
        <p:txBody>
          <a:bodyPr>
            <a:no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01015-DBA9-F3D9-CCC0-4A92722C8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E45F8-2765-4AF5-869F-7B4CDD851A69}" type="slidenum">
              <a:rPr lang="en-IN" smtClean="0"/>
              <a:t>9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5E95B-FEFC-5038-1235-D8953DE33E91}"/>
              </a:ext>
            </a:extLst>
          </p:cNvPr>
          <p:cNvSpPr txBox="1"/>
          <p:nvPr/>
        </p:nvSpPr>
        <p:spPr>
          <a:xfrm>
            <a:off x="374645" y="678168"/>
            <a:ext cx="83072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scientifically validated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multi-target polyherbal formulation for Type 2 Diabetes Mellitus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detection of bioactive phytochemicals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validation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511C64-E522-8F8F-9242-39372A9E85A4}"/>
              </a:ext>
            </a:extLst>
          </p:cNvPr>
          <p:cNvSpPr txBox="1"/>
          <p:nvPr/>
        </p:nvSpPr>
        <p:spPr>
          <a:xfrm>
            <a:off x="374645" y="171690"/>
            <a:ext cx="748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6B0957-8704-C3D9-9FCB-CBF7F47B93A6}"/>
              </a:ext>
            </a:extLst>
          </p:cNvPr>
          <p:cNvSpPr txBox="1"/>
          <p:nvPr/>
        </p:nvSpPr>
        <p:spPr>
          <a:xfrm>
            <a:off x="374645" y="2630956"/>
            <a:ext cx="83072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detect potential phytochemicals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anti-diabetic activity from selected medicinal plants using computational methods.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evaluate the binding interactions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these phytochemicals with key T2DM targets (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DPP-4, α-glucosidase, and PTP1B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through molecular docking and machine learning approaches.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ADMET and drug-likeness profiles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shortlisted phytochemicals for safety and efficacy.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formulate a multi-target polyherbal combination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based on computationally identified phytochemicals.</a:t>
            </a:r>
          </a:p>
          <a:p>
            <a:pPr marL="285750" lvl="0" indent="-285750" algn="just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validate the anti-diabetic activity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polyherbal formulation through wet-lab enzyme inhibition assays.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088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7310</TotalTime>
  <Words>4360</Words>
  <Application>Microsoft Office PowerPoint</Application>
  <PresentationFormat>On-screen Show (4:3)</PresentationFormat>
  <Paragraphs>492</Paragraphs>
  <Slides>32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Garamond</vt:lpstr>
      <vt:lpstr>Times New Roman</vt:lpstr>
      <vt:lpstr>Wingdings</vt:lpstr>
      <vt:lpstr>Office Theme</vt:lpstr>
      <vt:lpstr>PowerPoint Presentation</vt:lpstr>
      <vt:lpstr>PowerPoint Presentation</vt:lpstr>
      <vt:lpstr>Theoretical Background    </vt:lpstr>
      <vt:lpstr>Pathophysiology </vt:lpstr>
      <vt:lpstr>Need for Alternative Therapy</vt:lpstr>
      <vt:lpstr>Role of Phytochemicals in Anti-Diabetic Activity </vt:lpstr>
      <vt:lpstr>PowerPoint Presentation</vt:lpstr>
      <vt:lpstr>Type 2 Diabetes Mellitus: Key molecular targets with therapeutic impact</vt:lpstr>
      <vt:lpstr>Objectives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Completed Course 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Programmes attended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Dhivya Gunasekaran</dc:creator>
  <cp:lastModifiedBy>Dhivya Gunasekaran</cp:lastModifiedBy>
  <cp:revision>52</cp:revision>
  <dcterms:created xsi:type="dcterms:W3CDTF">2025-04-13T17:26:51Z</dcterms:created>
  <dcterms:modified xsi:type="dcterms:W3CDTF">2025-09-07T16:27:23Z</dcterms:modified>
</cp:coreProperties>
</file>