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6" r:id="rId5"/>
  </p:sldMasterIdLst>
  <p:notesMasterIdLst>
    <p:notesMasterId r:id="rId16"/>
  </p:notesMasterIdLst>
  <p:handoutMasterIdLst>
    <p:handoutMasterId r:id="rId17"/>
  </p:handoutMasterIdLst>
  <p:sldIdLst>
    <p:sldId id="266" r:id="rId6"/>
    <p:sldId id="314" r:id="rId7"/>
    <p:sldId id="301" r:id="rId8"/>
    <p:sldId id="303" r:id="rId9"/>
    <p:sldId id="305" r:id="rId10"/>
    <p:sldId id="317" r:id="rId11"/>
    <p:sldId id="318" r:id="rId12"/>
    <p:sldId id="308" r:id="rId13"/>
    <p:sldId id="315" r:id="rId14"/>
    <p:sldId id="294" r:id="rId15"/>
  </p:sldIdLst>
  <p:sldSz cx="12801600" cy="9601200" type="A3"/>
  <p:notesSz cx="6858000" cy="9144000"/>
  <p:defaultTextStyle>
    <a:defPPr>
      <a:defRPr lang="en-US"/>
    </a:defPPr>
    <a:lvl1pPr marL="0" algn="l" defTabSz="6892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275" algn="l" defTabSz="6892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549" algn="l" defTabSz="6892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824" algn="l" defTabSz="6892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7099" algn="l" defTabSz="6892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6374" algn="l" defTabSz="6892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648" algn="l" defTabSz="6892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923" algn="l" defTabSz="6892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4198" algn="l" defTabSz="6892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DC7"/>
    <a:srgbClr val="7FC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5204" autoAdjust="0"/>
  </p:normalViewPr>
  <p:slideViewPr>
    <p:cSldViewPr snapToGrid="0" snapToObjects="1">
      <p:cViewPr>
        <p:scale>
          <a:sx n="70" d="100"/>
          <a:sy n="70" d="100"/>
        </p:scale>
        <p:origin x="-570" y="504"/>
      </p:cViewPr>
      <p:guideLst>
        <p:guide orient="horz" pos="3629"/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AED92-0859-43F5-A87D-AFF3B14D5C6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FEB6B3B-4B26-4FAE-8B10-8188B5E084EA}">
      <dgm:prSet phldrT="[Text]"/>
      <dgm:spPr/>
      <dgm:t>
        <a:bodyPr/>
        <a:lstStyle/>
        <a:p>
          <a:r>
            <a:rPr lang="en-IN" dirty="0"/>
            <a:t>Project Manager</a:t>
          </a:r>
        </a:p>
        <a:p>
          <a:r>
            <a:rPr lang="en-US" dirty="0"/>
            <a:t>(1)</a:t>
          </a:r>
          <a:endParaRPr lang="en-IN" dirty="0"/>
        </a:p>
      </dgm:t>
    </dgm:pt>
    <dgm:pt modelId="{61B6EA2E-5384-45D6-8B29-05C4F2F2F495}" type="parTrans" cxnId="{EA45B70C-B36C-42E5-8F25-7F7FEDA5FCD3}">
      <dgm:prSet/>
      <dgm:spPr/>
      <dgm:t>
        <a:bodyPr/>
        <a:lstStyle/>
        <a:p>
          <a:endParaRPr lang="en-IN"/>
        </a:p>
      </dgm:t>
    </dgm:pt>
    <dgm:pt modelId="{24C058CF-8563-4D87-A060-842A588185BA}" type="sibTrans" cxnId="{EA45B70C-B36C-42E5-8F25-7F7FEDA5FCD3}">
      <dgm:prSet/>
      <dgm:spPr/>
      <dgm:t>
        <a:bodyPr/>
        <a:lstStyle/>
        <a:p>
          <a:endParaRPr lang="en-IN"/>
        </a:p>
      </dgm:t>
    </dgm:pt>
    <dgm:pt modelId="{DFA30518-D809-45A5-A132-2D03C7898E37}">
      <dgm:prSet phldrT="[Text]"/>
      <dgm:spPr/>
      <dgm:t>
        <a:bodyPr/>
        <a:lstStyle/>
        <a:p>
          <a:r>
            <a:rPr lang="en-IN" dirty="0"/>
            <a:t>Quality Analyst</a:t>
          </a:r>
        </a:p>
        <a:p>
          <a:r>
            <a:rPr lang="en-US" dirty="0"/>
            <a:t>(2)</a:t>
          </a:r>
          <a:endParaRPr lang="en-IN" dirty="0"/>
        </a:p>
      </dgm:t>
    </dgm:pt>
    <dgm:pt modelId="{2E47D7D1-97B6-4900-B4E4-8E99651D8649}" type="parTrans" cxnId="{13213976-400D-4196-89D2-C95EDAE1F5E2}">
      <dgm:prSet/>
      <dgm:spPr/>
      <dgm:t>
        <a:bodyPr/>
        <a:lstStyle/>
        <a:p>
          <a:endParaRPr lang="en-IN"/>
        </a:p>
      </dgm:t>
    </dgm:pt>
    <dgm:pt modelId="{8FA1C765-D830-457C-B52E-CAE13D45BBAC}" type="sibTrans" cxnId="{13213976-400D-4196-89D2-C95EDAE1F5E2}">
      <dgm:prSet/>
      <dgm:spPr/>
      <dgm:t>
        <a:bodyPr/>
        <a:lstStyle/>
        <a:p>
          <a:endParaRPr lang="en-IN"/>
        </a:p>
      </dgm:t>
    </dgm:pt>
    <dgm:pt modelId="{B3A24F5D-F5F1-4F4B-A7E3-41FFC85D7BE8}">
      <dgm:prSet phldrT="[Text]"/>
      <dgm:spPr/>
      <dgm:t>
        <a:bodyPr/>
        <a:lstStyle/>
        <a:p>
          <a:r>
            <a:rPr lang="en-IN" dirty="0"/>
            <a:t>Senior Developer(PHP</a:t>
          </a:r>
          <a:r>
            <a:rPr lang="en-IN" dirty="0" smtClean="0"/>
            <a:t>)</a:t>
          </a:r>
        </a:p>
        <a:p>
          <a:r>
            <a:rPr lang="en-US" dirty="0" smtClean="0"/>
            <a:t>(1)</a:t>
          </a:r>
          <a:endParaRPr lang="en-IN" dirty="0"/>
        </a:p>
      </dgm:t>
    </dgm:pt>
    <dgm:pt modelId="{46A56663-A0F4-4C35-9845-BC9F52C267EB}" type="parTrans" cxnId="{117A2AA4-E303-4581-A7C2-D7FFB68A0458}">
      <dgm:prSet/>
      <dgm:spPr/>
      <dgm:t>
        <a:bodyPr/>
        <a:lstStyle/>
        <a:p>
          <a:endParaRPr lang="en-IN"/>
        </a:p>
      </dgm:t>
    </dgm:pt>
    <dgm:pt modelId="{03F24FFD-BA1E-4969-8453-429D5F14230E}" type="sibTrans" cxnId="{117A2AA4-E303-4581-A7C2-D7FFB68A0458}">
      <dgm:prSet/>
      <dgm:spPr/>
      <dgm:t>
        <a:bodyPr/>
        <a:lstStyle/>
        <a:p>
          <a:endParaRPr lang="en-IN"/>
        </a:p>
      </dgm:t>
    </dgm:pt>
    <dgm:pt modelId="{EE53226D-548D-4267-A2ED-924A6300860F}">
      <dgm:prSet phldrT="[Text]"/>
      <dgm:spPr/>
      <dgm:t>
        <a:bodyPr/>
        <a:lstStyle/>
        <a:p>
          <a:r>
            <a:rPr lang="en-IN" dirty="0"/>
            <a:t>Developer(PHP)</a:t>
          </a:r>
        </a:p>
        <a:p>
          <a:r>
            <a:rPr lang="en-US" dirty="0" smtClean="0"/>
            <a:t>(1)</a:t>
          </a:r>
          <a:endParaRPr lang="en-IN" dirty="0"/>
        </a:p>
      </dgm:t>
    </dgm:pt>
    <dgm:pt modelId="{15A243D7-4295-4035-97E1-D77864D2E81F}" type="parTrans" cxnId="{BDC15DD3-A5CB-4E0F-A8C1-4F2F56C95887}">
      <dgm:prSet/>
      <dgm:spPr/>
      <dgm:t>
        <a:bodyPr/>
        <a:lstStyle/>
        <a:p>
          <a:endParaRPr lang="en-IN"/>
        </a:p>
      </dgm:t>
    </dgm:pt>
    <dgm:pt modelId="{23DBDA56-1A0A-4DF5-BA87-459FEECFA7B3}" type="sibTrans" cxnId="{BDC15DD3-A5CB-4E0F-A8C1-4F2F56C95887}">
      <dgm:prSet/>
      <dgm:spPr/>
      <dgm:t>
        <a:bodyPr/>
        <a:lstStyle/>
        <a:p>
          <a:endParaRPr lang="en-IN"/>
        </a:p>
      </dgm:t>
    </dgm:pt>
    <dgm:pt modelId="{B3650F94-D2B3-4F3B-AFCE-24ADA03C1964}">
      <dgm:prSet phldrT="[Text]"/>
      <dgm:spPr/>
      <dgm:t>
        <a:bodyPr/>
        <a:lstStyle/>
        <a:p>
          <a:r>
            <a:rPr lang="en-IN" dirty="0" smtClean="0"/>
            <a:t>UI/UX </a:t>
          </a:r>
          <a:r>
            <a:rPr lang="en-IN" dirty="0"/>
            <a:t>Developer </a:t>
          </a:r>
        </a:p>
        <a:p>
          <a:r>
            <a:rPr lang="en-US" dirty="0"/>
            <a:t>(1)</a:t>
          </a:r>
          <a:endParaRPr lang="en-IN" dirty="0"/>
        </a:p>
      </dgm:t>
    </dgm:pt>
    <dgm:pt modelId="{24170695-0E01-4C9D-AA22-4E37F6CADBD5}" type="parTrans" cxnId="{372DDB99-80AB-43FB-AF5B-1AA153040B90}">
      <dgm:prSet/>
      <dgm:spPr/>
      <dgm:t>
        <a:bodyPr/>
        <a:lstStyle/>
        <a:p>
          <a:endParaRPr lang="en-IN"/>
        </a:p>
      </dgm:t>
    </dgm:pt>
    <dgm:pt modelId="{32E51C56-55AB-47E6-86FF-2508E4C25A12}" type="sibTrans" cxnId="{372DDB99-80AB-43FB-AF5B-1AA153040B90}">
      <dgm:prSet/>
      <dgm:spPr/>
      <dgm:t>
        <a:bodyPr/>
        <a:lstStyle/>
        <a:p>
          <a:endParaRPr lang="en-IN"/>
        </a:p>
      </dgm:t>
    </dgm:pt>
    <dgm:pt modelId="{2D8FD7C4-BFD1-4F44-9222-1994DFD4DBDB}">
      <dgm:prSet phldrT="[Text]"/>
      <dgm:spPr/>
      <dgm:t>
        <a:bodyPr/>
        <a:lstStyle/>
        <a:p>
          <a:r>
            <a:rPr lang="en-IN" dirty="0" smtClean="0"/>
            <a:t>Business Analyst</a:t>
          </a:r>
        </a:p>
        <a:p>
          <a:r>
            <a:rPr lang="en-US" dirty="0" smtClean="0"/>
            <a:t>(1)</a:t>
          </a:r>
          <a:endParaRPr lang="en-IN" dirty="0"/>
        </a:p>
      </dgm:t>
    </dgm:pt>
    <dgm:pt modelId="{620537EE-3D2A-46EA-8DC1-DA68F19BAE43}" type="sibTrans" cxnId="{0414F7EF-FCC5-4DD5-BBDA-C4B0A0F230DF}">
      <dgm:prSet/>
      <dgm:spPr/>
      <dgm:t>
        <a:bodyPr/>
        <a:lstStyle/>
        <a:p>
          <a:endParaRPr lang="en-IN"/>
        </a:p>
      </dgm:t>
    </dgm:pt>
    <dgm:pt modelId="{5247855E-DD7A-4959-9B75-57731DC1C902}" type="parTrans" cxnId="{0414F7EF-FCC5-4DD5-BBDA-C4B0A0F230DF}">
      <dgm:prSet/>
      <dgm:spPr/>
      <dgm:t>
        <a:bodyPr/>
        <a:lstStyle/>
        <a:p>
          <a:endParaRPr lang="en-IN"/>
        </a:p>
      </dgm:t>
    </dgm:pt>
    <dgm:pt modelId="{98674AD1-5CB0-425A-9EFA-DA7EDCA198CD}">
      <dgm:prSet phldrT="[Text]"/>
      <dgm:spPr/>
      <dgm:t>
        <a:bodyPr/>
        <a:lstStyle/>
        <a:p>
          <a:r>
            <a:rPr lang="en-US" dirty="0" smtClean="0"/>
            <a:t>DevOps</a:t>
          </a:r>
        </a:p>
        <a:p>
          <a:r>
            <a:rPr lang="en-US" dirty="0" smtClean="0"/>
            <a:t>(1)</a:t>
          </a:r>
          <a:endParaRPr lang="en-IN" dirty="0"/>
        </a:p>
      </dgm:t>
    </dgm:pt>
    <dgm:pt modelId="{0AE1CEF8-1331-4294-BA0F-CD51C49BD4DE}" type="parTrans" cxnId="{1CEA349E-8A1C-4380-B35A-384E8170E3AB}">
      <dgm:prSet/>
      <dgm:spPr/>
      <dgm:t>
        <a:bodyPr/>
        <a:lstStyle/>
        <a:p>
          <a:endParaRPr lang="en-IN"/>
        </a:p>
      </dgm:t>
    </dgm:pt>
    <dgm:pt modelId="{75A8CC54-03B5-4801-808A-AF45A6507529}" type="sibTrans" cxnId="{1CEA349E-8A1C-4380-B35A-384E8170E3AB}">
      <dgm:prSet/>
      <dgm:spPr/>
      <dgm:t>
        <a:bodyPr/>
        <a:lstStyle/>
        <a:p>
          <a:endParaRPr lang="en-IN"/>
        </a:p>
      </dgm:t>
    </dgm:pt>
    <dgm:pt modelId="{CC4FDFF7-4270-4F55-8EF4-EF4A9B64709A}">
      <dgm:prSet phldrT="[Text]"/>
      <dgm:spPr/>
      <dgm:t>
        <a:bodyPr/>
        <a:lstStyle/>
        <a:p>
          <a:r>
            <a:rPr lang="en-IN" dirty="0" smtClean="0"/>
            <a:t>Bilingual Coordinator</a:t>
          </a:r>
          <a:br>
            <a:rPr lang="en-IN" dirty="0" smtClean="0"/>
          </a:br>
          <a:r>
            <a:rPr lang="en-IN" dirty="0" smtClean="0"/>
            <a:t>(1)</a:t>
          </a:r>
          <a:endParaRPr lang="en-IN" dirty="0"/>
        </a:p>
      </dgm:t>
    </dgm:pt>
    <dgm:pt modelId="{D439BE8F-B39C-4CDF-A2FC-F00CFEDADAC9}" type="parTrans" cxnId="{C0104A36-0B2B-476F-B2E0-DD5CF3C82E15}">
      <dgm:prSet/>
      <dgm:spPr/>
      <dgm:t>
        <a:bodyPr/>
        <a:lstStyle/>
        <a:p>
          <a:endParaRPr lang="en-IN"/>
        </a:p>
      </dgm:t>
    </dgm:pt>
    <dgm:pt modelId="{9B329B37-F354-4FF2-B36E-D4002ADEDCFF}" type="sibTrans" cxnId="{C0104A36-0B2B-476F-B2E0-DD5CF3C82E15}">
      <dgm:prSet/>
      <dgm:spPr/>
      <dgm:t>
        <a:bodyPr/>
        <a:lstStyle/>
        <a:p>
          <a:endParaRPr lang="en-IN"/>
        </a:p>
      </dgm:t>
    </dgm:pt>
    <dgm:pt modelId="{6FC30670-AEAF-4D75-8202-14C0445E181A}" type="pres">
      <dgm:prSet presAssocID="{745AED92-0859-43F5-A87D-AFF3B14D5C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03C6015-8AB9-4696-9E12-0AE3C67FCD40}" type="pres">
      <dgm:prSet presAssocID="{FFEB6B3B-4B26-4FAE-8B10-8188B5E084EA}" presName="hierRoot1" presStyleCnt="0"/>
      <dgm:spPr/>
    </dgm:pt>
    <dgm:pt modelId="{E2B38469-6590-49AE-B4DD-1C716550CC89}" type="pres">
      <dgm:prSet presAssocID="{FFEB6B3B-4B26-4FAE-8B10-8188B5E084EA}" presName="composite" presStyleCnt="0"/>
      <dgm:spPr/>
    </dgm:pt>
    <dgm:pt modelId="{30A55F73-F177-44A4-92A3-E8F4EC818785}" type="pres">
      <dgm:prSet presAssocID="{FFEB6B3B-4B26-4FAE-8B10-8188B5E084EA}" presName="background" presStyleLbl="node0" presStyleIdx="0" presStyleCnt="1"/>
      <dgm:spPr/>
    </dgm:pt>
    <dgm:pt modelId="{F7138BAC-AA6B-402C-B868-E76FE37EDC5A}" type="pres">
      <dgm:prSet presAssocID="{FFEB6B3B-4B26-4FAE-8B10-8188B5E084E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D9638E9-6119-4115-99A6-5BA4653E3B27}" type="pres">
      <dgm:prSet presAssocID="{FFEB6B3B-4B26-4FAE-8B10-8188B5E084EA}" presName="hierChild2" presStyleCnt="0"/>
      <dgm:spPr/>
    </dgm:pt>
    <dgm:pt modelId="{DB04C0D4-1C5A-42FB-9411-FB87BC668F93}" type="pres">
      <dgm:prSet presAssocID="{0AE1CEF8-1331-4294-BA0F-CD51C49BD4DE}" presName="Name10" presStyleLbl="parChTrans1D2" presStyleIdx="0" presStyleCnt="2"/>
      <dgm:spPr/>
      <dgm:t>
        <a:bodyPr/>
        <a:lstStyle/>
        <a:p>
          <a:endParaRPr lang="en-IN"/>
        </a:p>
      </dgm:t>
    </dgm:pt>
    <dgm:pt modelId="{A4884553-DA9F-4548-9F33-1F59E1907D1B}" type="pres">
      <dgm:prSet presAssocID="{98674AD1-5CB0-425A-9EFA-DA7EDCA198CD}" presName="hierRoot2" presStyleCnt="0"/>
      <dgm:spPr/>
    </dgm:pt>
    <dgm:pt modelId="{EDA43E96-3D9E-4909-897D-A269A6CE2E33}" type="pres">
      <dgm:prSet presAssocID="{98674AD1-5CB0-425A-9EFA-DA7EDCA198CD}" presName="composite2" presStyleCnt="0"/>
      <dgm:spPr/>
    </dgm:pt>
    <dgm:pt modelId="{C95F4CFA-181C-4ABF-9AC5-35C44CE21167}" type="pres">
      <dgm:prSet presAssocID="{98674AD1-5CB0-425A-9EFA-DA7EDCA198CD}" presName="background2" presStyleLbl="node2" presStyleIdx="0" presStyleCnt="2"/>
      <dgm:spPr/>
    </dgm:pt>
    <dgm:pt modelId="{2FF5F618-5D82-472F-B573-C4353A4E74AD}" type="pres">
      <dgm:prSet presAssocID="{98674AD1-5CB0-425A-9EFA-DA7EDCA198C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7CF00FB-8970-496E-8EDF-157460CB0AED}" type="pres">
      <dgm:prSet presAssocID="{98674AD1-5CB0-425A-9EFA-DA7EDCA198CD}" presName="hierChild3" presStyleCnt="0"/>
      <dgm:spPr/>
    </dgm:pt>
    <dgm:pt modelId="{2730FCCF-FE85-4C1D-B1E7-1293863CDCCB}" type="pres">
      <dgm:prSet presAssocID="{5247855E-DD7A-4959-9B75-57731DC1C902}" presName="Name10" presStyleLbl="parChTrans1D2" presStyleIdx="1" presStyleCnt="2"/>
      <dgm:spPr/>
      <dgm:t>
        <a:bodyPr/>
        <a:lstStyle/>
        <a:p>
          <a:endParaRPr lang="en-IN"/>
        </a:p>
      </dgm:t>
    </dgm:pt>
    <dgm:pt modelId="{38954D80-01B1-4665-9AF3-A356B9826F4D}" type="pres">
      <dgm:prSet presAssocID="{2D8FD7C4-BFD1-4F44-9222-1994DFD4DBDB}" presName="hierRoot2" presStyleCnt="0"/>
      <dgm:spPr/>
    </dgm:pt>
    <dgm:pt modelId="{2B2876F7-C15D-458D-ACC1-D2249BE03B1B}" type="pres">
      <dgm:prSet presAssocID="{2D8FD7C4-BFD1-4F44-9222-1994DFD4DBDB}" presName="composite2" presStyleCnt="0"/>
      <dgm:spPr/>
    </dgm:pt>
    <dgm:pt modelId="{33410B8B-4927-4D9D-B469-31948E4112B1}" type="pres">
      <dgm:prSet presAssocID="{2D8FD7C4-BFD1-4F44-9222-1994DFD4DBDB}" presName="background2" presStyleLbl="node2" presStyleIdx="1" presStyleCnt="2"/>
      <dgm:spPr/>
    </dgm:pt>
    <dgm:pt modelId="{6F63A85F-157A-46C7-9C87-19BBB0C6F267}" type="pres">
      <dgm:prSet presAssocID="{2D8FD7C4-BFD1-4F44-9222-1994DFD4DBD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32E22D9-9CA3-4A04-A5F9-3A0988FC6219}" type="pres">
      <dgm:prSet presAssocID="{2D8FD7C4-BFD1-4F44-9222-1994DFD4DBDB}" presName="hierChild3" presStyleCnt="0"/>
      <dgm:spPr/>
    </dgm:pt>
    <dgm:pt modelId="{652E547A-FDED-470F-BE31-7B76F6297D52}" type="pres">
      <dgm:prSet presAssocID="{46A56663-A0F4-4C35-9845-BC9F52C267EB}" presName="Name17" presStyleLbl="parChTrans1D3" presStyleIdx="0" presStyleCnt="3"/>
      <dgm:spPr/>
      <dgm:t>
        <a:bodyPr/>
        <a:lstStyle/>
        <a:p>
          <a:endParaRPr lang="en-IN"/>
        </a:p>
      </dgm:t>
    </dgm:pt>
    <dgm:pt modelId="{2F53ECD7-05FD-4F60-A5A2-5FB4240BC277}" type="pres">
      <dgm:prSet presAssocID="{B3A24F5D-F5F1-4F4B-A7E3-41FFC85D7BE8}" presName="hierRoot3" presStyleCnt="0"/>
      <dgm:spPr/>
    </dgm:pt>
    <dgm:pt modelId="{DB424B73-551E-43B8-A0C2-2909059264E9}" type="pres">
      <dgm:prSet presAssocID="{B3A24F5D-F5F1-4F4B-A7E3-41FFC85D7BE8}" presName="composite3" presStyleCnt="0"/>
      <dgm:spPr/>
    </dgm:pt>
    <dgm:pt modelId="{38A838D9-0100-4A28-9F2E-9F59C475BB5D}" type="pres">
      <dgm:prSet presAssocID="{B3A24F5D-F5F1-4F4B-A7E3-41FFC85D7BE8}" presName="background3" presStyleLbl="node3" presStyleIdx="0" presStyleCnt="3"/>
      <dgm:spPr/>
    </dgm:pt>
    <dgm:pt modelId="{EB8DFE64-D521-4F71-9ABE-E10927A8689C}" type="pres">
      <dgm:prSet presAssocID="{B3A24F5D-F5F1-4F4B-A7E3-41FFC85D7BE8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55CFF5-10D2-4B3E-901D-D1081889EB3C}" type="pres">
      <dgm:prSet presAssocID="{B3A24F5D-F5F1-4F4B-A7E3-41FFC85D7BE8}" presName="hierChild4" presStyleCnt="0"/>
      <dgm:spPr/>
    </dgm:pt>
    <dgm:pt modelId="{E26E5786-A091-4342-886A-15DEE6837E62}" type="pres">
      <dgm:prSet presAssocID="{15A243D7-4295-4035-97E1-D77864D2E81F}" presName="Name23" presStyleLbl="parChTrans1D4" presStyleIdx="0" presStyleCnt="2"/>
      <dgm:spPr/>
      <dgm:t>
        <a:bodyPr/>
        <a:lstStyle/>
        <a:p>
          <a:endParaRPr lang="en-IN"/>
        </a:p>
      </dgm:t>
    </dgm:pt>
    <dgm:pt modelId="{11E40E92-A429-4799-829A-D2EB9E59A2C7}" type="pres">
      <dgm:prSet presAssocID="{EE53226D-548D-4267-A2ED-924A6300860F}" presName="hierRoot4" presStyleCnt="0"/>
      <dgm:spPr/>
    </dgm:pt>
    <dgm:pt modelId="{4ADC810A-0897-44B6-BE79-C51E654ABD6A}" type="pres">
      <dgm:prSet presAssocID="{EE53226D-548D-4267-A2ED-924A6300860F}" presName="composite4" presStyleCnt="0"/>
      <dgm:spPr/>
    </dgm:pt>
    <dgm:pt modelId="{ACE520D5-B520-482A-8BF0-5E76A1D72F98}" type="pres">
      <dgm:prSet presAssocID="{EE53226D-548D-4267-A2ED-924A6300860F}" presName="background4" presStyleLbl="node4" presStyleIdx="0" presStyleCnt="2"/>
      <dgm:spPr/>
    </dgm:pt>
    <dgm:pt modelId="{7A4B4531-578B-46C3-A95D-FE56EFD84CC9}" type="pres">
      <dgm:prSet presAssocID="{EE53226D-548D-4267-A2ED-924A6300860F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F63EF4A-2D3C-47FD-A9B3-1936BAEBC81C}" type="pres">
      <dgm:prSet presAssocID="{EE53226D-548D-4267-A2ED-924A6300860F}" presName="hierChild5" presStyleCnt="0"/>
      <dgm:spPr/>
    </dgm:pt>
    <dgm:pt modelId="{4855CA0A-E0B5-4676-958E-93B15B7767F0}" type="pres">
      <dgm:prSet presAssocID="{24170695-0E01-4C9D-AA22-4E37F6CADBD5}" presName="Name23" presStyleLbl="parChTrans1D4" presStyleIdx="1" presStyleCnt="2"/>
      <dgm:spPr/>
      <dgm:t>
        <a:bodyPr/>
        <a:lstStyle/>
        <a:p>
          <a:endParaRPr lang="en-IN"/>
        </a:p>
      </dgm:t>
    </dgm:pt>
    <dgm:pt modelId="{5AF2B985-2488-4323-B3E0-D433DA83BF6E}" type="pres">
      <dgm:prSet presAssocID="{B3650F94-D2B3-4F3B-AFCE-24ADA03C1964}" presName="hierRoot4" presStyleCnt="0"/>
      <dgm:spPr/>
    </dgm:pt>
    <dgm:pt modelId="{BB721C8D-AA8C-405B-BD82-7BEBDE66D5B6}" type="pres">
      <dgm:prSet presAssocID="{B3650F94-D2B3-4F3B-AFCE-24ADA03C1964}" presName="composite4" presStyleCnt="0"/>
      <dgm:spPr/>
    </dgm:pt>
    <dgm:pt modelId="{37443D39-8FA2-4C24-8C93-8E1EBC63AC32}" type="pres">
      <dgm:prSet presAssocID="{B3650F94-D2B3-4F3B-AFCE-24ADA03C1964}" presName="background4" presStyleLbl="node4" presStyleIdx="1" presStyleCnt="2"/>
      <dgm:spPr/>
    </dgm:pt>
    <dgm:pt modelId="{956DC80B-5646-45C8-9503-F287742E15D1}" type="pres">
      <dgm:prSet presAssocID="{B3650F94-D2B3-4F3B-AFCE-24ADA03C1964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39CC627-B7AC-4402-BE7B-DCB9AE2F6A7C}" type="pres">
      <dgm:prSet presAssocID="{B3650F94-D2B3-4F3B-AFCE-24ADA03C1964}" presName="hierChild5" presStyleCnt="0"/>
      <dgm:spPr/>
    </dgm:pt>
    <dgm:pt modelId="{F5513AE8-F043-4398-A2ED-AD56CAD1EA8C}" type="pres">
      <dgm:prSet presAssocID="{2E47D7D1-97B6-4900-B4E4-8E99651D8649}" presName="Name17" presStyleLbl="parChTrans1D3" presStyleIdx="1" presStyleCnt="3"/>
      <dgm:spPr/>
      <dgm:t>
        <a:bodyPr/>
        <a:lstStyle/>
        <a:p>
          <a:endParaRPr lang="en-IN"/>
        </a:p>
      </dgm:t>
    </dgm:pt>
    <dgm:pt modelId="{A0B72D35-2ACC-470A-8840-44E611EC9A4D}" type="pres">
      <dgm:prSet presAssocID="{DFA30518-D809-45A5-A132-2D03C7898E37}" presName="hierRoot3" presStyleCnt="0"/>
      <dgm:spPr/>
    </dgm:pt>
    <dgm:pt modelId="{7E4616C3-F14F-4A1E-80CE-93E937A8F0B4}" type="pres">
      <dgm:prSet presAssocID="{DFA30518-D809-45A5-A132-2D03C7898E37}" presName="composite3" presStyleCnt="0"/>
      <dgm:spPr/>
    </dgm:pt>
    <dgm:pt modelId="{531AB9EC-24D1-4ED5-B219-EDAE7FC5F023}" type="pres">
      <dgm:prSet presAssocID="{DFA30518-D809-45A5-A132-2D03C7898E37}" presName="background3" presStyleLbl="node3" presStyleIdx="1" presStyleCnt="3"/>
      <dgm:spPr/>
    </dgm:pt>
    <dgm:pt modelId="{28856C5B-655D-4A6E-BCB3-E76235AFCAF7}" type="pres">
      <dgm:prSet presAssocID="{DFA30518-D809-45A5-A132-2D03C7898E3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89B134B-FC3F-4A39-885E-A014478ABE41}" type="pres">
      <dgm:prSet presAssocID="{DFA30518-D809-45A5-A132-2D03C7898E37}" presName="hierChild4" presStyleCnt="0"/>
      <dgm:spPr/>
    </dgm:pt>
    <dgm:pt modelId="{E4EEE34C-A2DB-4B05-BB34-A97EB271AA62}" type="pres">
      <dgm:prSet presAssocID="{D439BE8F-B39C-4CDF-A2FC-F00CFEDADAC9}" presName="Name17" presStyleLbl="parChTrans1D3" presStyleIdx="2" presStyleCnt="3"/>
      <dgm:spPr/>
      <dgm:t>
        <a:bodyPr/>
        <a:lstStyle/>
        <a:p>
          <a:endParaRPr lang="en-IN"/>
        </a:p>
      </dgm:t>
    </dgm:pt>
    <dgm:pt modelId="{36D65AE8-C054-4365-881B-5AE3FF4DBAC3}" type="pres">
      <dgm:prSet presAssocID="{CC4FDFF7-4270-4F55-8EF4-EF4A9B64709A}" presName="hierRoot3" presStyleCnt="0"/>
      <dgm:spPr/>
    </dgm:pt>
    <dgm:pt modelId="{B93E80E1-B375-47A7-886F-5C78FFCD451A}" type="pres">
      <dgm:prSet presAssocID="{CC4FDFF7-4270-4F55-8EF4-EF4A9B64709A}" presName="composite3" presStyleCnt="0"/>
      <dgm:spPr/>
    </dgm:pt>
    <dgm:pt modelId="{0B1B6841-E580-495E-9870-132D43E28CA6}" type="pres">
      <dgm:prSet presAssocID="{CC4FDFF7-4270-4F55-8EF4-EF4A9B64709A}" presName="background3" presStyleLbl="node3" presStyleIdx="2" presStyleCnt="3"/>
      <dgm:spPr/>
    </dgm:pt>
    <dgm:pt modelId="{030A89F0-7243-48FA-B67F-3770E5B45D57}" type="pres">
      <dgm:prSet presAssocID="{CC4FDFF7-4270-4F55-8EF4-EF4A9B64709A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9C40063-5ECC-4ACF-8D54-0BDFF6CD86A1}" type="pres">
      <dgm:prSet presAssocID="{CC4FDFF7-4270-4F55-8EF4-EF4A9B64709A}" presName="hierChild4" presStyleCnt="0"/>
      <dgm:spPr/>
    </dgm:pt>
  </dgm:ptLst>
  <dgm:cxnLst>
    <dgm:cxn modelId="{E619DA4C-F7DB-49EE-9AE2-2ED3948CBA9E}" type="presOf" srcId="{46A56663-A0F4-4C35-9845-BC9F52C267EB}" destId="{652E547A-FDED-470F-BE31-7B76F6297D52}" srcOrd="0" destOrd="0" presId="urn:microsoft.com/office/officeart/2005/8/layout/hierarchy1"/>
    <dgm:cxn modelId="{1CEA349E-8A1C-4380-B35A-384E8170E3AB}" srcId="{FFEB6B3B-4B26-4FAE-8B10-8188B5E084EA}" destId="{98674AD1-5CB0-425A-9EFA-DA7EDCA198CD}" srcOrd="0" destOrd="0" parTransId="{0AE1CEF8-1331-4294-BA0F-CD51C49BD4DE}" sibTransId="{75A8CC54-03B5-4801-808A-AF45A6507529}"/>
    <dgm:cxn modelId="{C0104A36-0B2B-476F-B2E0-DD5CF3C82E15}" srcId="{2D8FD7C4-BFD1-4F44-9222-1994DFD4DBDB}" destId="{CC4FDFF7-4270-4F55-8EF4-EF4A9B64709A}" srcOrd="2" destOrd="0" parTransId="{D439BE8F-B39C-4CDF-A2FC-F00CFEDADAC9}" sibTransId="{9B329B37-F354-4FF2-B36E-D4002ADEDCFF}"/>
    <dgm:cxn modelId="{D2529899-1796-4007-8BD4-B90EB7FF216D}" type="presOf" srcId="{745AED92-0859-43F5-A87D-AFF3B14D5C6F}" destId="{6FC30670-AEAF-4D75-8202-14C0445E181A}" srcOrd="0" destOrd="0" presId="urn:microsoft.com/office/officeart/2005/8/layout/hierarchy1"/>
    <dgm:cxn modelId="{DFA73C5F-2278-4BA6-A5EA-581AADF993C4}" type="presOf" srcId="{0AE1CEF8-1331-4294-BA0F-CD51C49BD4DE}" destId="{DB04C0D4-1C5A-42FB-9411-FB87BC668F93}" srcOrd="0" destOrd="0" presId="urn:microsoft.com/office/officeart/2005/8/layout/hierarchy1"/>
    <dgm:cxn modelId="{117A2AA4-E303-4581-A7C2-D7FFB68A0458}" srcId="{2D8FD7C4-BFD1-4F44-9222-1994DFD4DBDB}" destId="{B3A24F5D-F5F1-4F4B-A7E3-41FFC85D7BE8}" srcOrd="0" destOrd="0" parTransId="{46A56663-A0F4-4C35-9845-BC9F52C267EB}" sibTransId="{03F24FFD-BA1E-4969-8453-429D5F14230E}"/>
    <dgm:cxn modelId="{08000A09-98B8-4160-BC2A-CC042D9A48E6}" type="presOf" srcId="{EE53226D-548D-4267-A2ED-924A6300860F}" destId="{7A4B4531-578B-46C3-A95D-FE56EFD84CC9}" srcOrd="0" destOrd="0" presId="urn:microsoft.com/office/officeart/2005/8/layout/hierarchy1"/>
    <dgm:cxn modelId="{13213976-400D-4196-89D2-C95EDAE1F5E2}" srcId="{2D8FD7C4-BFD1-4F44-9222-1994DFD4DBDB}" destId="{DFA30518-D809-45A5-A132-2D03C7898E37}" srcOrd="1" destOrd="0" parTransId="{2E47D7D1-97B6-4900-B4E4-8E99651D8649}" sibTransId="{8FA1C765-D830-457C-B52E-CAE13D45BBAC}"/>
    <dgm:cxn modelId="{3753697E-9885-458B-89B0-D40287C99131}" type="presOf" srcId="{B3A24F5D-F5F1-4F4B-A7E3-41FFC85D7BE8}" destId="{EB8DFE64-D521-4F71-9ABE-E10927A8689C}" srcOrd="0" destOrd="0" presId="urn:microsoft.com/office/officeart/2005/8/layout/hierarchy1"/>
    <dgm:cxn modelId="{72F155E7-82A4-4E17-9B31-E1BC1FC2AC0C}" type="presOf" srcId="{5247855E-DD7A-4959-9B75-57731DC1C902}" destId="{2730FCCF-FE85-4C1D-B1E7-1293863CDCCB}" srcOrd="0" destOrd="0" presId="urn:microsoft.com/office/officeart/2005/8/layout/hierarchy1"/>
    <dgm:cxn modelId="{5E48EFDE-AC74-49C2-8290-5F7D823F0975}" type="presOf" srcId="{15A243D7-4295-4035-97E1-D77864D2E81F}" destId="{E26E5786-A091-4342-886A-15DEE6837E62}" srcOrd="0" destOrd="0" presId="urn:microsoft.com/office/officeart/2005/8/layout/hierarchy1"/>
    <dgm:cxn modelId="{0414F7EF-FCC5-4DD5-BBDA-C4B0A0F230DF}" srcId="{FFEB6B3B-4B26-4FAE-8B10-8188B5E084EA}" destId="{2D8FD7C4-BFD1-4F44-9222-1994DFD4DBDB}" srcOrd="1" destOrd="0" parTransId="{5247855E-DD7A-4959-9B75-57731DC1C902}" sibTransId="{620537EE-3D2A-46EA-8DC1-DA68F19BAE43}"/>
    <dgm:cxn modelId="{D3B52B6A-91EB-4B2F-A406-0C39AF84B2D6}" type="presOf" srcId="{24170695-0E01-4C9D-AA22-4E37F6CADBD5}" destId="{4855CA0A-E0B5-4676-958E-93B15B7767F0}" srcOrd="0" destOrd="0" presId="urn:microsoft.com/office/officeart/2005/8/layout/hierarchy1"/>
    <dgm:cxn modelId="{6853EB1C-CDDD-4054-B1E2-01C1418059BB}" type="presOf" srcId="{D439BE8F-B39C-4CDF-A2FC-F00CFEDADAC9}" destId="{E4EEE34C-A2DB-4B05-BB34-A97EB271AA62}" srcOrd="0" destOrd="0" presId="urn:microsoft.com/office/officeart/2005/8/layout/hierarchy1"/>
    <dgm:cxn modelId="{EA45B70C-B36C-42E5-8F25-7F7FEDA5FCD3}" srcId="{745AED92-0859-43F5-A87D-AFF3B14D5C6F}" destId="{FFEB6B3B-4B26-4FAE-8B10-8188B5E084EA}" srcOrd="0" destOrd="0" parTransId="{61B6EA2E-5384-45D6-8B29-05C4F2F2F495}" sibTransId="{24C058CF-8563-4D87-A060-842A588185BA}"/>
    <dgm:cxn modelId="{7ED80BAE-B370-4FC8-A7FD-86204BA093A4}" type="presOf" srcId="{2D8FD7C4-BFD1-4F44-9222-1994DFD4DBDB}" destId="{6F63A85F-157A-46C7-9C87-19BBB0C6F267}" srcOrd="0" destOrd="0" presId="urn:microsoft.com/office/officeart/2005/8/layout/hierarchy1"/>
    <dgm:cxn modelId="{F26D9E1B-E0A5-47B8-B0D1-5ED87D386304}" type="presOf" srcId="{B3650F94-D2B3-4F3B-AFCE-24ADA03C1964}" destId="{956DC80B-5646-45C8-9503-F287742E15D1}" srcOrd="0" destOrd="0" presId="urn:microsoft.com/office/officeart/2005/8/layout/hierarchy1"/>
    <dgm:cxn modelId="{3BBD98D6-F441-4F60-A9AD-FE8E51C25302}" type="presOf" srcId="{FFEB6B3B-4B26-4FAE-8B10-8188B5E084EA}" destId="{F7138BAC-AA6B-402C-B868-E76FE37EDC5A}" srcOrd="0" destOrd="0" presId="urn:microsoft.com/office/officeart/2005/8/layout/hierarchy1"/>
    <dgm:cxn modelId="{A1D690E1-4839-45DB-9DF6-4B91AD913761}" type="presOf" srcId="{98674AD1-5CB0-425A-9EFA-DA7EDCA198CD}" destId="{2FF5F618-5D82-472F-B573-C4353A4E74AD}" srcOrd="0" destOrd="0" presId="urn:microsoft.com/office/officeart/2005/8/layout/hierarchy1"/>
    <dgm:cxn modelId="{F9403E01-645D-4E84-B75A-BEB88FA9842E}" type="presOf" srcId="{DFA30518-D809-45A5-A132-2D03C7898E37}" destId="{28856C5B-655D-4A6E-BCB3-E76235AFCAF7}" srcOrd="0" destOrd="0" presId="urn:microsoft.com/office/officeart/2005/8/layout/hierarchy1"/>
    <dgm:cxn modelId="{372DDB99-80AB-43FB-AF5B-1AA153040B90}" srcId="{B3A24F5D-F5F1-4F4B-A7E3-41FFC85D7BE8}" destId="{B3650F94-D2B3-4F3B-AFCE-24ADA03C1964}" srcOrd="1" destOrd="0" parTransId="{24170695-0E01-4C9D-AA22-4E37F6CADBD5}" sibTransId="{32E51C56-55AB-47E6-86FF-2508E4C25A12}"/>
    <dgm:cxn modelId="{6E8EEC00-196B-42C4-B407-5CD55F6D2EA4}" type="presOf" srcId="{CC4FDFF7-4270-4F55-8EF4-EF4A9B64709A}" destId="{030A89F0-7243-48FA-B67F-3770E5B45D57}" srcOrd="0" destOrd="0" presId="urn:microsoft.com/office/officeart/2005/8/layout/hierarchy1"/>
    <dgm:cxn modelId="{E7AD08B6-36B2-4551-8EFA-A5955AF26B38}" type="presOf" srcId="{2E47D7D1-97B6-4900-B4E4-8E99651D8649}" destId="{F5513AE8-F043-4398-A2ED-AD56CAD1EA8C}" srcOrd="0" destOrd="0" presId="urn:microsoft.com/office/officeart/2005/8/layout/hierarchy1"/>
    <dgm:cxn modelId="{BDC15DD3-A5CB-4E0F-A8C1-4F2F56C95887}" srcId="{B3A24F5D-F5F1-4F4B-A7E3-41FFC85D7BE8}" destId="{EE53226D-548D-4267-A2ED-924A6300860F}" srcOrd="0" destOrd="0" parTransId="{15A243D7-4295-4035-97E1-D77864D2E81F}" sibTransId="{23DBDA56-1A0A-4DF5-BA87-459FEECFA7B3}"/>
    <dgm:cxn modelId="{24246909-1A50-4A40-A07A-B18CF1E02E42}" type="presParOf" srcId="{6FC30670-AEAF-4D75-8202-14C0445E181A}" destId="{203C6015-8AB9-4696-9E12-0AE3C67FCD40}" srcOrd="0" destOrd="0" presId="urn:microsoft.com/office/officeart/2005/8/layout/hierarchy1"/>
    <dgm:cxn modelId="{65A44805-F1EE-4752-AB5A-65C45FDBB9F4}" type="presParOf" srcId="{203C6015-8AB9-4696-9E12-0AE3C67FCD40}" destId="{E2B38469-6590-49AE-B4DD-1C716550CC89}" srcOrd="0" destOrd="0" presId="urn:microsoft.com/office/officeart/2005/8/layout/hierarchy1"/>
    <dgm:cxn modelId="{4644323D-DDA4-4C0F-BC85-589FB4BF2AEE}" type="presParOf" srcId="{E2B38469-6590-49AE-B4DD-1C716550CC89}" destId="{30A55F73-F177-44A4-92A3-E8F4EC818785}" srcOrd="0" destOrd="0" presId="urn:microsoft.com/office/officeart/2005/8/layout/hierarchy1"/>
    <dgm:cxn modelId="{72C2C5D9-CC63-492E-B2A0-DD3A02C6624C}" type="presParOf" srcId="{E2B38469-6590-49AE-B4DD-1C716550CC89}" destId="{F7138BAC-AA6B-402C-B868-E76FE37EDC5A}" srcOrd="1" destOrd="0" presId="urn:microsoft.com/office/officeart/2005/8/layout/hierarchy1"/>
    <dgm:cxn modelId="{7B8C1F69-1667-46EC-B89D-18480C46E921}" type="presParOf" srcId="{203C6015-8AB9-4696-9E12-0AE3C67FCD40}" destId="{6D9638E9-6119-4115-99A6-5BA4653E3B27}" srcOrd="1" destOrd="0" presId="urn:microsoft.com/office/officeart/2005/8/layout/hierarchy1"/>
    <dgm:cxn modelId="{5EAECE2C-8F98-43C8-A0B6-B8C226D6599B}" type="presParOf" srcId="{6D9638E9-6119-4115-99A6-5BA4653E3B27}" destId="{DB04C0D4-1C5A-42FB-9411-FB87BC668F93}" srcOrd="0" destOrd="0" presId="urn:microsoft.com/office/officeart/2005/8/layout/hierarchy1"/>
    <dgm:cxn modelId="{7ABD0DD1-D1CC-4CBA-8AA3-644D71AD0C01}" type="presParOf" srcId="{6D9638E9-6119-4115-99A6-5BA4653E3B27}" destId="{A4884553-DA9F-4548-9F33-1F59E1907D1B}" srcOrd="1" destOrd="0" presId="urn:microsoft.com/office/officeart/2005/8/layout/hierarchy1"/>
    <dgm:cxn modelId="{1E0676F7-D610-4438-AD9B-26E4D7B86C17}" type="presParOf" srcId="{A4884553-DA9F-4548-9F33-1F59E1907D1B}" destId="{EDA43E96-3D9E-4909-897D-A269A6CE2E33}" srcOrd="0" destOrd="0" presId="urn:microsoft.com/office/officeart/2005/8/layout/hierarchy1"/>
    <dgm:cxn modelId="{31D6DEA1-112B-47EC-ABA0-EE603F82C4F4}" type="presParOf" srcId="{EDA43E96-3D9E-4909-897D-A269A6CE2E33}" destId="{C95F4CFA-181C-4ABF-9AC5-35C44CE21167}" srcOrd="0" destOrd="0" presId="urn:microsoft.com/office/officeart/2005/8/layout/hierarchy1"/>
    <dgm:cxn modelId="{25F136D6-B71B-465C-ACFC-0F76483D0C50}" type="presParOf" srcId="{EDA43E96-3D9E-4909-897D-A269A6CE2E33}" destId="{2FF5F618-5D82-472F-B573-C4353A4E74AD}" srcOrd="1" destOrd="0" presId="urn:microsoft.com/office/officeart/2005/8/layout/hierarchy1"/>
    <dgm:cxn modelId="{B70B8222-4312-4813-9C6B-D8FD3DC84DEE}" type="presParOf" srcId="{A4884553-DA9F-4548-9F33-1F59E1907D1B}" destId="{77CF00FB-8970-496E-8EDF-157460CB0AED}" srcOrd="1" destOrd="0" presId="urn:microsoft.com/office/officeart/2005/8/layout/hierarchy1"/>
    <dgm:cxn modelId="{2B293BA4-7930-4299-A590-647B73073CC0}" type="presParOf" srcId="{6D9638E9-6119-4115-99A6-5BA4653E3B27}" destId="{2730FCCF-FE85-4C1D-B1E7-1293863CDCCB}" srcOrd="2" destOrd="0" presId="urn:microsoft.com/office/officeart/2005/8/layout/hierarchy1"/>
    <dgm:cxn modelId="{DDAE36A7-71D7-406B-94A5-3D57FE3B73D5}" type="presParOf" srcId="{6D9638E9-6119-4115-99A6-5BA4653E3B27}" destId="{38954D80-01B1-4665-9AF3-A356B9826F4D}" srcOrd="3" destOrd="0" presId="urn:microsoft.com/office/officeart/2005/8/layout/hierarchy1"/>
    <dgm:cxn modelId="{4041F654-408E-497C-899D-C9AE71AEC6F1}" type="presParOf" srcId="{38954D80-01B1-4665-9AF3-A356B9826F4D}" destId="{2B2876F7-C15D-458D-ACC1-D2249BE03B1B}" srcOrd="0" destOrd="0" presId="urn:microsoft.com/office/officeart/2005/8/layout/hierarchy1"/>
    <dgm:cxn modelId="{D689DD4C-E74E-43FB-89FA-5F2166A61190}" type="presParOf" srcId="{2B2876F7-C15D-458D-ACC1-D2249BE03B1B}" destId="{33410B8B-4927-4D9D-B469-31948E4112B1}" srcOrd="0" destOrd="0" presId="urn:microsoft.com/office/officeart/2005/8/layout/hierarchy1"/>
    <dgm:cxn modelId="{35D868B4-B001-400B-8760-994DE8298499}" type="presParOf" srcId="{2B2876F7-C15D-458D-ACC1-D2249BE03B1B}" destId="{6F63A85F-157A-46C7-9C87-19BBB0C6F267}" srcOrd="1" destOrd="0" presId="urn:microsoft.com/office/officeart/2005/8/layout/hierarchy1"/>
    <dgm:cxn modelId="{8C97D256-1F3E-4988-828E-BCD6539E823E}" type="presParOf" srcId="{38954D80-01B1-4665-9AF3-A356B9826F4D}" destId="{332E22D9-9CA3-4A04-A5F9-3A0988FC6219}" srcOrd="1" destOrd="0" presId="urn:microsoft.com/office/officeart/2005/8/layout/hierarchy1"/>
    <dgm:cxn modelId="{082F50B5-F8A6-4CAA-8B1A-9C61B2A89CE9}" type="presParOf" srcId="{332E22D9-9CA3-4A04-A5F9-3A0988FC6219}" destId="{652E547A-FDED-470F-BE31-7B76F6297D52}" srcOrd="0" destOrd="0" presId="urn:microsoft.com/office/officeart/2005/8/layout/hierarchy1"/>
    <dgm:cxn modelId="{E1F6BC1C-62BA-4237-BDA4-5121D8F865CF}" type="presParOf" srcId="{332E22D9-9CA3-4A04-A5F9-3A0988FC6219}" destId="{2F53ECD7-05FD-4F60-A5A2-5FB4240BC277}" srcOrd="1" destOrd="0" presId="urn:microsoft.com/office/officeart/2005/8/layout/hierarchy1"/>
    <dgm:cxn modelId="{CBD3E4FE-5877-4BE8-81D0-FE476F698672}" type="presParOf" srcId="{2F53ECD7-05FD-4F60-A5A2-5FB4240BC277}" destId="{DB424B73-551E-43B8-A0C2-2909059264E9}" srcOrd="0" destOrd="0" presId="urn:microsoft.com/office/officeart/2005/8/layout/hierarchy1"/>
    <dgm:cxn modelId="{5E1C4827-0961-4AE7-B610-B2C2A221220A}" type="presParOf" srcId="{DB424B73-551E-43B8-A0C2-2909059264E9}" destId="{38A838D9-0100-4A28-9F2E-9F59C475BB5D}" srcOrd="0" destOrd="0" presId="urn:microsoft.com/office/officeart/2005/8/layout/hierarchy1"/>
    <dgm:cxn modelId="{985B5D28-55A4-40A2-BBB5-BE039BBBA25F}" type="presParOf" srcId="{DB424B73-551E-43B8-A0C2-2909059264E9}" destId="{EB8DFE64-D521-4F71-9ABE-E10927A8689C}" srcOrd="1" destOrd="0" presId="urn:microsoft.com/office/officeart/2005/8/layout/hierarchy1"/>
    <dgm:cxn modelId="{1288ACD0-59F2-4E00-B4A8-07F59A0339BE}" type="presParOf" srcId="{2F53ECD7-05FD-4F60-A5A2-5FB4240BC277}" destId="{E555CFF5-10D2-4B3E-901D-D1081889EB3C}" srcOrd="1" destOrd="0" presId="urn:microsoft.com/office/officeart/2005/8/layout/hierarchy1"/>
    <dgm:cxn modelId="{CF2C4F95-3745-42FB-AA24-9DA3A63361BE}" type="presParOf" srcId="{E555CFF5-10D2-4B3E-901D-D1081889EB3C}" destId="{E26E5786-A091-4342-886A-15DEE6837E62}" srcOrd="0" destOrd="0" presId="urn:microsoft.com/office/officeart/2005/8/layout/hierarchy1"/>
    <dgm:cxn modelId="{0E07A577-FBDB-4D5F-97E8-DD5969E5D039}" type="presParOf" srcId="{E555CFF5-10D2-4B3E-901D-D1081889EB3C}" destId="{11E40E92-A429-4799-829A-D2EB9E59A2C7}" srcOrd="1" destOrd="0" presId="urn:microsoft.com/office/officeart/2005/8/layout/hierarchy1"/>
    <dgm:cxn modelId="{1D5B524F-B35F-4621-847A-96CEA19023F4}" type="presParOf" srcId="{11E40E92-A429-4799-829A-D2EB9E59A2C7}" destId="{4ADC810A-0897-44B6-BE79-C51E654ABD6A}" srcOrd="0" destOrd="0" presId="urn:microsoft.com/office/officeart/2005/8/layout/hierarchy1"/>
    <dgm:cxn modelId="{A80918EA-3D16-4304-B1FD-507FFCC3E795}" type="presParOf" srcId="{4ADC810A-0897-44B6-BE79-C51E654ABD6A}" destId="{ACE520D5-B520-482A-8BF0-5E76A1D72F98}" srcOrd="0" destOrd="0" presId="urn:microsoft.com/office/officeart/2005/8/layout/hierarchy1"/>
    <dgm:cxn modelId="{A0C91CE3-44C9-4E22-9E5C-20CCBEC2C502}" type="presParOf" srcId="{4ADC810A-0897-44B6-BE79-C51E654ABD6A}" destId="{7A4B4531-578B-46C3-A95D-FE56EFD84CC9}" srcOrd="1" destOrd="0" presId="urn:microsoft.com/office/officeart/2005/8/layout/hierarchy1"/>
    <dgm:cxn modelId="{C03F3272-C000-4F04-84F2-18BF1A5B48E9}" type="presParOf" srcId="{11E40E92-A429-4799-829A-D2EB9E59A2C7}" destId="{0F63EF4A-2D3C-47FD-A9B3-1936BAEBC81C}" srcOrd="1" destOrd="0" presId="urn:microsoft.com/office/officeart/2005/8/layout/hierarchy1"/>
    <dgm:cxn modelId="{5C140E26-B31E-44AD-A048-073229A2F56D}" type="presParOf" srcId="{E555CFF5-10D2-4B3E-901D-D1081889EB3C}" destId="{4855CA0A-E0B5-4676-958E-93B15B7767F0}" srcOrd="2" destOrd="0" presId="urn:microsoft.com/office/officeart/2005/8/layout/hierarchy1"/>
    <dgm:cxn modelId="{3EE76D1A-B422-4C52-B842-68B6AE532E6D}" type="presParOf" srcId="{E555CFF5-10D2-4B3E-901D-D1081889EB3C}" destId="{5AF2B985-2488-4323-B3E0-D433DA83BF6E}" srcOrd="3" destOrd="0" presId="urn:microsoft.com/office/officeart/2005/8/layout/hierarchy1"/>
    <dgm:cxn modelId="{D9B65555-84AE-471B-84EB-B26CB0F3601A}" type="presParOf" srcId="{5AF2B985-2488-4323-B3E0-D433DA83BF6E}" destId="{BB721C8D-AA8C-405B-BD82-7BEBDE66D5B6}" srcOrd="0" destOrd="0" presId="urn:microsoft.com/office/officeart/2005/8/layout/hierarchy1"/>
    <dgm:cxn modelId="{B4F6F64E-F2FE-47E7-B273-1954FAC35E20}" type="presParOf" srcId="{BB721C8D-AA8C-405B-BD82-7BEBDE66D5B6}" destId="{37443D39-8FA2-4C24-8C93-8E1EBC63AC32}" srcOrd="0" destOrd="0" presId="urn:microsoft.com/office/officeart/2005/8/layout/hierarchy1"/>
    <dgm:cxn modelId="{32AA5598-6858-496B-86B8-2D2B3444B01F}" type="presParOf" srcId="{BB721C8D-AA8C-405B-BD82-7BEBDE66D5B6}" destId="{956DC80B-5646-45C8-9503-F287742E15D1}" srcOrd="1" destOrd="0" presId="urn:microsoft.com/office/officeart/2005/8/layout/hierarchy1"/>
    <dgm:cxn modelId="{483E2F53-6791-4770-9069-1B6FAD5B46C1}" type="presParOf" srcId="{5AF2B985-2488-4323-B3E0-D433DA83BF6E}" destId="{339CC627-B7AC-4402-BE7B-DCB9AE2F6A7C}" srcOrd="1" destOrd="0" presId="urn:microsoft.com/office/officeart/2005/8/layout/hierarchy1"/>
    <dgm:cxn modelId="{0FF576F6-BD3E-4787-8CDB-20D1F37663BF}" type="presParOf" srcId="{332E22D9-9CA3-4A04-A5F9-3A0988FC6219}" destId="{F5513AE8-F043-4398-A2ED-AD56CAD1EA8C}" srcOrd="2" destOrd="0" presId="urn:microsoft.com/office/officeart/2005/8/layout/hierarchy1"/>
    <dgm:cxn modelId="{40367B2B-FE8F-4184-AA00-BBC265A163C8}" type="presParOf" srcId="{332E22D9-9CA3-4A04-A5F9-3A0988FC6219}" destId="{A0B72D35-2ACC-470A-8840-44E611EC9A4D}" srcOrd="3" destOrd="0" presId="urn:microsoft.com/office/officeart/2005/8/layout/hierarchy1"/>
    <dgm:cxn modelId="{EE720571-944E-4D18-B875-C77D6543C758}" type="presParOf" srcId="{A0B72D35-2ACC-470A-8840-44E611EC9A4D}" destId="{7E4616C3-F14F-4A1E-80CE-93E937A8F0B4}" srcOrd="0" destOrd="0" presId="urn:microsoft.com/office/officeart/2005/8/layout/hierarchy1"/>
    <dgm:cxn modelId="{B0A351C9-0C9E-493D-9EE7-005162B738F7}" type="presParOf" srcId="{7E4616C3-F14F-4A1E-80CE-93E937A8F0B4}" destId="{531AB9EC-24D1-4ED5-B219-EDAE7FC5F023}" srcOrd="0" destOrd="0" presId="urn:microsoft.com/office/officeart/2005/8/layout/hierarchy1"/>
    <dgm:cxn modelId="{51288B95-E812-4A34-BE94-5BE873370DEA}" type="presParOf" srcId="{7E4616C3-F14F-4A1E-80CE-93E937A8F0B4}" destId="{28856C5B-655D-4A6E-BCB3-E76235AFCAF7}" srcOrd="1" destOrd="0" presId="urn:microsoft.com/office/officeart/2005/8/layout/hierarchy1"/>
    <dgm:cxn modelId="{903A3878-FFEE-4100-B4C8-A632DE244A66}" type="presParOf" srcId="{A0B72D35-2ACC-470A-8840-44E611EC9A4D}" destId="{389B134B-FC3F-4A39-885E-A014478ABE41}" srcOrd="1" destOrd="0" presId="urn:microsoft.com/office/officeart/2005/8/layout/hierarchy1"/>
    <dgm:cxn modelId="{887420B5-91C8-4DBC-851E-15C548178A12}" type="presParOf" srcId="{332E22D9-9CA3-4A04-A5F9-3A0988FC6219}" destId="{E4EEE34C-A2DB-4B05-BB34-A97EB271AA62}" srcOrd="4" destOrd="0" presId="urn:microsoft.com/office/officeart/2005/8/layout/hierarchy1"/>
    <dgm:cxn modelId="{1CC9DB83-4D7F-4794-9694-0399F6408274}" type="presParOf" srcId="{332E22D9-9CA3-4A04-A5F9-3A0988FC6219}" destId="{36D65AE8-C054-4365-881B-5AE3FF4DBAC3}" srcOrd="5" destOrd="0" presId="urn:microsoft.com/office/officeart/2005/8/layout/hierarchy1"/>
    <dgm:cxn modelId="{AD0CA0BC-A4CB-424A-9D36-ED43DCC34B0A}" type="presParOf" srcId="{36D65AE8-C054-4365-881B-5AE3FF4DBAC3}" destId="{B93E80E1-B375-47A7-886F-5C78FFCD451A}" srcOrd="0" destOrd="0" presId="urn:microsoft.com/office/officeart/2005/8/layout/hierarchy1"/>
    <dgm:cxn modelId="{41C6CE2A-75F7-4394-A91A-19366887264E}" type="presParOf" srcId="{B93E80E1-B375-47A7-886F-5C78FFCD451A}" destId="{0B1B6841-E580-495E-9870-132D43E28CA6}" srcOrd="0" destOrd="0" presId="urn:microsoft.com/office/officeart/2005/8/layout/hierarchy1"/>
    <dgm:cxn modelId="{FBF50100-4AC9-4A08-9416-8A10536988F9}" type="presParOf" srcId="{B93E80E1-B375-47A7-886F-5C78FFCD451A}" destId="{030A89F0-7243-48FA-B67F-3770E5B45D57}" srcOrd="1" destOrd="0" presId="urn:microsoft.com/office/officeart/2005/8/layout/hierarchy1"/>
    <dgm:cxn modelId="{2E2F296E-6AC0-4D8B-A3F8-6F7406C75EB8}" type="presParOf" srcId="{36D65AE8-C054-4365-881B-5AE3FF4DBAC3}" destId="{29C40063-5ECC-4ACF-8D54-0BDFF6CD86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EE34C-A2DB-4B05-BB34-A97EB271AA62}">
      <dsp:nvSpPr>
        <dsp:cNvPr id="0" name=""/>
        <dsp:cNvSpPr/>
      </dsp:nvSpPr>
      <dsp:spPr>
        <a:xfrm>
          <a:off x="5110816" y="3027268"/>
          <a:ext cx="2368109" cy="563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010"/>
              </a:lnTo>
              <a:lnTo>
                <a:pt x="2368109" y="384010"/>
              </a:lnTo>
              <a:lnTo>
                <a:pt x="2368109" y="56350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13AE8-F043-4398-A2ED-AD56CAD1EA8C}">
      <dsp:nvSpPr>
        <dsp:cNvPr id="0" name=""/>
        <dsp:cNvSpPr/>
      </dsp:nvSpPr>
      <dsp:spPr>
        <a:xfrm>
          <a:off x="5065096" y="3027268"/>
          <a:ext cx="91440" cy="5635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350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5CA0A-E0B5-4676-958E-93B15B7767F0}">
      <dsp:nvSpPr>
        <dsp:cNvPr id="0" name=""/>
        <dsp:cNvSpPr/>
      </dsp:nvSpPr>
      <dsp:spPr>
        <a:xfrm>
          <a:off x="2742707" y="4821110"/>
          <a:ext cx="1184054" cy="563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010"/>
              </a:lnTo>
              <a:lnTo>
                <a:pt x="1184054" y="384010"/>
              </a:lnTo>
              <a:lnTo>
                <a:pt x="1184054" y="56350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E5786-A091-4342-886A-15DEE6837E62}">
      <dsp:nvSpPr>
        <dsp:cNvPr id="0" name=""/>
        <dsp:cNvSpPr/>
      </dsp:nvSpPr>
      <dsp:spPr>
        <a:xfrm>
          <a:off x="1558653" y="4821110"/>
          <a:ext cx="1184054" cy="563502"/>
        </a:xfrm>
        <a:custGeom>
          <a:avLst/>
          <a:gdLst/>
          <a:ahLst/>
          <a:cxnLst/>
          <a:rect l="0" t="0" r="0" b="0"/>
          <a:pathLst>
            <a:path>
              <a:moveTo>
                <a:pt x="1184054" y="0"/>
              </a:moveTo>
              <a:lnTo>
                <a:pt x="1184054" y="384010"/>
              </a:lnTo>
              <a:lnTo>
                <a:pt x="0" y="384010"/>
              </a:lnTo>
              <a:lnTo>
                <a:pt x="0" y="56350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E547A-FDED-470F-BE31-7B76F6297D52}">
      <dsp:nvSpPr>
        <dsp:cNvPr id="0" name=""/>
        <dsp:cNvSpPr/>
      </dsp:nvSpPr>
      <dsp:spPr>
        <a:xfrm>
          <a:off x="2742707" y="3027268"/>
          <a:ext cx="2368109" cy="563502"/>
        </a:xfrm>
        <a:custGeom>
          <a:avLst/>
          <a:gdLst/>
          <a:ahLst/>
          <a:cxnLst/>
          <a:rect l="0" t="0" r="0" b="0"/>
          <a:pathLst>
            <a:path>
              <a:moveTo>
                <a:pt x="2368109" y="0"/>
              </a:moveTo>
              <a:lnTo>
                <a:pt x="2368109" y="384010"/>
              </a:lnTo>
              <a:lnTo>
                <a:pt x="0" y="384010"/>
              </a:lnTo>
              <a:lnTo>
                <a:pt x="0" y="56350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0FCCF-FE85-4C1D-B1E7-1293863CDCCB}">
      <dsp:nvSpPr>
        <dsp:cNvPr id="0" name=""/>
        <dsp:cNvSpPr/>
      </dsp:nvSpPr>
      <dsp:spPr>
        <a:xfrm>
          <a:off x="3926762" y="1233425"/>
          <a:ext cx="1184054" cy="563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010"/>
              </a:lnTo>
              <a:lnTo>
                <a:pt x="1184054" y="384010"/>
              </a:lnTo>
              <a:lnTo>
                <a:pt x="1184054" y="56350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4C0D4-1C5A-42FB-9411-FB87BC668F93}">
      <dsp:nvSpPr>
        <dsp:cNvPr id="0" name=""/>
        <dsp:cNvSpPr/>
      </dsp:nvSpPr>
      <dsp:spPr>
        <a:xfrm>
          <a:off x="2742707" y="1233425"/>
          <a:ext cx="1184054" cy="563502"/>
        </a:xfrm>
        <a:custGeom>
          <a:avLst/>
          <a:gdLst/>
          <a:ahLst/>
          <a:cxnLst/>
          <a:rect l="0" t="0" r="0" b="0"/>
          <a:pathLst>
            <a:path>
              <a:moveTo>
                <a:pt x="1184054" y="0"/>
              </a:moveTo>
              <a:lnTo>
                <a:pt x="1184054" y="384010"/>
              </a:lnTo>
              <a:lnTo>
                <a:pt x="0" y="384010"/>
              </a:lnTo>
              <a:lnTo>
                <a:pt x="0" y="56350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55F73-F177-44A4-92A3-E8F4EC818785}">
      <dsp:nvSpPr>
        <dsp:cNvPr id="0" name=""/>
        <dsp:cNvSpPr/>
      </dsp:nvSpPr>
      <dsp:spPr>
        <a:xfrm>
          <a:off x="2957990" y="3084"/>
          <a:ext cx="1937543" cy="12303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38BAC-AA6B-402C-B868-E76FE37EDC5A}">
      <dsp:nvSpPr>
        <dsp:cNvPr id="0" name=""/>
        <dsp:cNvSpPr/>
      </dsp:nvSpPr>
      <dsp:spPr>
        <a:xfrm>
          <a:off x="3173273" y="207603"/>
          <a:ext cx="1937543" cy="123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Project Manager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(1)</a:t>
          </a:r>
          <a:endParaRPr lang="en-IN" sz="2000" kern="1200" dirty="0"/>
        </a:p>
      </dsp:txBody>
      <dsp:txXfrm>
        <a:off x="3209308" y="243638"/>
        <a:ext cx="1865473" cy="1158270"/>
      </dsp:txXfrm>
    </dsp:sp>
    <dsp:sp modelId="{C95F4CFA-181C-4ABF-9AC5-35C44CE21167}">
      <dsp:nvSpPr>
        <dsp:cNvPr id="0" name=""/>
        <dsp:cNvSpPr/>
      </dsp:nvSpPr>
      <dsp:spPr>
        <a:xfrm>
          <a:off x="1773935" y="1796927"/>
          <a:ext cx="1937543" cy="12303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5F618-5D82-472F-B573-C4353A4E74AD}">
      <dsp:nvSpPr>
        <dsp:cNvPr id="0" name=""/>
        <dsp:cNvSpPr/>
      </dsp:nvSpPr>
      <dsp:spPr>
        <a:xfrm>
          <a:off x="1989218" y="2001446"/>
          <a:ext cx="1937543" cy="123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DevOps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(1)</a:t>
          </a:r>
          <a:endParaRPr lang="en-IN" sz="2000" kern="1200" dirty="0"/>
        </a:p>
      </dsp:txBody>
      <dsp:txXfrm>
        <a:off x="2025253" y="2037481"/>
        <a:ext cx="1865473" cy="1158270"/>
      </dsp:txXfrm>
    </dsp:sp>
    <dsp:sp modelId="{33410B8B-4927-4D9D-B469-31948E4112B1}">
      <dsp:nvSpPr>
        <dsp:cNvPr id="0" name=""/>
        <dsp:cNvSpPr/>
      </dsp:nvSpPr>
      <dsp:spPr>
        <a:xfrm>
          <a:off x="4142045" y="1796927"/>
          <a:ext cx="1937543" cy="12303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3A85F-157A-46C7-9C87-19BBB0C6F267}">
      <dsp:nvSpPr>
        <dsp:cNvPr id="0" name=""/>
        <dsp:cNvSpPr/>
      </dsp:nvSpPr>
      <dsp:spPr>
        <a:xfrm>
          <a:off x="4357327" y="2001446"/>
          <a:ext cx="1937543" cy="123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Business Analyst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(1)</a:t>
          </a:r>
          <a:endParaRPr lang="en-IN" sz="2000" kern="1200" dirty="0"/>
        </a:p>
      </dsp:txBody>
      <dsp:txXfrm>
        <a:off x="4393362" y="2037481"/>
        <a:ext cx="1865473" cy="1158270"/>
      </dsp:txXfrm>
    </dsp:sp>
    <dsp:sp modelId="{38A838D9-0100-4A28-9F2E-9F59C475BB5D}">
      <dsp:nvSpPr>
        <dsp:cNvPr id="0" name=""/>
        <dsp:cNvSpPr/>
      </dsp:nvSpPr>
      <dsp:spPr>
        <a:xfrm>
          <a:off x="1773935" y="3590770"/>
          <a:ext cx="1937543" cy="12303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DFE64-D521-4F71-9ABE-E10927A8689C}">
      <dsp:nvSpPr>
        <dsp:cNvPr id="0" name=""/>
        <dsp:cNvSpPr/>
      </dsp:nvSpPr>
      <dsp:spPr>
        <a:xfrm>
          <a:off x="1989218" y="3795288"/>
          <a:ext cx="1937543" cy="123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Senior Developer(PHP</a:t>
          </a:r>
          <a:r>
            <a:rPr lang="en-IN" sz="2000" kern="1200" dirty="0" smtClean="0"/>
            <a:t>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(1)</a:t>
          </a:r>
          <a:endParaRPr lang="en-IN" sz="2000" kern="1200" dirty="0"/>
        </a:p>
      </dsp:txBody>
      <dsp:txXfrm>
        <a:off x="2025253" y="3831323"/>
        <a:ext cx="1865473" cy="1158270"/>
      </dsp:txXfrm>
    </dsp:sp>
    <dsp:sp modelId="{ACE520D5-B520-482A-8BF0-5E76A1D72F98}">
      <dsp:nvSpPr>
        <dsp:cNvPr id="0" name=""/>
        <dsp:cNvSpPr/>
      </dsp:nvSpPr>
      <dsp:spPr>
        <a:xfrm>
          <a:off x="589881" y="5384613"/>
          <a:ext cx="1937543" cy="12303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B4531-578B-46C3-A95D-FE56EFD84CC9}">
      <dsp:nvSpPr>
        <dsp:cNvPr id="0" name=""/>
        <dsp:cNvSpPr/>
      </dsp:nvSpPr>
      <dsp:spPr>
        <a:xfrm>
          <a:off x="805163" y="5589131"/>
          <a:ext cx="1937543" cy="123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Developer(PHP)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(1)</a:t>
          </a:r>
          <a:endParaRPr lang="en-IN" sz="2000" kern="1200" dirty="0"/>
        </a:p>
      </dsp:txBody>
      <dsp:txXfrm>
        <a:off x="841198" y="5625166"/>
        <a:ext cx="1865473" cy="1158270"/>
      </dsp:txXfrm>
    </dsp:sp>
    <dsp:sp modelId="{37443D39-8FA2-4C24-8C93-8E1EBC63AC32}">
      <dsp:nvSpPr>
        <dsp:cNvPr id="0" name=""/>
        <dsp:cNvSpPr/>
      </dsp:nvSpPr>
      <dsp:spPr>
        <a:xfrm>
          <a:off x="2957990" y="5384613"/>
          <a:ext cx="1937543" cy="12303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DC80B-5646-45C8-9503-F287742E15D1}">
      <dsp:nvSpPr>
        <dsp:cNvPr id="0" name=""/>
        <dsp:cNvSpPr/>
      </dsp:nvSpPr>
      <dsp:spPr>
        <a:xfrm>
          <a:off x="3173273" y="5589131"/>
          <a:ext cx="1937543" cy="123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UI/UX </a:t>
          </a:r>
          <a:r>
            <a:rPr lang="en-IN" sz="2000" kern="1200" dirty="0"/>
            <a:t>Developer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(1)</a:t>
          </a:r>
          <a:endParaRPr lang="en-IN" sz="2000" kern="1200" dirty="0"/>
        </a:p>
      </dsp:txBody>
      <dsp:txXfrm>
        <a:off x="3209308" y="5625166"/>
        <a:ext cx="1865473" cy="1158270"/>
      </dsp:txXfrm>
    </dsp:sp>
    <dsp:sp modelId="{531AB9EC-24D1-4ED5-B219-EDAE7FC5F023}">
      <dsp:nvSpPr>
        <dsp:cNvPr id="0" name=""/>
        <dsp:cNvSpPr/>
      </dsp:nvSpPr>
      <dsp:spPr>
        <a:xfrm>
          <a:off x="4142045" y="3590770"/>
          <a:ext cx="1937543" cy="12303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56C5B-655D-4A6E-BCB3-E76235AFCAF7}">
      <dsp:nvSpPr>
        <dsp:cNvPr id="0" name=""/>
        <dsp:cNvSpPr/>
      </dsp:nvSpPr>
      <dsp:spPr>
        <a:xfrm>
          <a:off x="4357327" y="3795288"/>
          <a:ext cx="1937543" cy="123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Quality Analyst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(2)</a:t>
          </a:r>
          <a:endParaRPr lang="en-IN" sz="2000" kern="1200" dirty="0"/>
        </a:p>
      </dsp:txBody>
      <dsp:txXfrm>
        <a:off x="4393362" y="3831323"/>
        <a:ext cx="1865473" cy="1158270"/>
      </dsp:txXfrm>
    </dsp:sp>
    <dsp:sp modelId="{0B1B6841-E580-495E-9870-132D43E28CA6}">
      <dsp:nvSpPr>
        <dsp:cNvPr id="0" name=""/>
        <dsp:cNvSpPr/>
      </dsp:nvSpPr>
      <dsp:spPr>
        <a:xfrm>
          <a:off x="6510154" y="3590770"/>
          <a:ext cx="1937543" cy="12303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A89F0-7243-48FA-B67F-3770E5B45D57}">
      <dsp:nvSpPr>
        <dsp:cNvPr id="0" name=""/>
        <dsp:cNvSpPr/>
      </dsp:nvSpPr>
      <dsp:spPr>
        <a:xfrm>
          <a:off x="6725436" y="3795288"/>
          <a:ext cx="1937543" cy="123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Bilingual Coordinator</a:t>
          </a:r>
          <a:br>
            <a:rPr lang="en-IN" sz="2000" kern="1200" dirty="0" smtClean="0"/>
          </a:br>
          <a:r>
            <a:rPr lang="en-IN" sz="2000" kern="1200" dirty="0" smtClean="0"/>
            <a:t>(1)</a:t>
          </a:r>
          <a:endParaRPr lang="en-IN" sz="2000" kern="1200" dirty="0"/>
        </a:p>
      </dsp:txBody>
      <dsp:txXfrm>
        <a:off x="6761471" y="3831323"/>
        <a:ext cx="1865473" cy="115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103DB-FB52-904D-9747-878B7A21F346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B60E7-6417-BC4A-A3D3-197897819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2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4D4A1-ACDF-DA4C-AFF5-9835A49FE99A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51257-9F07-F94B-92DC-61F5F50049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6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9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9275" algn="l" defTabSz="689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8549" algn="l" defTabSz="689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67824" algn="l" defTabSz="689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57099" algn="l" defTabSz="689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46374" algn="l" defTabSz="689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35648" algn="l" defTabSz="689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24923" algn="l" defTabSz="689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514198" algn="l" defTabSz="689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Fast Facts: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Incorporated</a:t>
            </a:r>
            <a:r>
              <a:rPr lang="en-US" baseline="0" dirty="0"/>
              <a:t> in 1997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Operations in 11 countries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Among IAOP’s “Global Outsourcing 100” for seven consecutive years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Solution Verticals: Banking &amp; Finance, Education, Government, Social Services, Hospitality, Healthcare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NTT Communications company since 2010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Delivery Centre in Singapore, Malaysia, Indonesia, India, Philippines and Thailand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ISO 9001:2008 certified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Large Stack of IT Services offered horizontally across all verticals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Over 2,200 employees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Employees from 23 nationalities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Client relationship lasting over 18 years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In-country and right-shored teams of domain and industry experts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6A73-F1C6-4B43-8FCC-C9AA367EA7AD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734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m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1600" cy="9601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/>
          <a:lstStyle/>
          <a:p>
            <a:fld id="{1E38C474-67D1-4B0E-BF24-B8857F1BE374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3880" y="8898894"/>
            <a:ext cx="4053840" cy="5111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COPYRIGHT EMERIO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/>
          <a:lstStyle/>
          <a:p>
            <a:fld id="{B40485AD-C930-AD4E-BC62-E69B04C4D5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>
            <a:normAutofit/>
          </a:bodyPr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054452"/>
            <a:ext cx="8961120" cy="1318362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chemeClr val="tx1">
                    <a:tint val="75000"/>
                  </a:schemeClr>
                </a:solidFill>
              </a:defRPr>
            </a:lvl1pPr>
            <a:lvl2pPr marL="68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7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6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4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84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500">
                <a:solidFill>
                  <a:srgbClr val="1F497D"/>
                </a:solidFill>
              </a:defRPr>
            </a:lvl1pPr>
          </a:lstStyle>
          <a:p>
            <a:fld id="{86E489F6-8A3E-4EEE-95C7-0AA13C6455E4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9090029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500">
                <a:solidFill>
                  <a:srgbClr val="1F497D"/>
                </a:solidFill>
              </a:defRPr>
            </a:lvl1pPr>
          </a:lstStyle>
          <a:p>
            <a:r>
              <a:rPr lang="pt-BR"/>
              <a:t>© COPYRIGHT EMERIO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228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500">
                <a:solidFill>
                  <a:srgbClr val="1F497D"/>
                </a:solidFill>
              </a:defRPr>
            </a:lvl1pPr>
          </a:lstStyle>
          <a:p>
            <a:fld id="{7E0A239A-6726-0943-842D-4E65A202D8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8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1" y="384496"/>
            <a:ext cx="2880360" cy="81921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1" y="384496"/>
            <a:ext cx="8427720" cy="81921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500">
                <a:solidFill>
                  <a:srgbClr val="1F497D"/>
                </a:solidFill>
              </a:defRPr>
            </a:lvl1pPr>
          </a:lstStyle>
          <a:p>
            <a:fld id="{878685C3-3171-4434-A193-AC10FC6DB017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9090029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500">
                <a:solidFill>
                  <a:srgbClr val="1F497D"/>
                </a:solidFill>
              </a:defRPr>
            </a:lvl1pPr>
          </a:lstStyle>
          <a:p>
            <a:r>
              <a:rPr lang="pt-BR"/>
              <a:t>© COPYRIGHT EMERIO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228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500">
                <a:solidFill>
                  <a:srgbClr val="1F497D"/>
                </a:solidFill>
              </a:defRPr>
            </a:lvl1pPr>
          </a:lstStyle>
          <a:p>
            <a:fld id="{7E0A239A-6726-0943-842D-4E65A202D8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24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 you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8886"/>
            <a:ext cx="12801600" cy="14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6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500">
                <a:solidFill>
                  <a:srgbClr val="1F497D"/>
                </a:solidFill>
              </a:defRPr>
            </a:lvl1pPr>
          </a:lstStyle>
          <a:p>
            <a:fld id="{B5B5369C-21FF-4B65-8078-6E14E1D800F4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9090029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500">
                <a:solidFill>
                  <a:srgbClr val="1F497D"/>
                </a:solidFill>
              </a:defRPr>
            </a:lvl1pPr>
          </a:lstStyle>
          <a:p>
            <a:r>
              <a:rPr lang="en-US" dirty="0"/>
              <a:t>© COPYRIGHT EMERIO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228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500">
                <a:solidFill>
                  <a:srgbClr val="1F497D"/>
                </a:solidFill>
              </a:defRPr>
            </a:lvl1pPr>
          </a:lstStyle>
          <a:p>
            <a:fld id="{B40485AD-C930-AD4E-BC62-E69B04C4D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40" y="6169663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40" y="4069399"/>
            <a:ext cx="10881360" cy="210026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27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5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82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70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63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6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9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419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500">
                <a:solidFill>
                  <a:srgbClr val="1F497D"/>
                </a:solidFill>
              </a:defRPr>
            </a:lvl1pPr>
          </a:lstStyle>
          <a:p>
            <a:fld id="{245C533B-E0F4-4432-B00B-996D9F39BED2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9090029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500">
                <a:solidFill>
                  <a:srgbClr val="1F497D"/>
                </a:solidFill>
              </a:defRPr>
            </a:lvl1pPr>
          </a:lstStyle>
          <a:p>
            <a:r>
              <a:rPr lang="en-US" dirty="0"/>
              <a:t>© COPYRIGHT EMERIO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228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500">
                <a:solidFill>
                  <a:srgbClr val="1F497D"/>
                </a:solidFill>
              </a:defRPr>
            </a:lvl1pPr>
          </a:lstStyle>
          <a:p>
            <a:fld id="{B40485AD-C930-AD4E-BC62-E69B04C4D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7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1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1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500">
                <a:solidFill>
                  <a:srgbClr val="1F497D"/>
                </a:solidFill>
              </a:defRPr>
            </a:lvl1pPr>
          </a:lstStyle>
          <a:p>
            <a:fld id="{FB31DD03-F951-4CC7-9AE8-D72980B60DE8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9090029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500">
                <a:solidFill>
                  <a:srgbClr val="1F497D"/>
                </a:solidFill>
              </a:defRPr>
            </a:lvl1pPr>
          </a:lstStyle>
          <a:p>
            <a:r>
              <a:rPr lang="en-US" dirty="0"/>
              <a:t>© COPYRIGHT EMERIO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228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500">
                <a:solidFill>
                  <a:srgbClr val="1F497D"/>
                </a:solidFill>
              </a:defRPr>
            </a:lvl1pPr>
          </a:lstStyle>
          <a:p>
            <a:fld id="{B40485AD-C930-AD4E-BC62-E69B04C4D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1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149159"/>
            <a:ext cx="5656265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75" indent="0">
              <a:buNone/>
              <a:defRPr sz="3000" b="1"/>
            </a:lvl2pPr>
            <a:lvl3pPr marL="1378549" indent="0">
              <a:buNone/>
              <a:defRPr sz="2700" b="1"/>
            </a:lvl3pPr>
            <a:lvl4pPr marL="2067824" indent="0">
              <a:buNone/>
              <a:defRPr sz="2400" b="1"/>
            </a:lvl4pPr>
            <a:lvl5pPr marL="2757099" indent="0">
              <a:buNone/>
              <a:defRPr sz="2400" b="1"/>
            </a:lvl5pPr>
            <a:lvl6pPr marL="3446374" indent="0">
              <a:buNone/>
              <a:defRPr sz="2400" b="1"/>
            </a:lvl6pPr>
            <a:lvl7pPr marL="4135648" indent="0">
              <a:buNone/>
              <a:defRPr sz="2400" b="1"/>
            </a:lvl7pPr>
            <a:lvl8pPr marL="4824923" indent="0">
              <a:buNone/>
              <a:defRPr sz="2400" b="1"/>
            </a:lvl8pPr>
            <a:lvl9pPr marL="5514198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1" y="3044825"/>
            <a:ext cx="5656265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2149159"/>
            <a:ext cx="5658484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75" indent="0">
              <a:buNone/>
              <a:defRPr sz="3000" b="1"/>
            </a:lvl2pPr>
            <a:lvl3pPr marL="1378549" indent="0">
              <a:buNone/>
              <a:defRPr sz="2700" b="1"/>
            </a:lvl3pPr>
            <a:lvl4pPr marL="2067824" indent="0">
              <a:buNone/>
              <a:defRPr sz="2400" b="1"/>
            </a:lvl4pPr>
            <a:lvl5pPr marL="2757099" indent="0">
              <a:buNone/>
              <a:defRPr sz="2400" b="1"/>
            </a:lvl5pPr>
            <a:lvl6pPr marL="3446374" indent="0">
              <a:buNone/>
              <a:defRPr sz="2400" b="1"/>
            </a:lvl6pPr>
            <a:lvl7pPr marL="4135648" indent="0">
              <a:buNone/>
              <a:defRPr sz="2400" b="1"/>
            </a:lvl7pPr>
            <a:lvl8pPr marL="4824923" indent="0">
              <a:buNone/>
              <a:defRPr sz="2400" b="1"/>
            </a:lvl8pPr>
            <a:lvl9pPr marL="5514198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3044825"/>
            <a:ext cx="5658484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500">
                <a:solidFill>
                  <a:srgbClr val="1F497D"/>
                </a:solidFill>
              </a:defRPr>
            </a:lvl1pPr>
          </a:lstStyle>
          <a:p>
            <a:fld id="{61B2D923-F9B4-4BB7-A503-CFA24A6B0FCC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3880" y="9090029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500">
                <a:solidFill>
                  <a:srgbClr val="1F497D"/>
                </a:solidFill>
              </a:defRPr>
            </a:lvl1pPr>
          </a:lstStyle>
          <a:p>
            <a:r>
              <a:rPr lang="en-US" dirty="0"/>
              <a:t>© COPYRIGHT EMERIO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88228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500">
                <a:solidFill>
                  <a:srgbClr val="1F497D"/>
                </a:solidFill>
              </a:defRPr>
            </a:lvl1pPr>
          </a:lstStyle>
          <a:p>
            <a:fld id="{B40485AD-C930-AD4E-BC62-E69B04C4D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500">
                <a:solidFill>
                  <a:srgbClr val="1F497D"/>
                </a:solidFill>
              </a:defRPr>
            </a:lvl1pPr>
          </a:lstStyle>
          <a:p>
            <a:fld id="{1918C379-369A-477A-86F2-66675D124599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9090029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500">
                <a:solidFill>
                  <a:srgbClr val="1F497D"/>
                </a:solidFill>
              </a:defRPr>
            </a:lvl1pPr>
          </a:lstStyle>
          <a:p>
            <a:r>
              <a:rPr lang="pt-BR"/>
              <a:t>© COPYRIGHT EMERIO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228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500">
                <a:solidFill>
                  <a:srgbClr val="1F497D"/>
                </a:solidFill>
              </a:defRPr>
            </a:lvl1pPr>
          </a:lstStyle>
          <a:p>
            <a:fld id="{7E0A239A-6726-0943-842D-4E65A202D8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3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500">
                <a:solidFill>
                  <a:srgbClr val="1F497D"/>
                </a:solidFill>
              </a:defRPr>
            </a:lvl1pPr>
          </a:lstStyle>
          <a:p>
            <a:fld id="{072247CA-E830-41A6-97CC-D762474CD1D3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9090029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500">
                <a:solidFill>
                  <a:srgbClr val="1F497D"/>
                </a:solidFill>
              </a:defRPr>
            </a:lvl1pPr>
          </a:lstStyle>
          <a:p>
            <a:r>
              <a:rPr lang="pt-BR"/>
              <a:t>© COPYRIGHT EMERIO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228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500">
                <a:solidFill>
                  <a:srgbClr val="1F497D"/>
                </a:solidFill>
              </a:defRPr>
            </a:lvl1pPr>
          </a:lstStyle>
          <a:p>
            <a:fld id="{7E0A239A-6726-0943-842D-4E65A202D8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2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3"/>
            <a:ext cx="4211640" cy="16268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40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275" indent="0">
              <a:buNone/>
              <a:defRPr sz="1800"/>
            </a:lvl2pPr>
            <a:lvl3pPr marL="1378549" indent="0">
              <a:buNone/>
              <a:defRPr sz="1500"/>
            </a:lvl3pPr>
            <a:lvl4pPr marL="2067824" indent="0">
              <a:buNone/>
              <a:defRPr sz="1400"/>
            </a:lvl4pPr>
            <a:lvl5pPr marL="2757099" indent="0">
              <a:buNone/>
              <a:defRPr sz="1400"/>
            </a:lvl5pPr>
            <a:lvl6pPr marL="3446374" indent="0">
              <a:buNone/>
              <a:defRPr sz="1400"/>
            </a:lvl6pPr>
            <a:lvl7pPr marL="4135648" indent="0">
              <a:buNone/>
              <a:defRPr sz="1400"/>
            </a:lvl7pPr>
            <a:lvl8pPr marL="4824923" indent="0">
              <a:buNone/>
              <a:defRPr sz="1400"/>
            </a:lvl8pPr>
            <a:lvl9pPr marL="551419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500">
                <a:solidFill>
                  <a:srgbClr val="1F497D"/>
                </a:solidFill>
              </a:defRPr>
            </a:lvl1pPr>
          </a:lstStyle>
          <a:p>
            <a:fld id="{7340356C-661C-43B3-B378-EC85D5E82764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9090029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500">
                <a:solidFill>
                  <a:srgbClr val="1F497D"/>
                </a:solidFill>
              </a:defRPr>
            </a:lvl1pPr>
          </a:lstStyle>
          <a:p>
            <a:r>
              <a:rPr lang="pt-BR"/>
              <a:t>© COPYRIGHT EMERIO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228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500">
                <a:solidFill>
                  <a:srgbClr val="1F497D"/>
                </a:solidFill>
              </a:defRPr>
            </a:lvl1pPr>
          </a:lstStyle>
          <a:p>
            <a:fld id="{7E0A239A-6726-0943-842D-4E65A202D8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3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275" indent="0">
              <a:buNone/>
              <a:defRPr sz="4200"/>
            </a:lvl2pPr>
            <a:lvl3pPr marL="1378549" indent="0">
              <a:buNone/>
              <a:defRPr sz="3600"/>
            </a:lvl3pPr>
            <a:lvl4pPr marL="2067824" indent="0">
              <a:buNone/>
              <a:defRPr sz="3000"/>
            </a:lvl4pPr>
            <a:lvl5pPr marL="2757099" indent="0">
              <a:buNone/>
              <a:defRPr sz="3000"/>
            </a:lvl5pPr>
            <a:lvl6pPr marL="3446374" indent="0">
              <a:buNone/>
              <a:defRPr sz="3000"/>
            </a:lvl6pPr>
            <a:lvl7pPr marL="4135648" indent="0">
              <a:buNone/>
              <a:defRPr sz="3000"/>
            </a:lvl7pPr>
            <a:lvl8pPr marL="4824923" indent="0">
              <a:buNone/>
              <a:defRPr sz="3000"/>
            </a:lvl8pPr>
            <a:lvl9pPr marL="5514198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89275" indent="0">
              <a:buNone/>
              <a:defRPr sz="1800"/>
            </a:lvl2pPr>
            <a:lvl3pPr marL="1378549" indent="0">
              <a:buNone/>
              <a:defRPr sz="1500"/>
            </a:lvl3pPr>
            <a:lvl4pPr marL="2067824" indent="0">
              <a:buNone/>
              <a:defRPr sz="1400"/>
            </a:lvl4pPr>
            <a:lvl5pPr marL="2757099" indent="0">
              <a:buNone/>
              <a:defRPr sz="1400"/>
            </a:lvl5pPr>
            <a:lvl6pPr marL="3446374" indent="0">
              <a:buNone/>
              <a:defRPr sz="1400"/>
            </a:lvl6pPr>
            <a:lvl7pPr marL="4135648" indent="0">
              <a:buNone/>
              <a:defRPr sz="1400"/>
            </a:lvl7pPr>
            <a:lvl8pPr marL="4824923" indent="0">
              <a:buNone/>
              <a:defRPr sz="1400"/>
            </a:lvl8pPr>
            <a:lvl9pPr marL="551419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500">
                <a:solidFill>
                  <a:srgbClr val="1F497D"/>
                </a:solidFill>
              </a:defRPr>
            </a:lvl1pPr>
          </a:lstStyle>
          <a:p>
            <a:fld id="{E70ACA99-BFA9-47C4-BD5C-C5AECA9A0023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9090029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500">
                <a:solidFill>
                  <a:srgbClr val="1F497D"/>
                </a:solidFill>
              </a:defRPr>
            </a:lvl1pPr>
          </a:lstStyle>
          <a:p>
            <a:r>
              <a:rPr lang="pt-BR"/>
              <a:t>© COPYRIGHT EMERIO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228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500">
                <a:solidFill>
                  <a:srgbClr val="1F497D"/>
                </a:solidFill>
              </a:defRPr>
            </a:lvl1pPr>
          </a:lstStyle>
          <a:p>
            <a:fld id="{7E0A239A-6726-0943-842D-4E65A202D8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6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8886"/>
            <a:ext cx="12801600" cy="1442314"/>
          </a:xfrm>
          <a:prstGeom prst="rect">
            <a:avLst/>
          </a:prstGeom>
        </p:spPr>
      </p:pic>
      <p:pic>
        <p:nvPicPr>
          <p:cNvPr id="4" name="Picture 3" descr="header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1600" cy="144231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0"/>
            <a:ext cx="11521440" cy="6336348"/>
          </a:xfrm>
          <a:prstGeom prst="rect">
            <a:avLst/>
          </a:prstGeom>
        </p:spPr>
        <p:txBody>
          <a:bodyPr vert="horz" lIns="137855" tIns="68927" rIns="137855" bIns="6892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500">
                <a:solidFill>
                  <a:srgbClr val="1F497D"/>
                </a:solidFill>
              </a:defRPr>
            </a:lvl1pPr>
          </a:lstStyle>
          <a:p>
            <a:fld id="{E36B0E87-8839-45EE-92E1-5B70A54F2D0E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9090029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500">
                <a:solidFill>
                  <a:srgbClr val="1F497D"/>
                </a:solidFill>
              </a:defRPr>
            </a:lvl1pPr>
          </a:lstStyle>
          <a:p>
            <a:r>
              <a:rPr lang="pt-BR"/>
              <a:t>© COPYRIGHT EMERIO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228" y="9090029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500">
                <a:solidFill>
                  <a:srgbClr val="1F497D"/>
                </a:solidFill>
              </a:defRPr>
            </a:lvl1pPr>
          </a:lstStyle>
          <a:p>
            <a:fld id="{7E0A239A-6726-0943-842D-4E65A202D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9016" y="169965"/>
            <a:ext cx="9282221" cy="1263819"/>
          </a:xfrm>
          <a:prstGeom prst="rect">
            <a:avLst/>
          </a:prstGeom>
        </p:spPr>
        <p:txBody>
          <a:bodyPr vert="horz" lIns="137855" tIns="68927" rIns="137855" bIns="6892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4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/>
  <p:txStyles>
    <p:titleStyle>
      <a:lvl1pPr algn="l" defTabSz="689275" rtl="0" eaLnBrk="1" latinLnBrk="0" hangingPunct="1">
        <a:spcBef>
          <a:spcPct val="0"/>
        </a:spcBef>
        <a:buNone/>
        <a:defRPr sz="42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516956" indent="-516956" algn="l" defTabSz="689275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20071" indent="-430797" algn="l" defTabSz="689275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3187" indent="-344637" algn="l" defTabSz="689275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462" indent="-344637" algn="l" defTabSz="689275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736" indent="-344637" algn="l" defTabSz="68927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1011" indent="-344637" algn="l" defTabSz="689275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80286" indent="-344637" algn="l" defTabSz="689275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9560" indent="-344637" algn="l" defTabSz="689275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835" indent="-344637" algn="l" defTabSz="689275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2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275" algn="l" defTabSz="6892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549" algn="l" defTabSz="6892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824" algn="l" defTabSz="6892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7099" algn="l" defTabSz="6892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6374" algn="l" defTabSz="6892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648" algn="l" defTabSz="6892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923" algn="l" defTabSz="6892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4198" algn="l" defTabSz="6892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NTTPC Phase2 Development</a:t>
            </a:r>
            <a:br>
              <a:rPr lang="en-US" dirty="0" smtClean="0"/>
            </a:br>
            <a:r>
              <a:rPr lang="en-US" smtClean="0"/>
              <a:t>Plan </a:t>
            </a:r>
            <a:endParaRPr lang="en-S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2018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5" y="9155085"/>
            <a:ext cx="3168921" cy="416199"/>
          </a:xfrm>
          <a:prstGeom prst="rect">
            <a:avLst/>
          </a:prstGeom>
          <a:noFill/>
        </p:spPr>
        <p:txBody>
          <a:bodyPr wrap="square" lIns="137855" tIns="68927" rIns="137855" bIns="68927" rtlCol="0">
            <a:spAutoFit/>
          </a:bodyPr>
          <a:lstStyle/>
          <a:p>
            <a:r>
              <a:rPr lang="en-US" sz="1800" dirty="0"/>
              <a:t>May 2018 (Version &lt;1.0&gt;) 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37489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 Collage_Latest(Coloredv2)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53"/>
          <a:stretch/>
        </p:blipFill>
        <p:spPr>
          <a:xfrm>
            <a:off x="426721" y="2487708"/>
            <a:ext cx="6319081" cy="41264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80961" y="3376975"/>
            <a:ext cx="5120643" cy="1985860"/>
          </a:xfrm>
          <a:prstGeom prst="rect">
            <a:avLst/>
          </a:prstGeom>
          <a:noFill/>
        </p:spPr>
        <p:txBody>
          <a:bodyPr wrap="square" lIns="137855" tIns="68927" rIns="137855" bIns="68927" rtlCol="0">
            <a:spAutoFit/>
          </a:bodyPr>
          <a:lstStyle/>
          <a:p>
            <a:r>
              <a:rPr lang="en-SG" sz="2400" b="1" dirty="0">
                <a:solidFill>
                  <a:schemeClr val="tx2"/>
                </a:solidFill>
              </a:rPr>
              <a:t>Emerio GlobeSoft Pte. Ltd. (HQ)</a:t>
            </a:r>
            <a:r>
              <a:rPr lang="en-SG" sz="2400" dirty="0">
                <a:solidFill>
                  <a:schemeClr val="tx2"/>
                </a:solidFill>
              </a:rPr>
              <a:t/>
            </a:r>
            <a:br>
              <a:rPr lang="en-SG" sz="2400" dirty="0">
                <a:solidFill>
                  <a:schemeClr val="tx2"/>
                </a:solidFill>
              </a:rPr>
            </a:br>
            <a:r>
              <a:rPr lang="en-SG" sz="2400" dirty="0">
                <a:solidFill>
                  <a:schemeClr val="tx2"/>
                </a:solidFill>
              </a:rPr>
              <a:t>Emerio House, 50 Ubi Crescent #01-05</a:t>
            </a:r>
            <a:br>
              <a:rPr lang="en-SG" sz="2400" dirty="0">
                <a:solidFill>
                  <a:schemeClr val="tx2"/>
                </a:solidFill>
              </a:rPr>
            </a:br>
            <a:r>
              <a:rPr lang="en-SG" sz="2400" dirty="0">
                <a:solidFill>
                  <a:schemeClr val="tx2"/>
                </a:solidFill>
              </a:rPr>
              <a:t>Ubi Tech Park, Singapore 408568</a:t>
            </a:r>
            <a:br>
              <a:rPr lang="en-SG" sz="2400" dirty="0">
                <a:solidFill>
                  <a:schemeClr val="tx2"/>
                </a:solidFill>
              </a:rPr>
            </a:br>
            <a:r>
              <a:rPr lang="en-SG" sz="2400" b="1" dirty="0">
                <a:solidFill>
                  <a:schemeClr val="tx2"/>
                </a:solidFill>
              </a:rPr>
              <a:t>Tel</a:t>
            </a:r>
            <a:r>
              <a:rPr lang="en-SG" sz="2400" dirty="0">
                <a:solidFill>
                  <a:schemeClr val="tx2"/>
                </a:solidFill>
              </a:rPr>
              <a:t>: +65 6349 2999</a:t>
            </a:r>
            <a:br>
              <a:rPr lang="en-SG" sz="2400" dirty="0">
                <a:solidFill>
                  <a:schemeClr val="tx2"/>
                </a:solidFill>
              </a:rPr>
            </a:br>
            <a:r>
              <a:rPr lang="en-SG" sz="2400" b="1" dirty="0">
                <a:solidFill>
                  <a:schemeClr val="tx2"/>
                </a:solidFill>
              </a:rPr>
              <a:t>Fax</a:t>
            </a:r>
            <a:r>
              <a:rPr lang="en-SG" sz="2400" dirty="0">
                <a:solidFill>
                  <a:schemeClr val="tx2"/>
                </a:solidFill>
              </a:rPr>
              <a:t>: +65 6349 2966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5" y="3520443"/>
            <a:ext cx="786435" cy="7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869464"/>
            <a:ext cx="11521440" cy="6336348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  <a:p>
            <a:r>
              <a:rPr lang="en-US" dirty="0"/>
              <a:t>Development Plan</a:t>
            </a:r>
          </a:p>
          <a:p>
            <a:r>
              <a:rPr lang="en-US" dirty="0"/>
              <a:t>Team Chart</a:t>
            </a:r>
          </a:p>
          <a:p>
            <a:r>
              <a:rPr lang="en-US" dirty="0"/>
              <a:t>Development Tools</a:t>
            </a:r>
          </a:p>
          <a:p>
            <a:r>
              <a:rPr lang="en-US" dirty="0" smtClean="0"/>
              <a:t>Deliverables</a:t>
            </a:r>
            <a:endParaRPr lang="en-US" dirty="0"/>
          </a:p>
          <a:p>
            <a:r>
              <a:rPr lang="en-US" dirty="0"/>
              <a:t>Efforts</a:t>
            </a:r>
          </a:p>
          <a:p>
            <a:r>
              <a:rPr lang="en-US" dirty="0" smtClean="0"/>
              <a:t>Assumptions </a:t>
            </a:r>
            <a:r>
              <a:rPr lang="en-US" dirty="0"/>
              <a:t>&amp; Dependencies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B5369C-21FF-4B65-8078-6E14E1D800F4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EMERIO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0485AD-C930-AD4E-BC62-E69B04C4D5C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50BFF2-5D55-439A-9C8B-4AE64285ECFE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EMERIO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5794D5-075A-46F3-9225-E91D699062CC}" type="slidenum">
              <a:rPr lang="en-SG" smtClean="0"/>
              <a:t>2</a:t>
            </a:fld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3609"/>
              </p:ext>
            </p:extLst>
          </p:nvPr>
        </p:nvGraphicFramePr>
        <p:xfrm>
          <a:off x="175550" y="1258229"/>
          <a:ext cx="12413292" cy="7947892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113824"/>
                <a:gridCol w="1248305"/>
                <a:gridCol w="1764963"/>
                <a:gridCol w="1492535"/>
                <a:gridCol w="5153717"/>
                <a:gridCol w="1026277"/>
                <a:gridCol w="613671"/>
              </a:tblGrid>
              <a:tr h="4455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Sprint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Sprint Duration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Major items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Minor items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Sub items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smtClean="0">
                          <a:effectLst/>
                        </a:rPr>
                        <a:t>Development</a:t>
                      </a:r>
                      <a:r>
                        <a:rPr lang="en-IN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IN" sz="1200" u="none" strike="noStrike" dirty="0" smtClean="0">
                          <a:effectLst/>
                        </a:rPr>
                        <a:t>Complexity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Remarks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</a:tr>
              <a:tr h="226689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Sprint 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2 Weeks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API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API Re-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construction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Modify User Authentication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Remove super admin privileges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Input from NTT Com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Automating the flow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u="none" strike="noStrike" dirty="0" smtClean="0">
                          <a:effectLst/>
                        </a:rPr>
                        <a:t>Automate</a:t>
                      </a:r>
                      <a:r>
                        <a:rPr lang="fr-FR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fr-FR" sz="1200" u="none" strike="noStrike" dirty="0" smtClean="0">
                          <a:effectLst/>
                        </a:rPr>
                        <a:t> </a:t>
                      </a:r>
                      <a:r>
                        <a:rPr lang="fr-FR" sz="1200" u="none" strike="noStrike" dirty="0">
                          <a:effectLst/>
                        </a:rPr>
                        <a:t>NTT Com file acquisition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Decrypting and extracting the files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311457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Sprint 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2 Weeks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5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VoIP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Providing the extracted files as Input to the Tool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Initiating the Tool after providing Input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Sprint 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1 Month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Tool Execution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VOIP Tool Development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Parallel </a:t>
                      </a:r>
                      <a:endParaRPr lang="en-IN" sz="12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IN" sz="1200" u="none" strike="noStrike" dirty="0" smtClean="0">
                          <a:effectLst/>
                        </a:rPr>
                        <a:t>Activities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</a:tr>
              <a:tr h="3114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Generating Output files and Updating Database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14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Archive/delete data after storage period is exceeded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45567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Sprint 3.1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1 Month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Web GUI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Admin and User 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Screen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Admin Panel, User Panel and Authentication Screens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22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Upload and Download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GUI for Uploading and Downloading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22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Configuration Screen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GUI for Application Configuration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1457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Sprint 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2 Weeks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9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User Management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User Authentication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Authenticate using mail address and password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Password initialization function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User CRUD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Admin user CRUDS for Admin user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OEM user CRUDS for Admin user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Sprint 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5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2 Weeks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Self update for OEM user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ISP CRUD Operation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GIP Operations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3114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File information (View count, Final view date, uploaded by)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Application Configurations/Settings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Sprint 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2 Weeks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File Download, Upload and Removal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File download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Month wise file list search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Download selected files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Low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File upload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File upload related to OEM user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upload cancellation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463158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Sprint 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2 Weeks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Notification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Notification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 function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Automatic mail notification function after certain period of time is </a:t>
                      </a:r>
                      <a:endParaRPr lang="en-IN" sz="12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IN" sz="1200" u="none" strike="noStrike" dirty="0" smtClean="0">
                          <a:effectLst/>
                        </a:rPr>
                        <a:t>elapsed </a:t>
                      </a:r>
                      <a:r>
                        <a:rPr lang="en-IN" sz="1200" u="none" strike="noStrike" dirty="0">
                          <a:effectLst/>
                        </a:rPr>
                        <a:t>since the upload was completed.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226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Automatic notification on/off selection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Low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  <a:tr h="3114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Cancel transmission while cancelling upload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98" marR="6798" marT="8158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422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71" y="89110"/>
            <a:ext cx="9282221" cy="1263819"/>
          </a:xfrm>
        </p:spPr>
        <p:txBody>
          <a:bodyPr/>
          <a:lstStyle/>
          <a:p>
            <a:r>
              <a:rPr lang="en-IN" dirty="0"/>
              <a:t>Development Plan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18C379-369A-477A-86F2-66675D124599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44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73880" y="9090029"/>
            <a:ext cx="4053840" cy="511175"/>
          </a:xfrm>
        </p:spPr>
        <p:txBody>
          <a:bodyPr/>
          <a:lstStyle/>
          <a:p>
            <a:r>
              <a:rPr lang="pt-BR" dirty="0"/>
              <a:t>© COPYRIGHT EMERIO</a:t>
            </a:r>
            <a:endParaRPr lang="en-US" dirty="0"/>
          </a:p>
        </p:txBody>
      </p:sp>
      <p:sp>
        <p:nvSpPr>
          <p:cNvPr id="4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466156" y="9090029"/>
            <a:ext cx="2987040" cy="511175"/>
          </a:xfrm>
        </p:spPr>
        <p:txBody>
          <a:bodyPr/>
          <a:lstStyle/>
          <a:p>
            <a:fld id="{7E0A239A-6726-0943-842D-4E65A202D8A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2" name="AutoShape 3">
            <a:extLst>
              <a:ext uri="{FF2B5EF4-FFF2-40B4-BE49-F238E27FC236}">
                <a16:creationId xmlns="" xmlns:a16="http://schemas.microsoft.com/office/drawing/2014/main" id="{8E23BEB0-8F21-4546-9C96-E6D9C35E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813" y="1255594"/>
            <a:ext cx="7222962" cy="65815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85267" tIns="21709" rIns="85267" bIns="73897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2400" b="1" dirty="0" smtClean="0">
                <a:solidFill>
                  <a:srgbClr val="000000"/>
                </a:solidFill>
                <a:ea typeface="HG丸ｺﾞｼｯｸM-PRO" pitchFamily="50" charset="-128"/>
                <a:cs typeface="ＭＳ Ｐゴシック" pitchFamily="50" charset="-128"/>
              </a:rPr>
              <a:t>NTTPC Phase2 </a:t>
            </a:r>
            <a:r>
              <a:rPr lang="en-US" altLang="ja-JP" sz="2400" b="1" dirty="0">
                <a:solidFill>
                  <a:srgbClr val="000000"/>
                </a:solidFill>
                <a:ea typeface="HG丸ｺﾞｼｯｸM-PRO" pitchFamily="50" charset="-128"/>
                <a:cs typeface="ＭＳ Ｐゴシック" pitchFamily="50" charset="-128"/>
              </a:rPr>
              <a:t>Development schedule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b="1" dirty="0">
                <a:solidFill>
                  <a:srgbClr val="000000"/>
                </a:solidFill>
                <a:latin typeface="+mn-lt"/>
                <a:ea typeface="HG丸ｺﾞｼｯｸM-PRO" pitchFamily="50" charset="-128"/>
                <a:cs typeface="ＭＳ Ｐゴシック" pitchFamily="50" charset="-128"/>
              </a:rPr>
              <a:t>Development Method </a:t>
            </a:r>
            <a:r>
              <a:rPr lang="en-US" altLang="ja-JP" dirty="0">
                <a:solidFill>
                  <a:srgbClr val="000000"/>
                </a:solidFill>
                <a:latin typeface="+mn-lt"/>
                <a:ea typeface="HG丸ｺﾞｼｯｸM-PRO" pitchFamily="50" charset="-128"/>
                <a:cs typeface="ＭＳ Ｐゴシック" pitchFamily="50" charset="-128"/>
              </a:rPr>
              <a:t>- AGILE </a:t>
            </a:r>
            <a:endParaRPr lang="en-US" altLang="ja-JP" dirty="0" smtClean="0">
              <a:solidFill>
                <a:srgbClr val="000000"/>
              </a:solidFill>
              <a:latin typeface="+mn-lt"/>
              <a:ea typeface="HG丸ｺﾞｼｯｸM-PRO" pitchFamily="50" charset="-128"/>
              <a:cs typeface="ＭＳ Ｐゴシック" pitchFamily="50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b="1" dirty="0" smtClean="0">
                <a:solidFill>
                  <a:srgbClr val="000000"/>
                </a:solidFill>
                <a:latin typeface="+mn-lt"/>
                <a:ea typeface="HG丸ｺﾞｼｯｸM-PRO" pitchFamily="50" charset="-128"/>
                <a:cs typeface="ＭＳ Ｐゴシック" pitchFamily="50" charset="-128"/>
              </a:rPr>
              <a:t>Development </a:t>
            </a:r>
            <a:r>
              <a:rPr lang="en-US" altLang="ja-JP" b="1" dirty="0">
                <a:solidFill>
                  <a:srgbClr val="000000"/>
                </a:solidFill>
                <a:latin typeface="+mn-lt"/>
                <a:ea typeface="HG丸ｺﾞｼｯｸM-PRO" pitchFamily="50" charset="-128"/>
                <a:cs typeface="ＭＳ Ｐゴシック" pitchFamily="50" charset="-128"/>
              </a:rPr>
              <a:t>Period</a:t>
            </a:r>
            <a:r>
              <a:rPr lang="en-US" altLang="ja-JP" dirty="0">
                <a:solidFill>
                  <a:srgbClr val="000000"/>
                </a:solidFill>
                <a:latin typeface="+mn-lt"/>
                <a:ea typeface="HG丸ｺﾞｼｯｸM-PRO" pitchFamily="50" charset="-128"/>
                <a:cs typeface="ＭＳ Ｐゴシック" pitchFamily="50" charset="-128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+mn-lt"/>
                <a:ea typeface="HG丸ｺﾞｼｯｸM-PRO" pitchFamily="50" charset="-128"/>
                <a:cs typeface="ＭＳ Ｐゴシック" pitchFamily="50" charset="-128"/>
              </a:rPr>
              <a:t>- 4 </a:t>
            </a:r>
            <a:r>
              <a:rPr lang="en-US" altLang="ja-JP" dirty="0">
                <a:solidFill>
                  <a:srgbClr val="000000"/>
                </a:solidFill>
                <a:latin typeface="+mn-lt"/>
                <a:ea typeface="HG丸ｺﾞｼｯｸM-PRO" pitchFamily="50" charset="-128"/>
                <a:cs typeface="ＭＳ Ｐゴシック" pitchFamily="50" charset="-128"/>
              </a:rPr>
              <a:t>Months </a:t>
            </a:r>
            <a:r>
              <a:rPr lang="en-US" altLang="ja-JP" dirty="0" smtClean="0">
                <a:solidFill>
                  <a:srgbClr val="000000"/>
                </a:solidFill>
                <a:latin typeface="+mn-lt"/>
                <a:ea typeface="HG丸ｺﾞｼｯｸM-PRO" pitchFamily="50" charset="-128"/>
                <a:cs typeface="ＭＳ Ｐゴシック" pitchFamily="50" charset="-128"/>
              </a:rPr>
              <a:t>(Weekly Sprint</a:t>
            </a:r>
            <a:r>
              <a:rPr lang="en-US" altLang="ja-JP" dirty="0">
                <a:solidFill>
                  <a:srgbClr val="000000"/>
                </a:solidFill>
                <a:latin typeface="+mn-lt"/>
                <a:ea typeface="HG丸ｺﾞｼｯｸM-PRO" pitchFamily="50" charset="-128"/>
                <a:cs typeface="ＭＳ Ｐゴシック" pitchFamily="50" charset="-128"/>
              </a:rPr>
              <a:t>)</a:t>
            </a:r>
          </a:p>
        </p:txBody>
      </p:sp>
      <p:sp>
        <p:nvSpPr>
          <p:cNvPr id="341" name="ホームベース 59">
            <a:extLst>
              <a:ext uri="{FF2B5EF4-FFF2-40B4-BE49-F238E27FC236}">
                <a16:creationId xmlns="" xmlns:a16="http://schemas.microsoft.com/office/drawing/2014/main" id="{620E0030-DF3F-4888-AF99-DC215EE29D23}"/>
              </a:ext>
            </a:extLst>
          </p:cNvPr>
          <p:cNvSpPr/>
          <p:nvPr/>
        </p:nvSpPr>
        <p:spPr>
          <a:xfrm>
            <a:off x="3824735" y="3023872"/>
            <a:ext cx="7151463" cy="658635"/>
          </a:xfrm>
          <a:prstGeom prst="homePlate">
            <a:avLst>
              <a:gd name="adj" fmla="val 13694"/>
            </a:avLst>
          </a:prstGeom>
          <a:solidFill>
            <a:srgbClr val="004386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ja-JP" altLang="en-US" sz="1800">
              <a:solidFill>
                <a:srgbClr val="000000"/>
              </a:solidFill>
              <a:ea typeface="Meiryo" panose="020B0604030504040204" pitchFamily="34" charset="-128"/>
            </a:endParaRPr>
          </a:p>
        </p:txBody>
      </p:sp>
      <p:sp>
        <p:nvSpPr>
          <p:cNvPr id="345" name="ホームベース 63">
            <a:extLst>
              <a:ext uri="{FF2B5EF4-FFF2-40B4-BE49-F238E27FC236}">
                <a16:creationId xmlns="" xmlns:a16="http://schemas.microsoft.com/office/drawing/2014/main" id="{1921B8C7-6108-49D2-B435-04027ABFCB27}"/>
              </a:ext>
            </a:extLst>
          </p:cNvPr>
          <p:cNvSpPr/>
          <p:nvPr/>
        </p:nvSpPr>
        <p:spPr>
          <a:xfrm>
            <a:off x="3817032" y="2496697"/>
            <a:ext cx="7151463" cy="428228"/>
          </a:xfrm>
          <a:prstGeom prst="homePlate">
            <a:avLst>
              <a:gd name="adj" fmla="val 13694"/>
            </a:avLst>
          </a:prstGeom>
          <a:solidFill>
            <a:srgbClr val="FDD000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ja-JP" altLang="en-US" sz="1800">
              <a:solidFill>
                <a:srgbClr val="000000"/>
              </a:solidFill>
              <a:ea typeface="Meiryo" panose="020B0604030504040204" pitchFamily="34" charset="-128"/>
            </a:endParaRPr>
          </a:p>
        </p:txBody>
      </p:sp>
      <p:sp>
        <p:nvSpPr>
          <p:cNvPr id="346" name="正方形/長方形 64">
            <a:extLst>
              <a:ext uri="{FF2B5EF4-FFF2-40B4-BE49-F238E27FC236}">
                <a16:creationId xmlns="" xmlns:a16="http://schemas.microsoft.com/office/drawing/2014/main" id="{B13323AA-B43E-4E04-BA77-04322BAE6936}"/>
              </a:ext>
            </a:extLst>
          </p:cNvPr>
          <p:cNvSpPr/>
          <p:nvPr/>
        </p:nvSpPr>
        <p:spPr>
          <a:xfrm>
            <a:off x="2560073" y="2498319"/>
            <a:ext cx="1156711" cy="426607"/>
          </a:xfrm>
          <a:prstGeom prst="rect">
            <a:avLst/>
          </a:prstGeom>
          <a:solidFill>
            <a:srgbClr val="FDD000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ja-JP" sz="1500" dirty="0">
                <a:solidFill>
                  <a:srgbClr val="000000"/>
                </a:solidFill>
                <a:ea typeface="Meiryo" panose="020B0604030504040204" pitchFamily="34" charset="-128"/>
              </a:rPr>
              <a:t>Task</a:t>
            </a:r>
            <a:endParaRPr lang="ja-JP" altLang="en-US" sz="1500">
              <a:solidFill>
                <a:srgbClr val="000000"/>
              </a:solidFill>
              <a:ea typeface="Meiryo" panose="020B0604030504040204" pitchFamily="34" charset="-128"/>
            </a:endParaRPr>
          </a:p>
        </p:txBody>
      </p:sp>
      <p:sp>
        <p:nvSpPr>
          <p:cNvPr id="347" name="正方形/長方形 65">
            <a:extLst>
              <a:ext uri="{FF2B5EF4-FFF2-40B4-BE49-F238E27FC236}">
                <a16:creationId xmlns="" xmlns:a16="http://schemas.microsoft.com/office/drawing/2014/main" id="{A83743A2-349C-400D-89D1-ED593B66D6D0}"/>
              </a:ext>
            </a:extLst>
          </p:cNvPr>
          <p:cNvSpPr/>
          <p:nvPr/>
        </p:nvSpPr>
        <p:spPr>
          <a:xfrm>
            <a:off x="2567785" y="3023872"/>
            <a:ext cx="1156711" cy="658635"/>
          </a:xfrm>
          <a:prstGeom prst="rect">
            <a:avLst/>
          </a:prstGeom>
          <a:solidFill>
            <a:srgbClr val="004386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500" kern="0" dirty="0">
                <a:solidFill>
                  <a:prstClr val="black"/>
                </a:solidFill>
                <a:ea typeface="メイリオ"/>
              </a:rPr>
              <a:t>Schedule</a:t>
            </a:r>
          </a:p>
        </p:txBody>
      </p:sp>
      <p:cxnSp>
        <p:nvCxnSpPr>
          <p:cNvPr id="359" name="直線コネクタ 129"/>
          <p:cNvCxnSpPr>
            <a:cxnSpLocks noChangeShapeType="1"/>
          </p:cNvCxnSpPr>
          <p:nvPr/>
        </p:nvCxnSpPr>
        <p:spPr bwMode="auto">
          <a:xfrm>
            <a:off x="3863298" y="3091999"/>
            <a:ext cx="676009" cy="0"/>
          </a:xfrm>
          <a:prstGeom prst="line">
            <a:avLst/>
          </a:prstGeom>
          <a:noFill/>
          <a:ln w="44450" cap="rnd" algn="ctr">
            <a:solidFill>
              <a:srgbClr val="6D7C8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0" name="テキスト ボックス 110"/>
          <p:cNvSpPr txBox="1">
            <a:spLocks noChangeArrowheads="1"/>
          </p:cNvSpPr>
          <p:nvPr/>
        </p:nvSpPr>
        <p:spPr bwMode="auto">
          <a:xfrm>
            <a:off x="3817032" y="3040832"/>
            <a:ext cx="2118708" cy="25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0000"/>
                </a:solidFill>
                <a:ea typeface="Meiryo" pitchFamily="50" charset="-128"/>
                <a:cs typeface="MS PGothic" pitchFamily="50" charset="-128"/>
              </a:rPr>
              <a:t>Requirement clarification</a:t>
            </a:r>
            <a:endParaRPr lang="ja-JP" altLang="en-US" sz="1400" dirty="0">
              <a:solidFill>
                <a:srgbClr val="000000"/>
              </a:solidFill>
              <a:ea typeface="Meiryo" pitchFamily="50" charset="-128"/>
              <a:cs typeface="MS PGothic" pitchFamily="50" charset="-128"/>
            </a:endParaRPr>
          </a:p>
        </p:txBody>
      </p:sp>
      <p:sp>
        <p:nvSpPr>
          <p:cNvPr id="361" name="テキスト ボックス 7"/>
          <p:cNvSpPr txBox="1">
            <a:spLocks noChangeArrowheads="1"/>
          </p:cNvSpPr>
          <p:nvPr/>
        </p:nvSpPr>
        <p:spPr bwMode="auto">
          <a:xfrm>
            <a:off x="4661431" y="3410675"/>
            <a:ext cx="1291660" cy="25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0000"/>
                </a:solidFill>
                <a:ea typeface="Meiryo" pitchFamily="50" charset="-128"/>
                <a:cs typeface="MS PGothic" pitchFamily="50" charset="-128"/>
              </a:rPr>
              <a:t>Sprint1</a:t>
            </a:r>
            <a:endParaRPr lang="ja-JP" altLang="en-US" sz="1400" dirty="0">
              <a:solidFill>
                <a:srgbClr val="000000"/>
              </a:solidFill>
              <a:ea typeface="Meiryo" pitchFamily="50" charset="-128"/>
              <a:cs typeface="MS PGothic" pitchFamily="50" charset="-128"/>
            </a:endParaRPr>
          </a:p>
        </p:txBody>
      </p:sp>
      <p:sp>
        <p:nvSpPr>
          <p:cNvPr id="362" name="正方形/長方形 83"/>
          <p:cNvSpPr>
            <a:spLocks noChangeArrowheads="1"/>
          </p:cNvSpPr>
          <p:nvPr/>
        </p:nvSpPr>
        <p:spPr bwMode="auto">
          <a:xfrm>
            <a:off x="3855590" y="2240408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W0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368" name="テキスト ボックス 7"/>
          <p:cNvSpPr txBox="1">
            <a:spLocks noChangeArrowheads="1"/>
          </p:cNvSpPr>
          <p:nvPr/>
        </p:nvSpPr>
        <p:spPr bwMode="auto">
          <a:xfrm>
            <a:off x="8339746" y="3401750"/>
            <a:ext cx="1291660" cy="25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ea typeface="Meiryo" pitchFamily="50" charset="-128"/>
                <a:cs typeface="MS PGothic" pitchFamily="50" charset="-128"/>
              </a:rPr>
              <a:t>Sprint3 &amp; 3.1</a:t>
            </a:r>
            <a:endParaRPr lang="ja-JP" altLang="en-US" sz="1400" dirty="0">
              <a:solidFill>
                <a:srgbClr val="000000"/>
              </a:solidFill>
              <a:ea typeface="Meiryo" pitchFamily="50" charset="-128"/>
              <a:cs typeface="MS PGothic" pitchFamily="50" charset="-128"/>
            </a:endParaRPr>
          </a:p>
        </p:txBody>
      </p:sp>
      <p:cxnSp>
        <p:nvCxnSpPr>
          <p:cNvPr id="372" name="直線コネクタ 101"/>
          <p:cNvCxnSpPr>
            <a:cxnSpLocks noChangeShapeType="1"/>
          </p:cNvCxnSpPr>
          <p:nvPr/>
        </p:nvCxnSpPr>
        <p:spPr bwMode="auto">
          <a:xfrm>
            <a:off x="5997759" y="3048204"/>
            <a:ext cx="0" cy="634871"/>
          </a:xfrm>
          <a:prstGeom prst="line">
            <a:avLst/>
          </a:prstGeom>
          <a:noFill/>
          <a:ln w="19050" algn="ctr">
            <a:solidFill>
              <a:srgbClr val="0070C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3" name="直線コネクタ 101"/>
          <p:cNvCxnSpPr>
            <a:cxnSpLocks noChangeShapeType="1"/>
          </p:cNvCxnSpPr>
          <p:nvPr/>
        </p:nvCxnSpPr>
        <p:spPr bwMode="auto">
          <a:xfrm>
            <a:off x="7439786" y="3035227"/>
            <a:ext cx="0" cy="634871"/>
          </a:xfrm>
          <a:prstGeom prst="line">
            <a:avLst/>
          </a:prstGeom>
          <a:noFill/>
          <a:ln w="19050" algn="ctr">
            <a:solidFill>
              <a:srgbClr val="0070C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4" name="直線コネクタ 101"/>
          <p:cNvCxnSpPr>
            <a:cxnSpLocks noChangeShapeType="1"/>
          </p:cNvCxnSpPr>
          <p:nvPr/>
        </p:nvCxnSpPr>
        <p:spPr bwMode="auto">
          <a:xfrm>
            <a:off x="8883746" y="3048204"/>
            <a:ext cx="0" cy="634871"/>
          </a:xfrm>
          <a:prstGeom prst="line">
            <a:avLst/>
          </a:prstGeom>
          <a:noFill/>
          <a:ln w="19050" algn="ctr">
            <a:solidFill>
              <a:srgbClr val="0070C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7" name="フローチャート : 組合せ 105"/>
          <p:cNvSpPr>
            <a:spLocks noChangeArrowheads="1"/>
          </p:cNvSpPr>
          <p:nvPr/>
        </p:nvSpPr>
        <p:spPr bwMode="auto">
          <a:xfrm>
            <a:off x="5822960" y="2730277"/>
            <a:ext cx="350869" cy="204382"/>
          </a:xfrm>
          <a:prstGeom prst="flowChartMerg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700">
              <a:solidFill>
                <a:srgbClr val="FFFFFF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381" name="正方形/長方形 109"/>
          <p:cNvSpPr>
            <a:spLocks noChangeArrowheads="1"/>
          </p:cNvSpPr>
          <p:nvPr/>
        </p:nvSpPr>
        <p:spPr bwMode="auto">
          <a:xfrm>
            <a:off x="5360284" y="2489960"/>
            <a:ext cx="1418898" cy="27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5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UAT Release</a:t>
            </a:r>
            <a:endParaRPr lang="ja-JP" altLang="en-US" sz="15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385" name="ホームベース 54">
            <a:extLst>
              <a:ext uri="{FF2B5EF4-FFF2-40B4-BE49-F238E27FC236}">
                <a16:creationId xmlns="" xmlns:a16="http://schemas.microsoft.com/office/drawing/2014/main" id="{CC658709-C195-4C02-85AA-162B1D22DDE7}"/>
              </a:ext>
            </a:extLst>
          </p:cNvPr>
          <p:cNvSpPr/>
          <p:nvPr/>
        </p:nvSpPr>
        <p:spPr>
          <a:xfrm>
            <a:off x="3832455" y="7239659"/>
            <a:ext cx="7670921" cy="1534485"/>
          </a:xfrm>
          <a:prstGeom prst="homePlate">
            <a:avLst>
              <a:gd name="adj" fmla="val 13694"/>
            </a:avLst>
          </a:prstGeom>
          <a:solidFill>
            <a:srgbClr val="004386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ja-JP" altLang="en-US" sz="1800">
              <a:solidFill>
                <a:srgbClr val="000000"/>
              </a:solidFill>
              <a:ea typeface="Meiryo" panose="020B0604030504040204" pitchFamily="34" charset="-128"/>
            </a:endParaRPr>
          </a:p>
        </p:txBody>
      </p:sp>
      <p:sp>
        <p:nvSpPr>
          <p:cNvPr id="386" name="正方形/長方形 55"/>
          <p:cNvSpPr>
            <a:spLocks noChangeArrowheads="1"/>
          </p:cNvSpPr>
          <p:nvPr/>
        </p:nvSpPr>
        <p:spPr bwMode="auto">
          <a:xfrm>
            <a:off x="5295695" y="6476479"/>
            <a:ext cx="1463240" cy="168696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D3        D4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387" name="正方形/長方形 56"/>
          <p:cNvSpPr>
            <a:spLocks noChangeArrowheads="1"/>
          </p:cNvSpPr>
          <p:nvPr/>
        </p:nvSpPr>
        <p:spPr bwMode="auto">
          <a:xfrm>
            <a:off x="6737727" y="6476479"/>
            <a:ext cx="1386126" cy="168696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D5    ~    D8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388" name="正方形/長方形 57"/>
          <p:cNvSpPr>
            <a:spLocks noChangeArrowheads="1"/>
          </p:cNvSpPr>
          <p:nvPr/>
        </p:nvSpPr>
        <p:spPr bwMode="auto">
          <a:xfrm>
            <a:off x="8131569" y="6476479"/>
            <a:ext cx="1458756" cy="168696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D9       D10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389" name="ホームベース 58">
            <a:extLst>
              <a:ext uri="{FF2B5EF4-FFF2-40B4-BE49-F238E27FC236}">
                <a16:creationId xmlns="" xmlns:a16="http://schemas.microsoft.com/office/drawing/2014/main" id="{A97603F4-D43E-40E0-B6CC-7CEED2015AEA}"/>
              </a:ext>
            </a:extLst>
          </p:cNvPr>
          <p:cNvSpPr/>
          <p:nvPr/>
        </p:nvSpPr>
        <p:spPr>
          <a:xfrm>
            <a:off x="3824743" y="6712483"/>
            <a:ext cx="7223660" cy="428228"/>
          </a:xfrm>
          <a:prstGeom prst="homePlate">
            <a:avLst>
              <a:gd name="adj" fmla="val 13694"/>
            </a:avLst>
          </a:prstGeom>
          <a:solidFill>
            <a:srgbClr val="FDD000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ja-JP" altLang="en-US" sz="1800">
              <a:solidFill>
                <a:srgbClr val="000000"/>
              </a:solidFill>
              <a:ea typeface="Meiryo" panose="020B0604030504040204" pitchFamily="34" charset="-128"/>
            </a:endParaRPr>
          </a:p>
        </p:txBody>
      </p:sp>
      <p:sp>
        <p:nvSpPr>
          <p:cNvPr id="390" name="正方形/長方形 66">
            <a:extLst>
              <a:ext uri="{FF2B5EF4-FFF2-40B4-BE49-F238E27FC236}">
                <a16:creationId xmlns="" xmlns:a16="http://schemas.microsoft.com/office/drawing/2014/main" id="{B2F25938-6E6F-4926-A3AE-5D65E837DD1B}"/>
              </a:ext>
            </a:extLst>
          </p:cNvPr>
          <p:cNvSpPr/>
          <p:nvPr/>
        </p:nvSpPr>
        <p:spPr>
          <a:xfrm>
            <a:off x="2567785" y="6714105"/>
            <a:ext cx="1156711" cy="426606"/>
          </a:xfrm>
          <a:prstGeom prst="rect">
            <a:avLst/>
          </a:prstGeom>
          <a:solidFill>
            <a:srgbClr val="FDD000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ja-JP" sz="1500" dirty="0">
                <a:solidFill>
                  <a:srgbClr val="000000"/>
                </a:solidFill>
                <a:ea typeface="Meiryo" panose="020B0604030504040204" pitchFamily="34" charset="-128"/>
              </a:rPr>
              <a:t>Task</a:t>
            </a:r>
            <a:endParaRPr lang="ja-JP" altLang="en-US" sz="1500">
              <a:solidFill>
                <a:srgbClr val="000000"/>
              </a:solidFill>
              <a:ea typeface="Meiryo" panose="020B0604030504040204" pitchFamily="34" charset="-128"/>
            </a:endParaRPr>
          </a:p>
        </p:txBody>
      </p:sp>
      <p:sp>
        <p:nvSpPr>
          <p:cNvPr id="391" name="正方形/長方形 67">
            <a:extLst>
              <a:ext uri="{FF2B5EF4-FFF2-40B4-BE49-F238E27FC236}">
                <a16:creationId xmlns="" xmlns:a16="http://schemas.microsoft.com/office/drawing/2014/main" id="{D9379DCB-F9EF-4552-B884-EC255AA54852}"/>
              </a:ext>
            </a:extLst>
          </p:cNvPr>
          <p:cNvSpPr/>
          <p:nvPr/>
        </p:nvSpPr>
        <p:spPr>
          <a:xfrm>
            <a:off x="2575496" y="7239659"/>
            <a:ext cx="1156711" cy="1534485"/>
          </a:xfrm>
          <a:prstGeom prst="rect">
            <a:avLst/>
          </a:prstGeom>
          <a:solidFill>
            <a:srgbClr val="004386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500" kern="0" dirty="0">
                <a:solidFill>
                  <a:prstClr val="black"/>
                </a:solidFill>
                <a:ea typeface="メイリオ"/>
              </a:rPr>
              <a:t>Schedule</a:t>
            </a:r>
          </a:p>
        </p:txBody>
      </p:sp>
      <p:cxnSp>
        <p:nvCxnSpPr>
          <p:cNvPr id="392" name="直線コネクタ 107"/>
          <p:cNvCxnSpPr>
            <a:cxnSpLocks noChangeShapeType="1"/>
          </p:cNvCxnSpPr>
          <p:nvPr/>
        </p:nvCxnSpPr>
        <p:spPr bwMode="auto">
          <a:xfrm>
            <a:off x="5280271" y="6691397"/>
            <a:ext cx="0" cy="2082747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" name="直線コネクタ 108"/>
          <p:cNvCxnSpPr>
            <a:cxnSpLocks noChangeShapeType="1"/>
          </p:cNvCxnSpPr>
          <p:nvPr/>
        </p:nvCxnSpPr>
        <p:spPr bwMode="auto">
          <a:xfrm>
            <a:off x="4541905" y="6720594"/>
            <a:ext cx="0" cy="2082747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4" name="直線コネクタ 109"/>
          <p:cNvCxnSpPr>
            <a:cxnSpLocks noChangeShapeType="1"/>
          </p:cNvCxnSpPr>
          <p:nvPr/>
        </p:nvCxnSpPr>
        <p:spPr bwMode="auto">
          <a:xfrm>
            <a:off x="6722305" y="6691397"/>
            <a:ext cx="15423" cy="2082747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5" name="直線コネクタ 110"/>
          <p:cNvCxnSpPr>
            <a:cxnSpLocks noChangeShapeType="1"/>
          </p:cNvCxnSpPr>
          <p:nvPr/>
        </p:nvCxnSpPr>
        <p:spPr bwMode="auto">
          <a:xfrm>
            <a:off x="6001288" y="6691397"/>
            <a:ext cx="0" cy="2082747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6" name="直線コネクタ 111"/>
          <p:cNvCxnSpPr>
            <a:cxnSpLocks noChangeShapeType="1"/>
          </p:cNvCxnSpPr>
          <p:nvPr/>
        </p:nvCxnSpPr>
        <p:spPr bwMode="auto">
          <a:xfrm>
            <a:off x="8164338" y="6691397"/>
            <a:ext cx="23135" cy="2082747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7" name="直線コネクタ 112"/>
          <p:cNvCxnSpPr>
            <a:cxnSpLocks noChangeShapeType="1"/>
          </p:cNvCxnSpPr>
          <p:nvPr/>
        </p:nvCxnSpPr>
        <p:spPr bwMode="auto">
          <a:xfrm>
            <a:off x="7443321" y="6691397"/>
            <a:ext cx="3855" cy="2082747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8" name="直線コネクタ 113"/>
          <p:cNvCxnSpPr>
            <a:cxnSpLocks noChangeShapeType="1"/>
          </p:cNvCxnSpPr>
          <p:nvPr/>
        </p:nvCxnSpPr>
        <p:spPr bwMode="auto">
          <a:xfrm>
            <a:off x="9606370" y="6691397"/>
            <a:ext cx="9640" cy="2082747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" name="直線コネクタ 114"/>
          <p:cNvCxnSpPr>
            <a:cxnSpLocks noChangeShapeType="1"/>
          </p:cNvCxnSpPr>
          <p:nvPr/>
        </p:nvCxnSpPr>
        <p:spPr bwMode="auto">
          <a:xfrm>
            <a:off x="8885354" y="6691397"/>
            <a:ext cx="0" cy="2082747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" name="直線コネクタ 115"/>
          <p:cNvCxnSpPr>
            <a:cxnSpLocks noChangeShapeType="1"/>
          </p:cNvCxnSpPr>
          <p:nvPr/>
        </p:nvCxnSpPr>
        <p:spPr bwMode="auto">
          <a:xfrm>
            <a:off x="11048403" y="6691397"/>
            <a:ext cx="0" cy="2082747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1" name="直線コネクタ 116"/>
          <p:cNvCxnSpPr>
            <a:cxnSpLocks noChangeShapeType="1"/>
          </p:cNvCxnSpPr>
          <p:nvPr/>
        </p:nvCxnSpPr>
        <p:spPr bwMode="auto">
          <a:xfrm>
            <a:off x="10327386" y="6691397"/>
            <a:ext cx="17351" cy="2082747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" name="直線コネクタ 103"/>
          <p:cNvCxnSpPr>
            <a:cxnSpLocks noChangeShapeType="1"/>
          </p:cNvCxnSpPr>
          <p:nvPr/>
        </p:nvCxnSpPr>
        <p:spPr bwMode="auto">
          <a:xfrm>
            <a:off x="5268705" y="7787921"/>
            <a:ext cx="1480590" cy="0"/>
          </a:xfrm>
          <a:prstGeom prst="line">
            <a:avLst/>
          </a:prstGeom>
          <a:noFill/>
          <a:ln w="44450" cap="rnd" algn="ctr">
            <a:solidFill>
              <a:srgbClr val="6D7C8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3" name="直線コネクタ 129"/>
          <p:cNvCxnSpPr>
            <a:cxnSpLocks noChangeShapeType="1"/>
          </p:cNvCxnSpPr>
          <p:nvPr/>
        </p:nvCxnSpPr>
        <p:spPr bwMode="auto">
          <a:xfrm>
            <a:off x="3863294" y="7573806"/>
            <a:ext cx="2099185" cy="0"/>
          </a:xfrm>
          <a:prstGeom prst="line">
            <a:avLst/>
          </a:prstGeom>
          <a:noFill/>
          <a:ln w="44450" cap="rnd" algn="ctr">
            <a:solidFill>
              <a:srgbClr val="6D7C8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4" name="テキスト ボックス 110"/>
          <p:cNvSpPr txBox="1">
            <a:spLocks noChangeArrowheads="1"/>
          </p:cNvSpPr>
          <p:nvPr/>
        </p:nvSpPr>
        <p:spPr bwMode="auto">
          <a:xfrm>
            <a:off x="3953910" y="7236415"/>
            <a:ext cx="1283950" cy="98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0000"/>
                </a:solidFill>
                <a:ea typeface="Meiryo" pitchFamily="50" charset="-128"/>
                <a:cs typeface="MS PGothic" pitchFamily="50" charset="-128"/>
              </a:rPr>
              <a:t>Check development back-log and </a:t>
            </a:r>
            <a:r>
              <a:rPr lang="en-US" altLang="ja-JP" sz="1400" dirty="0" smtClean="0">
                <a:solidFill>
                  <a:srgbClr val="000000"/>
                </a:solidFill>
                <a:ea typeface="Meiryo" pitchFamily="50" charset="-128"/>
                <a:cs typeface="MS PGothic" pitchFamily="50" charset="-128"/>
              </a:rPr>
              <a:t>create requirements</a:t>
            </a:r>
            <a:endParaRPr lang="ja-JP" altLang="en-US" sz="1400" dirty="0">
              <a:solidFill>
                <a:srgbClr val="000000"/>
              </a:solidFill>
              <a:ea typeface="Meiryo" pitchFamily="50" charset="-128"/>
              <a:cs typeface="MS PGothic" pitchFamily="50" charset="-128"/>
            </a:endParaRPr>
          </a:p>
        </p:txBody>
      </p:sp>
      <p:sp>
        <p:nvSpPr>
          <p:cNvPr id="406" name="テキスト ボックス 7"/>
          <p:cNvSpPr txBox="1">
            <a:spLocks noChangeArrowheads="1"/>
          </p:cNvSpPr>
          <p:nvPr/>
        </p:nvSpPr>
        <p:spPr bwMode="auto">
          <a:xfrm>
            <a:off x="5363607" y="7573506"/>
            <a:ext cx="1291660" cy="25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0000"/>
                </a:solidFill>
                <a:ea typeface="Meiryo" pitchFamily="50" charset="-128"/>
                <a:cs typeface="MS PGothic" pitchFamily="50" charset="-128"/>
              </a:rPr>
              <a:t>Design</a:t>
            </a:r>
            <a:endParaRPr lang="ja-JP" altLang="en-US" sz="1400" dirty="0">
              <a:solidFill>
                <a:srgbClr val="000000"/>
              </a:solidFill>
              <a:ea typeface="Meiryo" pitchFamily="50" charset="-128"/>
              <a:cs typeface="MS PGothic" pitchFamily="50" charset="-128"/>
            </a:endParaRPr>
          </a:p>
        </p:txBody>
      </p:sp>
      <p:sp>
        <p:nvSpPr>
          <p:cNvPr id="407" name="正方形/長方形 88"/>
          <p:cNvSpPr>
            <a:spLocks noChangeArrowheads="1"/>
          </p:cNvSpPr>
          <p:nvPr/>
        </p:nvSpPr>
        <p:spPr bwMode="auto">
          <a:xfrm>
            <a:off x="3863301" y="6477389"/>
            <a:ext cx="1432393" cy="168696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D1        D2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408" name="正方形/長方形 90"/>
          <p:cNvSpPr>
            <a:spLocks noChangeArrowheads="1"/>
          </p:cNvSpPr>
          <p:nvPr/>
        </p:nvSpPr>
        <p:spPr bwMode="auto">
          <a:xfrm>
            <a:off x="9587090" y="6477381"/>
            <a:ext cx="1423177" cy="169299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D11        D12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cxnSp>
        <p:nvCxnSpPr>
          <p:cNvPr id="409" name="直線コネクタ 103"/>
          <p:cNvCxnSpPr>
            <a:cxnSpLocks noChangeShapeType="1"/>
          </p:cNvCxnSpPr>
          <p:nvPr/>
        </p:nvCxnSpPr>
        <p:spPr bwMode="auto">
          <a:xfrm>
            <a:off x="5298052" y="7989058"/>
            <a:ext cx="5016699" cy="0"/>
          </a:xfrm>
          <a:prstGeom prst="line">
            <a:avLst/>
          </a:prstGeom>
          <a:noFill/>
          <a:ln w="44450" cap="rnd" algn="ctr">
            <a:solidFill>
              <a:srgbClr val="6D7C8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" name="直線コネクタ 103"/>
          <p:cNvCxnSpPr>
            <a:cxnSpLocks noChangeShapeType="1"/>
          </p:cNvCxnSpPr>
          <p:nvPr/>
        </p:nvCxnSpPr>
        <p:spPr bwMode="auto">
          <a:xfrm>
            <a:off x="9634295" y="8332939"/>
            <a:ext cx="711588" cy="0"/>
          </a:xfrm>
          <a:prstGeom prst="line">
            <a:avLst/>
          </a:prstGeom>
          <a:noFill/>
          <a:ln w="44450" cap="rnd" algn="ctr">
            <a:solidFill>
              <a:srgbClr val="6D7C8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" name="直線コネクタ 103"/>
          <p:cNvCxnSpPr>
            <a:cxnSpLocks noChangeShapeType="1"/>
          </p:cNvCxnSpPr>
          <p:nvPr/>
        </p:nvCxnSpPr>
        <p:spPr bwMode="auto">
          <a:xfrm>
            <a:off x="10382519" y="8652487"/>
            <a:ext cx="640430" cy="0"/>
          </a:xfrm>
          <a:prstGeom prst="line">
            <a:avLst/>
          </a:prstGeom>
          <a:noFill/>
          <a:ln w="44450" cap="rnd" algn="ctr">
            <a:solidFill>
              <a:srgbClr val="6D7C8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" name="テキスト ボックス 7"/>
          <p:cNvSpPr txBox="1">
            <a:spLocks noChangeArrowheads="1"/>
          </p:cNvSpPr>
          <p:nvPr/>
        </p:nvSpPr>
        <p:spPr bwMode="auto">
          <a:xfrm>
            <a:off x="7276673" y="7750803"/>
            <a:ext cx="1403476" cy="25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0000"/>
                </a:solidFill>
                <a:ea typeface="Meiryo" pitchFamily="50" charset="-128"/>
                <a:cs typeface="MS PGothic" pitchFamily="50" charset="-128"/>
              </a:rPr>
              <a:t>Dev and testing</a:t>
            </a:r>
            <a:endParaRPr lang="ja-JP" altLang="en-US" sz="1400" dirty="0">
              <a:solidFill>
                <a:srgbClr val="000000"/>
              </a:solidFill>
              <a:ea typeface="Meiryo" pitchFamily="50" charset="-128"/>
              <a:cs typeface="MS PGothic" pitchFamily="50" charset="-128"/>
            </a:endParaRPr>
          </a:p>
        </p:txBody>
      </p:sp>
      <p:sp>
        <p:nvSpPr>
          <p:cNvPr id="413" name="テキスト ボックス 7"/>
          <p:cNvSpPr txBox="1">
            <a:spLocks noChangeArrowheads="1"/>
          </p:cNvSpPr>
          <p:nvPr/>
        </p:nvSpPr>
        <p:spPr bwMode="auto">
          <a:xfrm>
            <a:off x="8758261" y="8102793"/>
            <a:ext cx="2654653" cy="4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ea typeface="Meiryo" pitchFamily="50" charset="-128"/>
                <a:cs typeface="MS PGothic" pitchFamily="50" charset="-128"/>
              </a:rPr>
              <a:t>Create UAT deployment  procedure</a:t>
            </a:r>
            <a:endParaRPr lang="ja-JP" altLang="en-US" sz="1400" dirty="0">
              <a:solidFill>
                <a:srgbClr val="000000"/>
              </a:solidFill>
              <a:ea typeface="Meiryo" pitchFamily="50" charset="-128"/>
              <a:cs typeface="MS PGothic" pitchFamily="50" charset="-128"/>
            </a:endParaRPr>
          </a:p>
        </p:txBody>
      </p:sp>
      <p:cxnSp>
        <p:nvCxnSpPr>
          <p:cNvPr id="418" name="直線コネクタ 101"/>
          <p:cNvCxnSpPr>
            <a:cxnSpLocks noChangeShapeType="1"/>
          </p:cNvCxnSpPr>
          <p:nvPr/>
        </p:nvCxnSpPr>
        <p:spPr bwMode="auto">
          <a:xfrm>
            <a:off x="6647118" y="7273722"/>
            <a:ext cx="0" cy="1510154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" name="直線コネクタ 101"/>
          <p:cNvCxnSpPr>
            <a:cxnSpLocks noChangeShapeType="1"/>
          </p:cNvCxnSpPr>
          <p:nvPr/>
        </p:nvCxnSpPr>
        <p:spPr bwMode="auto">
          <a:xfrm>
            <a:off x="9508089" y="7262368"/>
            <a:ext cx="0" cy="1510154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3" name="フローチャート : 組合せ 114"/>
          <p:cNvSpPr>
            <a:spLocks noChangeArrowheads="1"/>
          </p:cNvSpPr>
          <p:nvPr/>
        </p:nvSpPr>
        <p:spPr bwMode="auto">
          <a:xfrm>
            <a:off x="6456261" y="6955795"/>
            <a:ext cx="350869" cy="204382"/>
          </a:xfrm>
          <a:prstGeom prst="flowChartMerg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700">
              <a:solidFill>
                <a:srgbClr val="FFFFFF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425" name="フローチャート : 組合せ 116"/>
          <p:cNvSpPr>
            <a:spLocks noChangeArrowheads="1"/>
          </p:cNvSpPr>
          <p:nvPr/>
        </p:nvSpPr>
        <p:spPr bwMode="auto">
          <a:xfrm>
            <a:off x="9303737" y="6934708"/>
            <a:ext cx="350869" cy="204382"/>
          </a:xfrm>
          <a:prstGeom prst="flowChartMerg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700">
              <a:solidFill>
                <a:srgbClr val="FFFFFF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428" name="正方形/長方形 119"/>
          <p:cNvSpPr>
            <a:spLocks noChangeArrowheads="1"/>
          </p:cNvSpPr>
          <p:nvPr/>
        </p:nvSpPr>
        <p:spPr bwMode="auto">
          <a:xfrm>
            <a:off x="5953092" y="6715478"/>
            <a:ext cx="1420826" cy="27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500" dirty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MTG</a:t>
            </a:r>
            <a:endParaRPr lang="ja-JP" altLang="en-US" sz="150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430" name="正方形/長方形 121"/>
          <p:cNvSpPr>
            <a:spLocks noChangeArrowheads="1"/>
          </p:cNvSpPr>
          <p:nvPr/>
        </p:nvSpPr>
        <p:spPr bwMode="auto">
          <a:xfrm>
            <a:off x="8777419" y="6694391"/>
            <a:ext cx="1418898" cy="27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500" dirty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MTG</a:t>
            </a:r>
            <a:endParaRPr lang="ja-JP" altLang="en-US" sz="15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431" name="フローチャート : 組合せ 122"/>
          <p:cNvSpPr>
            <a:spLocks noChangeArrowheads="1"/>
          </p:cNvSpPr>
          <p:nvPr/>
        </p:nvSpPr>
        <p:spPr bwMode="auto">
          <a:xfrm>
            <a:off x="10897190" y="6936330"/>
            <a:ext cx="350869" cy="204382"/>
          </a:xfrm>
          <a:prstGeom prst="flowChartMerg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700">
              <a:solidFill>
                <a:srgbClr val="FFFFFF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432" name="正方形/長方形 123"/>
          <p:cNvSpPr>
            <a:spLocks noChangeArrowheads="1"/>
          </p:cNvSpPr>
          <p:nvPr/>
        </p:nvSpPr>
        <p:spPr bwMode="auto">
          <a:xfrm>
            <a:off x="10550189" y="6691146"/>
            <a:ext cx="1418898" cy="27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5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UAT Release</a:t>
            </a:r>
            <a:endParaRPr lang="ja-JP" altLang="en-US" sz="15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cxnSp>
        <p:nvCxnSpPr>
          <p:cNvPr id="433" name="直線コネクタ 101"/>
          <p:cNvCxnSpPr>
            <a:cxnSpLocks noChangeShapeType="1"/>
          </p:cNvCxnSpPr>
          <p:nvPr/>
        </p:nvCxnSpPr>
        <p:spPr bwMode="auto">
          <a:xfrm>
            <a:off x="11053361" y="7262368"/>
            <a:ext cx="0" cy="1510154"/>
          </a:xfrm>
          <a:prstGeom prst="line">
            <a:avLst/>
          </a:prstGeom>
          <a:noFill/>
          <a:ln w="19050" algn="ctr">
            <a:solidFill>
              <a:srgbClr val="0070C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6" name="テキスト ボックス 1"/>
          <p:cNvSpPr txBox="1">
            <a:spLocks noChangeArrowheads="1"/>
          </p:cNvSpPr>
          <p:nvPr/>
        </p:nvSpPr>
        <p:spPr bwMode="auto">
          <a:xfrm>
            <a:off x="580292" y="1857599"/>
            <a:ext cx="22687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b="1" u="sng" dirty="0" smtClean="0">
                <a:solidFill>
                  <a:srgbClr val="000000"/>
                </a:solidFill>
                <a:ea typeface="HG丸ｺﾞｼｯｸM-PRO" pitchFamily="50" charset="-128"/>
                <a:cs typeface="MS PGothic" pitchFamily="50" charset="-128"/>
              </a:rPr>
              <a:t>Overall schedule</a:t>
            </a:r>
            <a:endParaRPr lang="ja-JP" altLang="en-US" sz="2400" b="1" u="sng" dirty="0">
              <a:solidFill>
                <a:srgbClr val="000000"/>
              </a:solidFill>
              <a:ea typeface="HG丸ｺﾞｼｯｸM-PRO" pitchFamily="50" charset="-128"/>
              <a:cs typeface="MS PGothic" pitchFamily="50" charset="-128"/>
            </a:endParaRPr>
          </a:p>
        </p:txBody>
      </p:sp>
      <p:sp>
        <p:nvSpPr>
          <p:cNvPr id="437" name="テキスト ボックス 1"/>
          <p:cNvSpPr txBox="1">
            <a:spLocks noChangeArrowheads="1"/>
          </p:cNvSpPr>
          <p:nvPr/>
        </p:nvSpPr>
        <p:spPr bwMode="auto">
          <a:xfrm>
            <a:off x="276811" y="5896704"/>
            <a:ext cx="30681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b="1" u="sng" dirty="0" smtClean="0">
                <a:solidFill>
                  <a:srgbClr val="000000"/>
                </a:solidFill>
                <a:ea typeface="HG丸ｺﾞｼｯｸM-PRO" pitchFamily="50" charset="-128"/>
                <a:cs typeface="MS PGothic" pitchFamily="50" charset="-128"/>
              </a:rPr>
              <a:t>Each </a:t>
            </a:r>
            <a:r>
              <a:rPr lang="en-US" altLang="ja-JP" sz="2400" b="1" u="sng" dirty="0">
                <a:solidFill>
                  <a:srgbClr val="000000"/>
                </a:solidFill>
                <a:ea typeface="HG丸ｺﾞｼｯｸM-PRO" pitchFamily="50" charset="-128"/>
                <a:cs typeface="MS PGothic" pitchFamily="50" charset="-128"/>
              </a:rPr>
              <a:t>sprint’s </a:t>
            </a:r>
            <a:endParaRPr lang="en-US" altLang="ja-JP" sz="2400" b="1" u="sng" dirty="0" smtClean="0">
              <a:solidFill>
                <a:srgbClr val="000000"/>
              </a:solidFill>
              <a:ea typeface="HG丸ｺﾞｼｯｸM-PRO" pitchFamily="50" charset="-128"/>
              <a:cs typeface="MS PGothic" pitchFamily="50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b="1" u="sng" dirty="0" smtClean="0">
                <a:solidFill>
                  <a:srgbClr val="000000"/>
                </a:solidFill>
                <a:ea typeface="HG丸ｺﾞｼｯｸM-PRO" pitchFamily="50" charset="-128"/>
                <a:cs typeface="MS PGothic" pitchFamily="50" charset="-128"/>
              </a:rPr>
              <a:t>schedule</a:t>
            </a:r>
            <a:endParaRPr lang="ja-JP" altLang="en-US" sz="2400" b="1" u="sng" dirty="0">
              <a:solidFill>
                <a:srgbClr val="000000"/>
              </a:solidFill>
              <a:ea typeface="HG丸ｺﾞｼｯｸM-PRO" pitchFamily="50" charset="-128"/>
              <a:cs typeface="MS PGothic" pitchFamily="50" charset="-128"/>
            </a:endParaRPr>
          </a:p>
        </p:txBody>
      </p:sp>
      <p:cxnSp>
        <p:nvCxnSpPr>
          <p:cNvPr id="365" name="直線コネクタ 103"/>
          <p:cNvCxnSpPr>
            <a:cxnSpLocks noChangeShapeType="1"/>
          </p:cNvCxnSpPr>
          <p:nvPr/>
        </p:nvCxnSpPr>
        <p:spPr bwMode="auto">
          <a:xfrm>
            <a:off x="7484078" y="3404268"/>
            <a:ext cx="2846353" cy="0"/>
          </a:xfrm>
          <a:prstGeom prst="line">
            <a:avLst/>
          </a:prstGeom>
          <a:noFill/>
          <a:ln w="44450" cap="rnd" algn="ctr">
            <a:solidFill>
              <a:srgbClr val="6D7C8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" name="直線コネクタ 103"/>
          <p:cNvCxnSpPr>
            <a:cxnSpLocks noChangeShapeType="1"/>
          </p:cNvCxnSpPr>
          <p:nvPr/>
        </p:nvCxnSpPr>
        <p:spPr bwMode="auto">
          <a:xfrm>
            <a:off x="4613524" y="3377292"/>
            <a:ext cx="1423177" cy="0"/>
          </a:xfrm>
          <a:prstGeom prst="line">
            <a:avLst/>
          </a:prstGeom>
          <a:noFill/>
          <a:ln w="44450" cap="rnd" algn="ctr">
            <a:solidFill>
              <a:srgbClr val="6D7C8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直線コネクタ 113"/>
          <p:cNvCxnSpPr>
            <a:cxnSpLocks noChangeShapeType="1"/>
          </p:cNvCxnSpPr>
          <p:nvPr/>
        </p:nvCxnSpPr>
        <p:spPr bwMode="auto">
          <a:xfrm>
            <a:off x="10329286" y="2511902"/>
            <a:ext cx="9640" cy="1179047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直線コネクタ 101"/>
          <p:cNvCxnSpPr>
            <a:cxnSpLocks noChangeShapeType="1"/>
          </p:cNvCxnSpPr>
          <p:nvPr/>
        </p:nvCxnSpPr>
        <p:spPr bwMode="auto">
          <a:xfrm>
            <a:off x="4566370" y="3058412"/>
            <a:ext cx="0" cy="634871"/>
          </a:xfrm>
          <a:prstGeom prst="line">
            <a:avLst/>
          </a:prstGeom>
          <a:noFill/>
          <a:ln w="19050" algn="ctr">
            <a:solidFill>
              <a:srgbClr val="0070C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正方形/長方形 83"/>
          <p:cNvSpPr>
            <a:spLocks noChangeArrowheads="1"/>
          </p:cNvSpPr>
          <p:nvPr/>
        </p:nvSpPr>
        <p:spPr bwMode="auto">
          <a:xfrm>
            <a:off x="4586217" y="2242316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W1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90" name="正方形/長方形 83"/>
          <p:cNvSpPr>
            <a:spLocks noChangeArrowheads="1"/>
          </p:cNvSpPr>
          <p:nvPr/>
        </p:nvSpPr>
        <p:spPr bwMode="auto">
          <a:xfrm>
            <a:off x="5287622" y="2242316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W2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172" name="正方形/長方形 83"/>
          <p:cNvSpPr>
            <a:spLocks noChangeArrowheads="1"/>
          </p:cNvSpPr>
          <p:nvPr/>
        </p:nvSpPr>
        <p:spPr bwMode="auto">
          <a:xfrm>
            <a:off x="6018249" y="2244224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W3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173" name="正方形/長方形 83"/>
          <p:cNvSpPr>
            <a:spLocks noChangeArrowheads="1"/>
          </p:cNvSpPr>
          <p:nvPr/>
        </p:nvSpPr>
        <p:spPr bwMode="auto">
          <a:xfrm>
            <a:off x="6719654" y="2244224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W4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174" name="正方形/長方形 83"/>
          <p:cNvSpPr>
            <a:spLocks noChangeArrowheads="1"/>
          </p:cNvSpPr>
          <p:nvPr/>
        </p:nvSpPr>
        <p:spPr bwMode="auto">
          <a:xfrm>
            <a:off x="7436793" y="2246132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W5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175" name="正方形/長方形 83"/>
          <p:cNvSpPr>
            <a:spLocks noChangeArrowheads="1"/>
          </p:cNvSpPr>
          <p:nvPr/>
        </p:nvSpPr>
        <p:spPr bwMode="auto">
          <a:xfrm>
            <a:off x="8151686" y="2246132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W6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176" name="正方形/長方形 83"/>
          <p:cNvSpPr>
            <a:spLocks noChangeArrowheads="1"/>
          </p:cNvSpPr>
          <p:nvPr/>
        </p:nvSpPr>
        <p:spPr bwMode="auto">
          <a:xfrm>
            <a:off x="8875499" y="2249961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W7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177" name="正方形/長方形 83"/>
          <p:cNvSpPr>
            <a:spLocks noChangeArrowheads="1"/>
          </p:cNvSpPr>
          <p:nvPr/>
        </p:nvSpPr>
        <p:spPr bwMode="auto">
          <a:xfrm>
            <a:off x="9595618" y="2249338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W8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cxnSp>
        <p:nvCxnSpPr>
          <p:cNvPr id="179" name="直線コネクタ 101"/>
          <p:cNvCxnSpPr>
            <a:cxnSpLocks noChangeShapeType="1"/>
          </p:cNvCxnSpPr>
          <p:nvPr/>
        </p:nvCxnSpPr>
        <p:spPr bwMode="auto">
          <a:xfrm>
            <a:off x="10329286" y="3023872"/>
            <a:ext cx="0" cy="634871"/>
          </a:xfrm>
          <a:prstGeom prst="line">
            <a:avLst/>
          </a:prstGeom>
          <a:noFill/>
          <a:ln w="19050" algn="ctr">
            <a:solidFill>
              <a:srgbClr val="0070C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0" name="テキスト ボックス 7"/>
          <p:cNvSpPr txBox="1">
            <a:spLocks noChangeArrowheads="1"/>
          </p:cNvSpPr>
          <p:nvPr/>
        </p:nvSpPr>
        <p:spPr bwMode="auto">
          <a:xfrm>
            <a:off x="6079975" y="3424044"/>
            <a:ext cx="1291660" cy="25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ea typeface="Meiryo" pitchFamily="50" charset="-128"/>
                <a:cs typeface="MS PGothic" pitchFamily="50" charset="-128"/>
              </a:rPr>
              <a:t>Sprint2</a:t>
            </a:r>
            <a:endParaRPr lang="ja-JP" altLang="en-US" sz="1400" dirty="0">
              <a:solidFill>
                <a:srgbClr val="000000"/>
              </a:solidFill>
              <a:ea typeface="Meiryo" pitchFamily="50" charset="-128"/>
              <a:cs typeface="MS PGothic" pitchFamily="50" charset="-128"/>
            </a:endParaRPr>
          </a:p>
        </p:txBody>
      </p:sp>
      <p:cxnSp>
        <p:nvCxnSpPr>
          <p:cNvPr id="181" name="直線コネクタ 103"/>
          <p:cNvCxnSpPr>
            <a:cxnSpLocks noChangeShapeType="1"/>
          </p:cNvCxnSpPr>
          <p:nvPr/>
        </p:nvCxnSpPr>
        <p:spPr bwMode="auto">
          <a:xfrm>
            <a:off x="6032068" y="3390661"/>
            <a:ext cx="1423177" cy="0"/>
          </a:xfrm>
          <a:prstGeom prst="line">
            <a:avLst/>
          </a:prstGeom>
          <a:noFill/>
          <a:ln w="44450" cap="rnd" algn="ctr">
            <a:solidFill>
              <a:srgbClr val="6D7C8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" name="フローチャート : 組合せ 105"/>
          <p:cNvSpPr>
            <a:spLocks noChangeArrowheads="1"/>
          </p:cNvSpPr>
          <p:nvPr/>
        </p:nvSpPr>
        <p:spPr bwMode="auto">
          <a:xfrm>
            <a:off x="7254992" y="2743646"/>
            <a:ext cx="350869" cy="204382"/>
          </a:xfrm>
          <a:prstGeom prst="flowChartMerg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700">
              <a:solidFill>
                <a:srgbClr val="FFFFFF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183" name="正方形/長方形 109"/>
          <p:cNvSpPr>
            <a:spLocks noChangeArrowheads="1"/>
          </p:cNvSpPr>
          <p:nvPr/>
        </p:nvSpPr>
        <p:spPr bwMode="auto">
          <a:xfrm>
            <a:off x="6792316" y="2503329"/>
            <a:ext cx="1418898" cy="27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5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UAT Release</a:t>
            </a:r>
            <a:endParaRPr lang="ja-JP" altLang="en-US" sz="15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184" name="フローチャート : 組合せ 105"/>
          <p:cNvSpPr>
            <a:spLocks noChangeArrowheads="1"/>
          </p:cNvSpPr>
          <p:nvPr/>
        </p:nvSpPr>
        <p:spPr bwMode="auto">
          <a:xfrm>
            <a:off x="8673535" y="2734093"/>
            <a:ext cx="350869" cy="204382"/>
          </a:xfrm>
          <a:prstGeom prst="flowChartMerg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700">
              <a:solidFill>
                <a:srgbClr val="FFFFFF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185" name="正方形/長方形 109"/>
          <p:cNvSpPr>
            <a:spLocks noChangeArrowheads="1"/>
          </p:cNvSpPr>
          <p:nvPr/>
        </p:nvSpPr>
        <p:spPr bwMode="auto">
          <a:xfrm>
            <a:off x="8210860" y="2493776"/>
            <a:ext cx="1418898" cy="27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5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UAT Release</a:t>
            </a:r>
            <a:endParaRPr lang="ja-JP" altLang="en-US" sz="15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186" name="フローチャート : 組合せ 105"/>
          <p:cNvSpPr>
            <a:spLocks noChangeArrowheads="1"/>
          </p:cNvSpPr>
          <p:nvPr/>
        </p:nvSpPr>
        <p:spPr bwMode="auto">
          <a:xfrm>
            <a:off x="10186499" y="2747462"/>
            <a:ext cx="350869" cy="204382"/>
          </a:xfrm>
          <a:prstGeom prst="flowChartMerg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700">
              <a:solidFill>
                <a:srgbClr val="FFFFFF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187" name="正方形/長方形 109"/>
          <p:cNvSpPr>
            <a:spLocks noChangeArrowheads="1"/>
          </p:cNvSpPr>
          <p:nvPr/>
        </p:nvSpPr>
        <p:spPr bwMode="auto">
          <a:xfrm>
            <a:off x="9723823" y="2507145"/>
            <a:ext cx="1418898" cy="27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5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UAT Release</a:t>
            </a:r>
            <a:endParaRPr lang="ja-JP" altLang="en-US" sz="15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188" name="ホームベース 59">
            <a:extLst>
              <a:ext uri="{FF2B5EF4-FFF2-40B4-BE49-F238E27FC236}">
                <a16:creationId xmlns="" xmlns:a16="http://schemas.microsoft.com/office/drawing/2014/main" id="{620E0030-DF3F-4888-AF99-DC215EE29D23}"/>
              </a:ext>
            </a:extLst>
          </p:cNvPr>
          <p:cNvSpPr/>
          <p:nvPr/>
        </p:nvSpPr>
        <p:spPr>
          <a:xfrm>
            <a:off x="3826980" y="4938231"/>
            <a:ext cx="6534953" cy="658635"/>
          </a:xfrm>
          <a:prstGeom prst="homePlate">
            <a:avLst>
              <a:gd name="adj" fmla="val 13694"/>
            </a:avLst>
          </a:prstGeom>
          <a:solidFill>
            <a:srgbClr val="004386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ja-JP" altLang="en-US" sz="1800">
              <a:solidFill>
                <a:srgbClr val="000000"/>
              </a:solidFill>
              <a:ea typeface="Meiryo" panose="020B0604030504040204" pitchFamily="34" charset="-128"/>
            </a:endParaRPr>
          </a:p>
        </p:txBody>
      </p:sp>
      <p:sp>
        <p:nvSpPr>
          <p:cNvPr id="189" name="ホームベース 63">
            <a:extLst>
              <a:ext uri="{FF2B5EF4-FFF2-40B4-BE49-F238E27FC236}">
                <a16:creationId xmlns="" xmlns:a16="http://schemas.microsoft.com/office/drawing/2014/main" id="{1921B8C7-6108-49D2-B435-04027ABFCB27}"/>
              </a:ext>
            </a:extLst>
          </p:cNvPr>
          <p:cNvSpPr/>
          <p:nvPr/>
        </p:nvSpPr>
        <p:spPr>
          <a:xfrm>
            <a:off x="3819277" y="4411056"/>
            <a:ext cx="6542656" cy="428228"/>
          </a:xfrm>
          <a:prstGeom prst="homePlate">
            <a:avLst>
              <a:gd name="adj" fmla="val 13694"/>
            </a:avLst>
          </a:prstGeom>
          <a:solidFill>
            <a:srgbClr val="FDD000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ja-JP" altLang="en-US" sz="1800">
              <a:solidFill>
                <a:srgbClr val="000000"/>
              </a:solidFill>
              <a:ea typeface="Meiryo" panose="020B0604030504040204" pitchFamily="34" charset="-128"/>
            </a:endParaRPr>
          </a:p>
        </p:txBody>
      </p:sp>
      <p:sp>
        <p:nvSpPr>
          <p:cNvPr id="190" name="正方形/長方形 64">
            <a:extLst>
              <a:ext uri="{FF2B5EF4-FFF2-40B4-BE49-F238E27FC236}">
                <a16:creationId xmlns="" xmlns:a16="http://schemas.microsoft.com/office/drawing/2014/main" id="{B13323AA-B43E-4E04-BA77-04322BAE6936}"/>
              </a:ext>
            </a:extLst>
          </p:cNvPr>
          <p:cNvSpPr/>
          <p:nvPr/>
        </p:nvSpPr>
        <p:spPr>
          <a:xfrm>
            <a:off x="2562318" y="4412677"/>
            <a:ext cx="1156711" cy="426607"/>
          </a:xfrm>
          <a:prstGeom prst="rect">
            <a:avLst/>
          </a:prstGeom>
          <a:solidFill>
            <a:srgbClr val="FDD000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ja-JP" sz="1500" dirty="0">
                <a:solidFill>
                  <a:srgbClr val="000000"/>
                </a:solidFill>
                <a:ea typeface="Meiryo" panose="020B0604030504040204" pitchFamily="34" charset="-128"/>
              </a:rPr>
              <a:t>Task</a:t>
            </a:r>
            <a:endParaRPr lang="ja-JP" altLang="en-US" sz="1500">
              <a:solidFill>
                <a:srgbClr val="000000"/>
              </a:solidFill>
              <a:ea typeface="Meiryo" panose="020B0604030504040204" pitchFamily="34" charset="-128"/>
            </a:endParaRPr>
          </a:p>
        </p:txBody>
      </p:sp>
      <p:sp>
        <p:nvSpPr>
          <p:cNvPr id="191" name="正方形/長方形 65">
            <a:extLst>
              <a:ext uri="{FF2B5EF4-FFF2-40B4-BE49-F238E27FC236}">
                <a16:creationId xmlns="" xmlns:a16="http://schemas.microsoft.com/office/drawing/2014/main" id="{A83743A2-349C-400D-89D1-ED593B66D6D0}"/>
              </a:ext>
            </a:extLst>
          </p:cNvPr>
          <p:cNvSpPr/>
          <p:nvPr/>
        </p:nvSpPr>
        <p:spPr>
          <a:xfrm>
            <a:off x="2570030" y="4938231"/>
            <a:ext cx="1156711" cy="658635"/>
          </a:xfrm>
          <a:prstGeom prst="rect">
            <a:avLst/>
          </a:prstGeom>
          <a:solidFill>
            <a:srgbClr val="004386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500" kern="0" dirty="0">
                <a:solidFill>
                  <a:prstClr val="black"/>
                </a:solidFill>
                <a:ea typeface="メイリオ"/>
              </a:rPr>
              <a:t>Schedule</a:t>
            </a:r>
          </a:p>
        </p:txBody>
      </p:sp>
      <p:sp>
        <p:nvSpPr>
          <p:cNvPr id="202" name="テキスト ボックス 7"/>
          <p:cNvSpPr txBox="1">
            <a:spLocks noChangeArrowheads="1"/>
          </p:cNvSpPr>
          <p:nvPr/>
        </p:nvSpPr>
        <p:spPr bwMode="auto">
          <a:xfrm>
            <a:off x="3948783" y="5325033"/>
            <a:ext cx="1291660" cy="25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ea typeface="Meiryo" pitchFamily="50" charset="-128"/>
                <a:cs typeface="MS PGothic" pitchFamily="50" charset="-128"/>
              </a:rPr>
              <a:t>Sprint4</a:t>
            </a:r>
            <a:endParaRPr lang="ja-JP" altLang="en-US" sz="1400" dirty="0">
              <a:solidFill>
                <a:srgbClr val="000000"/>
              </a:solidFill>
              <a:ea typeface="Meiryo" pitchFamily="50" charset="-128"/>
              <a:cs typeface="MS PGothic" pitchFamily="50" charset="-128"/>
            </a:endParaRPr>
          </a:p>
        </p:txBody>
      </p:sp>
      <p:sp>
        <p:nvSpPr>
          <p:cNvPr id="203" name="正方形/長方形 83"/>
          <p:cNvSpPr>
            <a:spLocks noChangeArrowheads="1"/>
          </p:cNvSpPr>
          <p:nvPr/>
        </p:nvSpPr>
        <p:spPr bwMode="auto">
          <a:xfrm>
            <a:off x="3857835" y="4154767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W9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cxnSp>
        <p:nvCxnSpPr>
          <p:cNvPr id="205" name="直線コネクタ 101"/>
          <p:cNvCxnSpPr>
            <a:cxnSpLocks noChangeShapeType="1"/>
          </p:cNvCxnSpPr>
          <p:nvPr/>
        </p:nvCxnSpPr>
        <p:spPr bwMode="auto">
          <a:xfrm>
            <a:off x="5300170" y="4962562"/>
            <a:ext cx="0" cy="634871"/>
          </a:xfrm>
          <a:prstGeom prst="line">
            <a:avLst/>
          </a:prstGeom>
          <a:noFill/>
          <a:ln w="19050" algn="ctr">
            <a:solidFill>
              <a:srgbClr val="0070C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" name="直線コネクタ 101"/>
          <p:cNvCxnSpPr>
            <a:cxnSpLocks noChangeShapeType="1"/>
          </p:cNvCxnSpPr>
          <p:nvPr/>
        </p:nvCxnSpPr>
        <p:spPr bwMode="auto">
          <a:xfrm>
            <a:off x="6740627" y="4949585"/>
            <a:ext cx="0" cy="634871"/>
          </a:xfrm>
          <a:prstGeom prst="line">
            <a:avLst/>
          </a:prstGeom>
          <a:noFill/>
          <a:ln w="19050" algn="ctr">
            <a:solidFill>
              <a:srgbClr val="0070C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直線コネクタ 101"/>
          <p:cNvCxnSpPr>
            <a:cxnSpLocks noChangeShapeType="1"/>
          </p:cNvCxnSpPr>
          <p:nvPr/>
        </p:nvCxnSpPr>
        <p:spPr bwMode="auto">
          <a:xfrm>
            <a:off x="8157609" y="4962562"/>
            <a:ext cx="0" cy="634871"/>
          </a:xfrm>
          <a:prstGeom prst="line">
            <a:avLst/>
          </a:prstGeom>
          <a:noFill/>
          <a:ln w="19050" algn="ctr">
            <a:solidFill>
              <a:srgbClr val="0070C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フローチャート : 組合せ 105"/>
          <p:cNvSpPr>
            <a:spLocks noChangeArrowheads="1"/>
          </p:cNvSpPr>
          <p:nvPr/>
        </p:nvSpPr>
        <p:spPr bwMode="auto">
          <a:xfrm>
            <a:off x="5110312" y="4644635"/>
            <a:ext cx="350869" cy="204382"/>
          </a:xfrm>
          <a:prstGeom prst="flowChartMerg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700">
              <a:solidFill>
                <a:srgbClr val="FFFFFF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09" name="正方形/長方形 109"/>
          <p:cNvSpPr>
            <a:spLocks noChangeArrowheads="1"/>
          </p:cNvSpPr>
          <p:nvPr/>
        </p:nvSpPr>
        <p:spPr bwMode="auto">
          <a:xfrm>
            <a:off x="4647636" y="4404318"/>
            <a:ext cx="1418898" cy="27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5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UAT Release</a:t>
            </a:r>
            <a:endParaRPr lang="ja-JP" altLang="en-US" sz="15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cxnSp>
        <p:nvCxnSpPr>
          <p:cNvPr id="211" name="直線コネクタ 103"/>
          <p:cNvCxnSpPr>
            <a:cxnSpLocks noChangeShapeType="1"/>
          </p:cNvCxnSpPr>
          <p:nvPr/>
        </p:nvCxnSpPr>
        <p:spPr bwMode="auto">
          <a:xfrm>
            <a:off x="3900877" y="5291650"/>
            <a:ext cx="1423177" cy="0"/>
          </a:xfrm>
          <a:prstGeom prst="line">
            <a:avLst/>
          </a:prstGeom>
          <a:noFill/>
          <a:ln w="44450" cap="rnd" algn="ctr">
            <a:solidFill>
              <a:srgbClr val="6D7C8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正方形/長方形 83"/>
          <p:cNvSpPr>
            <a:spLocks noChangeArrowheads="1"/>
          </p:cNvSpPr>
          <p:nvPr/>
        </p:nvSpPr>
        <p:spPr bwMode="auto">
          <a:xfrm>
            <a:off x="4588463" y="4156675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W10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16" name="正方形/長方形 83"/>
          <p:cNvSpPr>
            <a:spLocks noChangeArrowheads="1"/>
          </p:cNvSpPr>
          <p:nvPr/>
        </p:nvSpPr>
        <p:spPr bwMode="auto">
          <a:xfrm>
            <a:off x="5289867" y="4156675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W11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17" name="正方形/長方形 83"/>
          <p:cNvSpPr>
            <a:spLocks noChangeArrowheads="1"/>
          </p:cNvSpPr>
          <p:nvPr/>
        </p:nvSpPr>
        <p:spPr bwMode="auto">
          <a:xfrm>
            <a:off x="6020495" y="4158583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W12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18" name="正方形/長方形 83"/>
          <p:cNvSpPr>
            <a:spLocks noChangeArrowheads="1"/>
          </p:cNvSpPr>
          <p:nvPr/>
        </p:nvSpPr>
        <p:spPr bwMode="auto">
          <a:xfrm>
            <a:off x="6721899" y="4158583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W13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19" name="正方形/長方形 83"/>
          <p:cNvSpPr>
            <a:spLocks noChangeArrowheads="1"/>
          </p:cNvSpPr>
          <p:nvPr/>
        </p:nvSpPr>
        <p:spPr bwMode="auto">
          <a:xfrm>
            <a:off x="7439038" y="4160490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W14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20" name="正方形/長方形 83"/>
          <p:cNvSpPr>
            <a:spLocks noChangeArrowheads="1"/>
          </p:cNvSpPr>
          <p:nvPr/>
        </p:nvSpPr>
        <p:spPr bwMode="auto">
          <a:xfrm>
            <a:off x="8140443" y="4160490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W15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21" name="正方形/長方形 83"/>
          <p:cNvSpPr>
            <a:spLocks noChangeArrowheads="1"/>
          </p:cNvSpPr>
          <p:nvPr/>
        </p:nvSpPr>
        <p:spPr bwMode="auto">
          <a:xfrm>
            <a:off x="8877744" y="4152859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W16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22" name="正方形/長方形 83"/>
          <p:cNvSpPr>
            <a:spLocks noChangeArrowheads="1"/>
          </p:cNvSpPr>
          <p:nvPr/>
        </p:nvSpPr>
        <p:spPr bwMode="auto">
          <a:xfrm>
            <a:off x="9608372" y="4154767"/>
            <a:ext cx="711588" cy="173461"/>
          </a:xfrm>
          <a:prstGeom prst="rect">
            <a:avLst/>
          </a:prstGeom>
          <a:solidFill>
            <a:srgbClr val="C5F5D3"/>
          </a:solidFill>
          <a:ln w="9525" algn="ctr">
            <a:solidFill>
              <a:srgbClr val="BFBFBF"/>
            </a:solidFill>
            <a:miter lim="800000"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W17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cxnSp>
        <p:nvCxnSpPr>
          <p:cNvPr id="223" name="直線コネクタ 101"/>
          <p:cNvCxnSpPr>
            <a:cxnSpLocks noChangeShapeType="1"/>
          </p:cNvCxnSpPr>
          <p:nvPr/>
        </p:nvCxnSpPr>
        <p:spPr bwMode="auto">
          <a:xfrm>
            <a:off x="9643615" y="4938231"/>
            <a:ext cx="0" cy="634871"/>
          </a:xfrm>
          <a:prstGeom prst="line">
            <a:avLst/>
          </a:prstGeom>
          <a:noFill/>
          <a:ln w="19050" algn="ctr">
            <a:solidFill>
              <a:srgbClr val="0070C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4" name="テキスト ボックス 7"/>
          <p:cNvSpPr txBox="1">
            <a:spLocks noChangeArrowheads="1"/>
          </p:cNvSpPr>
          <p:nvPr/>
        </p:nvSpPr>
        <p:spPr bwMode="auto">
          <a:xfrm>
            <a:off x="5367327" y="5338402"/>
            <a:ext cx="1291660" cy="25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ea typeface="Meiryo" pitchFamily="50" charset="-128"/>
                <a:cs typeface="MS PGothic" pitchFamily="50" charset="-128"/>
              </a:rPr>
              <a:t>Sprint5</a:t>
            </a:r>
            <a:endParaRPr lang="ja-JP" altLang="en-US" sz="1400" dirty="0">
              <a:solidFill>
                <a:srgbClr val="000000"/>
              </a:solidFill>
              <a:ea typeface="Meiryo" pitchFamily="50" charset="-128"/>
              <a:cs typeface="MS PGothic" pitchFamily="50" charset="-128"/>
            </a:endParaRPr>
          </a:p>
        </p:txBody>
      </p:sp>
      <p:cxnSp>
        <p:nvCxnSpPr>
          <p:cNvPr id="225" name="直線コネクタ 103"/>
          <p:cNvCxnSpPr>
            <a:cxnSpLocks noChangeShapeType="1"/>
          </p:cNvCxnSpPr>
          <p:nvPr/>
        </p:nvCxnSpPr>
        <p:spPr bwMode="auto">
          <a:xfrm>
            <a:off x="5319420" y="5305019"/>
            <a:ext cx="1423177" cy="0"/>
          </a:xfrm>
          <a:prstGeom prst="line">
            <a:avLst/>
          </a:prstGeom>
          <a:noFill/>
          <a:ln w="44450" cap="rnd" algn="ctr">
            <a:solidFill>
              <a:srgbClr val="6D7C8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" name="フローチャート : 組合せ 105"/>
          <p:cNvSpPr>
            <a:spLocks noChangeArrowheads="1"/>
          </p:cNvSpPr>
          <p:nvPr/>
        </p:nvSpPr>
        <p:spPr bwMode="auto">
          <a:xfrm>
            <a:off x="6542344" y="4658005"/>
            <a:ext cx="350869" cy="204382"/>
          </a:xfrm>
          <a:prstGeom prst="flowChartMerg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700">
              <a:solidFill>
                <a:srgbClr val="FFFFFF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27" name="正方形/長方形 109"/>
          <p:cNvSpPr>
            <a:spLocks noChangeArrowheads="1"/>
          </p:cNvSpPr>
          <p:nvPr/>
        </p:nvSpPr>
        <p:spPr bwMode="auto">
          <a:xfrm>
            <a:off x="6079668" y="4417687"/>
            <a:ext cx="1418898" cy="27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5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UAT Release</a:t>
            </a:r>
            <a:endParaRPr lang="ja-JP" altLang="en-US" sz="15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28" name="フローチャート : 組合せ 105"/>
          <p:cNvSpPr>
            <a:spLocks noChangeArrowheads="1"/>
          </p:cNvSpPr>
          <p:nvPr/>
        </p:nvSpPr>
        <p:spPr bwMode="auto">
          <a:xfrm>
            <a:off x="7960888" y="4648451"/>
            <a:ext cx="350869" cy="204382"/>
          </a:xfrm>
          <a:prstGeom prst="flowChartMerg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700">
              <a:solidFill>
                <a:srgbClr val="FFFFFF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29" name="正方形/長方形 109"/>
          <p:cNvSpPr>
            <a:spLocks noChangeArrowheads="1"/>
          </p:cNvSpPr>
          <p:nvPr/>
        </p:nvSpPr>
        <p:spPr bwMode="auto">
          <a:xfrm>
            <a:off x="7498212" y="4408134"/>
            <a:ext cx="1418898" cy="27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5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UAT Release</a:t>
            </a:r>
            <a:endParaRPr lang="ja-JP" altLang="en-US" sz="15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30" name="フローチャート : 組合せ 105"/>
          <p:cNvSpPr>
            <a:spLocks noChangeArrowheads="1"/>
          </p:cNvSpPr>
          <p:nvPr/>
        </p:nvSpPr>
        <p:spPr bwMode="auto">
          <a:xfrm>
            <a:off x="9473851" y="4661821"/>
            <a:ext cx="350869" cy="204382"/>
          </a:xfrm>
          <a:prstGeom prst="flowChartMerg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700">
              <a:solidFill>
                <a:srgbClr val="FFFFFF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31" name="正方形/長方形 109"/>
          <p:cNvSpPr>
            <a:spLocks noChangeArrowheads="1"/>
          </p:cNvSpPr>
          <p:nvPr/>
        </p:nvSpPr>
        <p:spPr bwMode="auto">
          <a:xfrm>
            <a:off x="9011175" y="4421503"/>
            <a:ext cx="1418898" cy="27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5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UAT Release</a:t>
            </a:r>
            <a:endParaRPr lang="ja-JP" altLang="en-US" sz="15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cxnSp>
        <p:nvCxnSpPr>
          <p:cNvPr id="354" name="直線コネクタ 113"/>
          <p:cNvCxnSpPr>
            <a:cxnSpLocks noChangeShapeType="1"/>
          </p:cNvCxnSpPr>
          <p:nvPr/>
        </p:nvCxnSpPr>
        <p:spPr bwMode="auto">
          <a:xfrm>
            <a:off x="9598659" y="2475610"/>
            <a:ext cx="9640" cy="3132000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2" name="直線コネクタ 111"/>
          <p:cNvCxnSpPr>
            <a:cxnSpLocks noChangeShapeType="1"/>
          </p:cNvCxnSpPr>
          <p:nvPr/>
        </p:nvCxnSpPr>
        <p:spPr bwMode="auto">
          <a:xfrm>
            <a:off x="8143131" y="2475610"/>
            <a:ext cx="23135" cy="3132000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" name="直線コネクタ 109"/>
          <p:cNvCxnSpPr>
            <a:cxnSpLocks noChangeShapeType="1"/>
          </p:cNvCxnSpPr>
          <p:nvPr/>
        </p:nvCxnSpPr>
        <p:spPr bwMode="auto">
          <a:xfrm>
            <a:off x="6714593" y="2475610"/>
            <a:ext cx="15423" cy="3132000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" name="直線コネクタ 107"/>
          <p:cNvCxnSpPr>
            <a:cxnSpLocks noChangeShapeType="1"/>
          </p:cNvCxnSpPr>
          <p:nvPr/>
        </p:nvCxnSpPr>
        <p:spPr bwMode="auto">
          <a:xfrm>
            <a:off x="5272560" y="2475610"/>
            <a:ext cx="0" cy="3132000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9" name="直線コネクタ 108"/>
          <p:cNvCxnSpPr>
            <a:cxnSpLocks noChangeShapeType="1"/>
          </p:cNvCxnSpPr>
          <p:nvPr/>
        </p:nvCxnSpPr>
        <p:spPr bwMode="auto">
          <a:xfrm>
            <a:off x="4551543" y="2475610"/>
            <a:ext cx="0" cy="3132000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1" name="直線コネクタ 110"/>
          <p:cNvCxnSpPr>
            <a:cxnSpLocks noChangeShapeType="1"/>
          </p:cNvCxnSpPr>
          <p:nvPr/>
        </p:nvCxnSpPr>
        <p:spPr bwMode="auto">
          <a:xfrm>
            <a:off x="5993576" y="2475610"/>
            <a:ext cx="0" cy="3132000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3" name="直線コネクタ 112"/>
          <p:cNvCxnSpPr>
            <a:cxnSpLocks noChangeShapeType="1"/>
          </p:cNvCxnSpPr>
          <p:nvPr/>
        </p:nvCxnSpPr>
        <p:spPr bwMode="auto">
          <a:xfrm>
            <a:off x="7435610" y="2475610"/>
            <a:ext cx="3855" cy="3132000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5" name="直線コネクタ 114"/>
          <p:cNvCxnSpPr>
            <a:cxnSpLocks noChangeShapeType="1"/>
          </p:cNvCxnSpPr>
          <p:nvPr/>
        </p:nvCxnSpPr>
        <p:spPr bwMode="auto">
          <a:xfrm>
            <a:off x="8877643" y="2475610"/>
            <a:ext cx="0" cy="3132000"/>
          </a:xfrm>
          <a:prstGeom prst="line">
            <a:avLst/>
          </a:prstGeom>
          <a:noFill/>
          <a:ln w="3175" algn="ctr">
            <a:solidFill>
              <a:srgbClr val="BFBF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直線コネクタ 103"/>
          <p:cNvCxnSpPr>
            <a:cxnSpLocks noChangeShapeType="1"/>
          </p:cNvCxnSpPr>
          <p:nvPr/>
        </p:nvCxnSpPr>
        <p:spPr bwMode="auto">
          <a:xfrm>
            <a:off x="6776184" y="5305019"/>
            <a:ext cx="1423177" cy="0"/>
          </a:xfrm>
          <a:prstGeom prst="line">
            <a:avLst/>
          </a:prstGeom>
          <a:noFill/>
          <a:ln w="44450" cap="rnd" algn="ctr">
            <a:solidFill>
              <a:srgbClr val="6D7C8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" name="直線コネクタ 103"/>
          <p:cNvCxnSpPr>
            <a:cxnSpLocks noChangeShapeType="1"/>
          </p:cNvCxnSpPr>
          <p:nvPr/>
        </p:nvCxnSpPr>
        <p:spPr bwMode="auto">
          <a:xfrm>
            <a:off x="8194727" y="5318389"/>
            <a:ext cx="1423177" cy="0"/>
          </a:xfrm>
          <a:prstGeom prst="line">
            <a:avLst/>
          </a:prstGeom>
          <a:noFill/>
          <a:ln w="44450" cap="rnd" algn="ctr">
            <a:solidFill>
              <a:srgbClr val="6D7C8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テキスト ボックス 7"/>
          <p:cNvSpPr txBox="1">
            <a:spLocks noChangeArrowheads="1"/>
          </p:cNvSpPr>
          <p:nvPr/>
        </p:nvSpPr>
        <p:spPr bwMode="auto">
          <a:xfrm>
            <a:off x="6797113" y="5338402"/>
            <a:ext cx="1291660" cy="25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ea typeface="Meiryo" pitchFamily="50" charset="-128"/>
                <a:cs typeface="MS PGothic" pitchFamily="50" charset="-128"/>
              </a:rPr>
              <a:t>Sprint6</a:t>
            </a:r>
            <a:endParaRPr lang="ja-JP" altLang="en-US" sz="1400" dirty="0">
              <a:solidFill>
                <a:srgbClr val="000000"/>
              </a:solidFill>
              <a:ea typeface="Meiryo" pitchFamily="50" charset="-128"/>
              <a:cs typeface="MS PGothic" pitchFamily="50" charset="-128"/>
            </a:endParaRPr>
          </a:p>
        </p:txBody>
      </p:sp>
      <p:sp>
        <p:nvSpPr>
          <p:cNvPr id="235" name="テキスト ボックス 7"/>
          <p:cNvSpPr txBox="1">
            <a:spLocks noChangeArrowheads="1"/>
          </p:cNvSpPr>
          <p:nvPr/>
        </p:nvSpPr>
        <p:spPr bwMode="auto">
          <a:xfrm>
            <a:off x="8283100" y="5340310"/>
            <a:ext cx="1291660" cy="25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ea typeface="Meiryo" pitchFamily="50" charset="-128"/>
                <a:cs typeface="MS PGothic" pitchFamily="50" charset="-128"/>
              </a:rPr>
              <a:t>Sprint7</a:t>
            </a:r>
            <a:endParaRPr lang="ja-JP" altLang="en-US" sz="1400" dirty="0">
              <a:solidFill>
                <a:srgbClr val="000000"/>
              </a:solidFill>
              <a:ea typeface="Meiryo" pitchFamily="50" charset="-128"/>
              <a:cs typeface="MS PGothic" pitchFamily="50" charset="-128"/>
            </a:endParaRPr>
          </a:p>
        </p:txBody>
      </p:sp>
      <p:sp>
        <p:nvSpPr>
          <p:cNvPr id="238" name="正方形/長方形 88"/>
          <p:cNvSpPr>
            <a:spLocks noChangeArrowheads="1"/>
          </p:cNvSpPr>
          <p:nvPr/>
        </p:nvSpPr>
        <p:spPr bwMode="auto">
          <a:xfrm>
            <a:off x="3890973" y="6231959"/>
            <a:ext cx="3557942" cy="1686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Week1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39" name="正方形/長方形 88"/>
          <p:cNvSpPr>
            <a:spLocks noChangeArrowheads="1"/>
          </p:cNvSpPr>
          <p:nvPr/>
        </p:nvSpPr>
        <p:spPr bwMode="auto">
          <a:xfrm>
            <a:off x="7467685" y="6233867"/>
            <a:ext cx="3522362" cy="1686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Week1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cxnSp>
        <p:nvCxnSpPr>
          <p:cNvPr id="237" name="直線コネクタ 117">
            <a:extLst>
              <a:ext uri="{FF2B5EF4-FFF2-40B4-BE49-F238E27FC236}">
                <a16:creationId xmlns="" xmlns:a16="http://schemas.microsoft.com/office/drawing/2014/main" id="{5CD618A8-602B-4326-B17B-55E4C80BD40B}"/>
              </a:ext>
            </a:extLst>
          </p:cNvPr>
          <p:cNvCxnSpPr>
            <a:cxnSpLocks noChangeShapeType="1"/>
            <a:endCxn id="408" idx="3"/>
          </p:cNvCxnSpPr>
          <p:nvPr/>
        </p:nvCxnSpPr>
        <p:spPr bwMode="auto">
          <a:xfrm>
            <a:off x="6066534" y="3390661"/>
            <a:ext cx="4943733" cy="3171370"/>
          </a:xfrm>
          <a:prstGeom prst="line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" name="直線コネクタ 117">
            <a:extLst>
              <a:ext uri="{FF2B5EF4-FFF2-40B4-BE49-F238E27FC236}">
                <a16:creationId xmlns="" xmlns:a16="http://schemas.microsoft.com/office/drawing/2014/main" id="{4403133F-BA8E-4C9D-B05C-A06925C54CC4}"/>
              </a:ext>
            </a:extLst>
          </p:cNvPr>
          <p:cNvCxnSpPr>
            <a:cxnSpLocks noChangeShapeType="1"/>
            <a:endCxn id="407" idx="1"/>
          </p:cNvCxnSpPr>
          <p:nvPr/>
        </p:nvCxnSpPr>
        <p:spPr bwMode="auto">
          <a:xfrm flipH="1">
            <a:off x="3863301" y="3404268"/>
            <a:ext cx="749164" cy="3157469"/>
          </a:xfrm>
          <a:prstGeom prst="line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4" name="テキスト ボックス 7"/>
          <p:cNvSpPr txBox="1">
            <a:spLocks noChangeArrowheads="1"/>
          </p:cNvSpPr>
          <p:nvPr/>
        </p:nvSpPr>
        <p:spPr bwMode="auto">
          <a:xfrm>
            <a:off x="10141665" y="8626074"/>
            <a:ext cx="1291660" cy="25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ea typeface="Meiryo" pitchFamily="50" charset="-128"/>
                <a:cs typeface="MS PGothic" pitchFamily="50" charset="-128"/>
              </a:rPr>
              <a:t>UAT Release</a:t>
            </a:r>
            <a:endParaRPr lang="ja-JP" altLang="en-US" sz="1400" dirty="0">
              <a:solidFill>
                <a:srgbClr val="000000"/>
              </a:solidFill>
              <a:ea typeface="Meiryo" pitchFamily="50" charset="-128"/>
              <a:cs typeface="MS PGothic" pitchFamily="50" charset="-128"/>
            </a:endParaRPr>
          </a:p>
        </p:txBody>
      </p:sp>
      <p:sp>
        <p:nvSpPr>
          <p:cNvPr id="240" name="正方形/長方形 88"/>
          <p:cNvSpPr>
            <a:spLocks noChangeArrowheads="1"/>
          </p:cNvSpPr>
          <p:nvPr/>
        </p:nvSpPr>
        <p:spPr bwMode="auto">
          <a:xfrm>
            <a:off x="4577158" y="2051447"/>
            <a:ext cx="2846354" cy="1686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Month1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41" name="正方形/長方形 88"/>
          <p:cNvSpPr>
            <a:spLocks noChangeArrowheads="1"/>
          </p:cNvSpPr>
          <p:nvPr/>
        </p:nvSpPr>
        <p:spPr bwMode="auto">
          <a:xfrm>
            <a:off x="7449551" y="2054418"/>
            <a:ext cx="2846354" cy="1686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Month2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42" name="正方形/長方形 88"/>
          <p:cNvSpPr>
            <a:spLocks noChangeArrowheads="1"/>
          </p:cNvSpPr>
          <p:nvPr/>
        </p:nvSpPr>
        <p:spPr bwMode="auto">
          <a:xfrm>
            <a:off x="3865335" y="3960442"/>
            <a:ext cx="2846354" cy="1686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Month3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243" name="正方形/長方形 88"/>
          <p:cNvSpPr>
            <a:spLocks noChangeArrowheads="1"/>
          </p:cNvSpPr>
          <p:nvPr/>
        </p:nvSpPr>
        <p:spPr bwMode="auto">
          <a:xfrm>
            <a:off x="6737727" y="3963413"/>
            <a:ext cx="2846354" cy="1686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700" dirty="0" smtClean="0">
                <a:solidFill>
                  <a:srgbClr val="000000"/>
                </a:solidFill>
                <a:ea typeface="Meiryo" pitchFamily="50" charset="-128"/>
                <a:cs typeface="Meiryo" pitchFamily="50" charset="-128"/>
              </a:rPr>
              <a:t>Month4</a:t>
            </a:r>
            <a:endParaRPr lang="ja-JP" altLang="en-US" sz="1700" dirty="0">
              <a:solidFill>
                <a:srgbClr val="000000"/>
              </a:solidFill>
              <a:ea typeface="Meiryo" pitchFamily="50" charset="-128"/>
              <a:cs typeface="Meiryo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97243" y="1255594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 - Week</a:t>
            </a:r>
          </a:p>
          <a:p>
            <a:r>
              <a:rPr lang="en-US" sz="1050" dirty="0" smtClean="0"/>
              <a:t>D - Day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5368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Chart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18C379-369A-477A-86F2-66675D124599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© COPYRIGHT EMERIO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466156" y="9090029"/>
            <a:ext cx="2987040" cy="511175"/>
          </a:xfrm>
        </p:spPr>
        <p:txBody>
          <a:bodyPr/>
          <a:lstStyle/>
          <a:p>
            <a:fld id="{7E0A239A-6726-0943-842D-4E65A202D8A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72986139"/>
              </p:ext>
            </p:extLst>
          </p:nvPr>
        </p:nvGraphicFramePr>
        <p:xfrm>
          <a:off x="1836896" y="1433783"/>
          <a:ext cx="9252862" cy="682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7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</a:t>
            </a:r>
            <a:r>
              <a:rPr lang="en-US" dirty="0"/>
              <a:t>&amp; Responsibilities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18C379-369A-477A-86F2-66675D124599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© COPYRIGHT EMERIO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0A239A-6726-0943-842D-4E65A202D8A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32821"/>
              </p:ext>
            </p:extLst>
          </p:nvPr>
        </p:nvGraphicFramePr>
        <p:xfrm>
          <a:off x="297712" y="1233770"/>
          <a:ext cx="12177558" cy="80297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04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582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687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9651">
                <a:tc>
                  <a:txBody>
                    <a:bodyPr/>
                    <a:lstStyle/>
                    <a:p>
                      <a:r>
                        <a:rPr lang="en-US" sz="1700" dirty="0"/>
                        <a:t>#</a:t>
                      </a:r>
                      <a:endParaRPr lang="en-IN" sz="1700" dirty="0"/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effectLst/>
                        </a:rPr>
                        <a:t>Role</a:t>
                      </a:r>
                      <a:endParaRPr lang="en-IN" sz="1700" dirty="0"/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Responsibility</a:t>
                      </a:r>
                    </a:p>
                  </a:txBody>
                  <a:tcPr marL="128016" marR="128016" marT="76810" marB="7681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1715"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en-IN" sz="1700" dirty="0"/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dirty="0"/>
                        <a:t>Project Manager</a:t>
                      </a:r>
                    </a:p>
                    <a:p>
                      <a:endParaRPr lang="en-IN" sz="1700" dirty="0"/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Responsible for overall direction, management and guidance to entire project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project plan, identify milestones and manage project deliverables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 communications and resolve issues 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76810" marB="7681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7747"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  <a:endParaRPr lang="en-IN" sz="1700" dirty="0"/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effectLst/>
                        </a:rPr>
                        <a:t>Business Analyst </a:t>
                      </a:r>
                      <a:endParaRPr lang="en-IN" sz="1700" dirty="0"/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gathering &amp; Analysis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requirement specification document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Point of Contact for all business requirements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 all related documents are prepared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76810" marB="7681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6491"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en-IN" sz="1700" dirty="0"/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DevOps</a:t>
                      </a:r>
                      <a:endParaRPr lang="en-IN" sz="1700" dirty="0"/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Responsible to setup the environment and DevOps tools.</a:t>
                      </a:r>
                    </a:p>
                    <a:p>
                      <a:pPr marL="285750" marR="0" indent="-285750" algn="l" defTabSz="6892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Responsible for release management.</a:t>
                      </a:r>
                      <a:endParaRPr 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76810" marB="7681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77747">
                <a:tc>
                  <a:txBody>
                    <a:bodyPr/>
                    <a:lstStyle/>
                    <a:p>
                      <a:r>
                        <a:rPr lang="en-US" sz="1700" dirty="0"/>
                        <a:t>4</a:t>
                      </a:r>
                      <a:endParaRPr lang="en-IN" sz="1700" dirty="0"/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effectLst/>
                        </a:rPr>
                        <a:t>Sr. PHP Developer </a:t>
                      </a:r>
                    </a:p>
                    <a:p>
                      <a:r>
                        <a:rPr lang="en-US" sz="1700" kern="1200" dirty="0">
                          <a:effectLst/>
                        </a:rPr>
                        <a:t>(Project Lead)</a:t>
                      </a:r>
                      <a:endParaRPr lang="en-IN" sz="1700" dirty="0"/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Responsible for architect and design of the entire project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design specification document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 the code review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the complex modules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76810" marB="7681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21715">
                <a:tc>
                  <a:txBody>
                    <a:bodyPr/>
                    <a:lstStyle/>
                    <a:p>
                      <a:r>
                        <a:rPr lang="en-US" sz="1700" dirty="0"/>
                        <a:t>5</a:t>
                      </a:r>
                      <a:endParaRPr lang="en-IN" sz="1700" dirty="0"/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effectLst/>
                        </a:rPr>
                        <a:t>PHP Developer</a:t>
                      </a:r>
                      <a:endParaRPr lang="en-IN" sz="1700" dirty="0"/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of modules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 unit testing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Resolve program issues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76810" marB="7681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075334"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  <a:endParaRPr lang="en-IN" sz="1500" dirty="0"/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UI Developer</a:t>
                      </a:r>
                      <a:endParaRPr lang="en-IN" sz="1500" dirty="0"/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pPr marL="285750" indent="-285750" algn="l" defTabSz="68927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of  UI &amp; Mobile responsiveness</a:t>
                      </a:r>
                    </a:p>
                    <a:p>
                      <a:pPr marL="285750" indent="-285750" algn="l" defTabSz="68927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support on AngularJS</a:t>
                      </a:r>
                    </a:p>
                    <a:p>
                      <a:pPr marL="285750" lvl="0" indent="-285750" algn="l" defTabSz="68927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 unit testing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68927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Resolve UI issues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76810" marB="7681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33779">
                <a:tc>
                  <a:txBody>
                    <a:bodyPr/>
                    <a:lstStyle/>
                    <a:p>
                      <a:r>
                        <a:rPr lang="en-US" sz="1700" dirty="0"/>
                        <a:t>7</a:t>
                      </a:r>
                      <a:endParaRPr lang="en-IN" sz="1700" dirty="0"/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QA</a:t>
                      </a:r>
                    </a:p>
                  </a:txBody>
                  <a:tcPr marL="128016" marR="128016" marT="76810" marB="7681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SIT test cases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 SIT testing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 Regression testing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 the quality standards are maintained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 documentation of testing is maintained</a:t>
                      </a:r>
                      <a:endParaRPr lang="en-IN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76810" marB="7681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60358"/>
            <a:ext cx="11521440" cy="691627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Project Management</a:t>
            </a:r>
          </a:p>
          <a:p>
            <a:pPr lvl="1"/>
            <a:r>
              <a:rPr lang="en-US" dirty="0" smtClean="0"/>
              <a:t>Redmine</a:t>
            </a:r>
          </a:p>
          <a:p>
            <a:r>
              <a:rPr lang="en-US" dirty="0" smtClean="0"/>
              <a:t>Communication</a:t>
            </a:r>
            <a:endParaRPr lang="en-US" dirty="0"/>
          </a:p>
          <a:p>
            <a:pPr lvl="1"/>
            <a:r>
              <a:rPr lang="en-US" dirty="0" smtClean="0"/>
              <a:t>Slack</a:t>
            </a:r>
          </a:p>
          <a:p>
            <a:r>
              <a:rPr lang="en-IN" dirty="0" smtClean="0"/>
              <a:t>Source code management</a:t>
            </a:r>
          </a:p>
          <a:p>
            <a:pPr lvl="1"/>
            <a:r>
              <a:rPr lang="en-IN" dirty="0" smtClean="0"/>
              <a:t>GitHub/GitLab/Bitbucket</a:t>
            </a:r>
          </a:p>
          <a:p>
            <a:r>
              <a:rPr lang="en-IN" dirty="0"/>
              <a:t>Automation </a:t>
            </a:r>
            <a:r>
              <a:rPr lang="en-IN" dirty="0" smtClean="0"/>
              <a:t>Testing</a:t>
            </a:r>
          </a:p>
          <a:p>
            <a:pPr lvl="1"/>
            <a:r>
              <a:rPr lang="en-US" dirty="0" smtClean="0"/>
              <a:t>Selenium</a:t>
            </a:r>
          </a:p>
          <a:p>
            <a:r>
              <a:rPr lang="en-US" dirty="0"/>
              <a:t>Configuration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Ansible</a:t>
            </a:r>
          </a:p>
          <a:p>
            <a:r>
              <a:rPr lang="en-US" dirty="0" smtClean="0"/>
              <a:t>Auto Deploy</a:t>
            </a:r>
          </a:p>
          <a:p>
            <a:pPr lvl="1"/>
            <a:r>
              <a:rPr lang="en-US" dirty="0" smtClean="0"/>
              <a:t>Jenkins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B5369C-21FF-4B65-8078-6E14E1D800F4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EMERIO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0485AD-C930-AD4E-BC62-E69B04C4D5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18C379-369A-477A-86F2-66675D124599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© COPYRIGHT EMERIO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0A239A-6726-0943-842D-4E65A202D8A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97001"/>
              </p:ext>
            </p:extLst>
          </p:nvPr>
        </p:nvGraphicFramePr>
        <p:xfrm>
          <a:off x="889016" y="1554443"/>
          <a:ext cx="8990891" cy="199755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892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981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6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3400" u="none" strike="noStrike" dirty="0">
                          <a:effectLst/>
                        </a:rPr>
                        <a:t>#</a:t>
                      </a:r>
                      <a:endParaRPr lang="en-IN" sz="3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335" marR="13335" marT="160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92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400" u="none" strike="noStrike" dirty="0" smtClean="0">
                          <a:effectLst/>
                        </a:rPr>
                        <a:t>Deliverables - </a:t>
                      </a:r>
                      <a:r>
                        <a:rPr lang="en-US" sz="3400" u="none" strike="noStrike" dirty="0" smtClean="0">
                          <a:effectLst/>
                        </a:rPr>
                        <a:t>For</a:t>
                      </a:r>
                      <a:r>
                        <a:rPr lang="en-US" sz="3400" u="none" strike="noStrike" baseline="0" dirty="0" smtClean="0">
                          <a:effectLst/>
                        </a:rPr>
                        <a:t> every Sprint</a:t>
                      </a:r>
                      <a:endParaRPr lang="en-IN" sz="3400" u="none" strike="noStrike" dirty="0" smtClean="0">
                        <a:effectLst/>
                      </a:endParaRPr>
                    </a:p>
                  </a:txBody>
                  <a:tcPr marL="13335" marR="13335" marT="160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5850"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IN" sz="3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335" marR="13335" marT="160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92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Wireframes of requirements</a:t>
                      </a:r>
                      <a:endParaRPr lang="en-IN" sz="3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335" marR="13335" marT="160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850"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3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335" marR="13335" marT="160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92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400" u="none" strike="noStrike" dirty="0" smtClean="0">
                          <a:effectLst/>
                        </a:rPr>
                        <a:t>SIT test cases &amp; results</a:t>
                      </a:r>
                      <a:endParaRPr lang="en-IN" sz="3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335" marR="13335" marT="160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9008" y="6368607"/>
            <a:ext cx="6635912" cy="631643"/>
          </a:xfrm>
          <a:prstGeom prst="rect">
            <a:avLst/>
          </a:prstGeom>
          <a:noFill/>
        </p:spPr>
        <p:txBody>
          <a:bodyPr wrap="none" lIns="137855" tIns="68927" rIns="137855" bIns="68927" rtlCol="0">
            <a:spAutoFit/>
          </a:bodyPr>
          <a:lstStyle/>
          <a:p>
            <a:r>
              <a:rPr lang="en-US" sz="1600" dirty="0"/>
              <a:t>*Deliverables in </a:t>
            </a:r>
            <a:r>
              <a:rPr lang="en-US" sz="1600" dirty="0" smtClean="0"/>
              <a:t>Japanese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Japanese user manual will be delivered after 1 week of project completion.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62843"/>
              </p:ext>
            </p:extLst>
          </p:nvPr>
        </p:nvGraphicFramePr>
        <p:xfrm>
          <a:off x="869008" y="3939094"/>
          <a:ext cx="8990891" cy="199755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892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981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6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3400" u="none" strike="noStrike" dirty="0">
                          <a:effectLst/>
                        </a:rPr>
                        <a:t>#</a:t>
                      </a:r>
                      <a:endParaRPr lang="en-IN" sz="3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335" marR="13335" marT="160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92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400" u="none" strike="noStrike" dirty="0" smtClean="0">
                          <a:effectLst/>
                        </a:rPr>
                        <a:t>Deliverables -</a:t>
                      </a:r>
                      <a:r>
                        <a:rPr lang="en-US" sz="3400" u="none" strike="noStrike" baseline="0" dirty="0" smtClean="0">
                          <a:effectLst/>
                        </a:rPr>
                        <a:t>  After all sprints</a:t>
                      </a:r>
                      <a:endParaRPr lang="en-IN" sz="3400" u="none" strike="noStrike" dirty="0" smtClean="0">
                        <a:effectLst/>
                      </a:endParaRPr>
                    </a:p>
                  </a:txBody>
                  <a:tcPr marL="13335" marR="13335" marT="160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3400" u="none" strike="noStrike" dirty="0">
                          <a:effectLst/>
                        </a:rPr>
                        <a:t>1</a:t>
                      </a:r>
                      <a:endParaRPr lang="en-IN" sz="3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335" marR="13335" marT="160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92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400" u="none" strike="noStrike" dirty="0" smtClean="0">
                          <a:effectLst/>
                        </a:rPr>
                        <a:t>Design document</a:t>
                      </a:r>
                    </a:p>
                  </a:txBody>
                  <a:tcPr marL="13335" marR="13335" marT="160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5850"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3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335" marR="13335" marT="160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400" u="none" strike="noStrike" dirty="0">
                          <a:effectLst/>
                        </a:rPr>
                        <a:t>User manual </a:t>
                      </a:r>
                      <a:r>
                        <a:rPr lang="en-IN" sz="3400" u="none" strike="noStrike" dirty="0" smtClean="0">
                          <a:effectLst/>
                        </a:rPr>
                        <a:t>* </a:t>
                      </a:r>
                      <a:endParaRPr lang="en-IN" sz="3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335" marR="13335" marT="160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6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&amp; Dependencies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61231"/>
            <a:ext cx="11521440" cy="6915397"/>
          </a:xfrm>
        </p:spPr>
        <p:txBody>
          <a:bodyPr/>
          <a:lstStyle/>
          <a:p>
            <a:r>
              <a:rPr lang="en-US" dirty="0"/>
              <a:t>Delay in requirements confirmation may impact the sprint </a:t>
            </a:r>
            <a:r>
              <a:rPr lang="en-US" dirty="0" smtClean="0"/>
              <a:t>delivery and overall project delivery</a:t>
            </a:r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B5369C-21FF-4B65-8078-6E14E1D800F4}" type="datetime1">
              <a:rPr lang="en-SG" smtClean="0"/>
              <a:t>29/5/2018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EMERIO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0485AD-C930-AD4E-BC62-E69B04C4D5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Emerio - Corporate Overview (July, 201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38cea38-d703-4d35-902d-d9ecc0ce3153">TWTTYU3SSZDC-743-47</_dlc_DocId>
    <_dlc_DocIdUrl xmlns="d38cea38-d703-4d35-902d-d9ecc0ce3153">
      <Url>http://star.emeriocorp.com/_layouts/DocIdRedir.aspx?ID=TWTTYU3SSZDC-743-47</Url>
      <Description>TWTTYU3SSZDC-743-47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F18E2240F0734CBE13193D70C6C2D8" ma:contentTypeVersion="0" ma:contentTypeDescription="Create a new document." ma:contentTypeScope="" ma:versionID="9e57c0d26d4ef936d1e2add316cbd052">
  <xsd:schema xmlns:xsd="http://www.w3.org/2001/XMLSchema" xmlns:xs="http://www.w3.org/2001/XMLSchema" xmlns:p="http://schemas.microsoft.com/office/2006/metadata/properties" xmlns:ns2="d38cea38-d703-4d35-902d-d9ecc0ce3153" targetNamespace="http://schemas.microsoft.com/office/2006/metadata/properties" ma:root="true" ma:fieldsID="a729d68bce7c0470ad43f7e81c393cbc" ns2:_="">
    <xsd:import namespace="d38cea38-d703-4d35-902d-d9ecc0ce315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cea38-d703-4d35-902d-d9ecc0ce315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876EF-4B76-447F-A23F-0793C37CE125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d38cea38-d703-4d35-902d-d9ecc0ce3153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0E11481-9B41-4787-8FA9-6AA2CB1F1D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cea38-d703-4d35-902d-d9ecc0ce31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5FFE00-A9B1-4D47-8FEC-28C9AA1B9A9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C998A1F-71BF-433C-8D8D-F391B68069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Emerio – Application Services(July 2013)</Template>
  <TotalTime>5367</TotalTime>
  <Words>840</Words>
  <Application>Microsoft Office PowerPoint</Application>
  <PresentationFormat>A3 Paper (297x420 mm)</PresentationFormat>
  <Paragraphs>331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Emerio - Corporate Overview (July, 2013)</vt:lpstr>
      <vt:lpstr>NTTPC Phase2 Development Plan </vt:lpstr>
      <vt:lpstr>Agenda</vt:lpstr>
      <vt:lpstr>Requirements</vt:lpstr>
      <vt:lpstr>Development Plan</vt:lpstr>
      <vt:lpstr>Team Chart</vt:lpstr>
      <vt:lpstr>Roles &amp; Responsibilities</vt:lpstr>
      <vt:lpstr>Development Tools</vt:lpstr>
      <vt:lpstr>Deliverables</vt:lpstr>
      <vt:lpstr>Assumptions &amp; Dependencies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Emerio - Corporate PowerPoint Template</dc:title>
  <dc:creator>Ganesh Rajamani</dc:creator>
  <cp:lastModifiedBy>Ganesh</cp:lastModifiedBy>
  <cp:revision>301</cp:revision>
  <dcterms:created xsi:type="dcterms:W3CDTF">2013-05-16T01:47:09Z</dcterms:created>
  <dcterms:modified xsi:type="dcterms:W3CDTF">2018-05-29T13:23:19Z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0x01010001F18E2240F0734CBE13193D70C6C2D8</vt:lpwstr>
  </property>
  <property fmtid="{D5CDD505-2E9C-101B-9397-08002B2CF9AE}" pid="3" name="_dlc_DocIdItemGuid">
    <vt:lpwstr>9f8de574-5b2e-444e-9ba2-3e50c9c00d73</vt:lpwstr>
  </property>
  <property fmtid="{D5CDD505-2E9C-101B-9397-08002B2CF9AE}" pid="4" name="TemplateUrl">
    <vt:lpwstr/>
  </property>
  <property fmtid="{D5CDD505-2E9C-101B-9397-08002B2CF9AE}" pid="5" name="Order">
    <vt:r8>19700</vt:r8>
  </property>
  <property fmtid="{D5CDD505-2E9C-101B-9397-08002B2CF9AE}" pid="6" name="xd_ProgID">
    <vt:lpwstr/>
  </property>
  <property fmtid="{D5CDD505-2E9C-101B-9397-08002B2CF9AE}" pid="7" name="_CopySource">
    <vt:lpwstr>http://star.emeriocorp.com/Shared Documents/Emerio - Corporate Template  (Sep 2013).pptx</vt:lpwstr>
  </property>
</Properties>
</file>