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39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montserratregular"/>
              </a:rPr>
              <a:t>1594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montserratregular"/>
              </a:rPr>
              <a:t>Student Innovation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000" dirty="0"/>
              <a:t>Efficiency Enhancement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Team ID- #198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653441"/>
            <a:ext cx="12191999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/>
              <a:t>Description</a:t>
            </a:r>
            <a:r>
              <a:rPr lang="en-US" sz="2000" dirty="0"/>
              <a:t>: A platform connecting transport seekers with truck drivers, featuring real-time tracking, instant pricing, and load matching.</a:t>
            </a:r>
          </a:p>
          <a:p>
            <a:r>
              <a:rPr lang="en-US" sz="2000" b="1" dirty="0"/>
              <a:t>Problem Addressed</a:t>
            </a:r>
            <a:r>
              <a:rPr lang="en-US" sz="2000" dirty="0"/>
              <a:t>: Solves issues of reliability, cost uncertainty, and inefficient load matching for seekers and drivers.</a:t>
            </a:r>
          </a:p>
          <a:p>
            <a:r>
              <a:rPr lang="en-US" sz="2000" b="1" dirty="0"/>
              <a:t>Innovation</a:t>
            </a:r>
            <a:r>
              <a:rPr lang="en-US" sz="2000" dirty="0"/>
              <a:t>: Integrates advanced search, instant payments, and route optimization, offering a transparent and user-friendly interface for both parties.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Haul Harmony</a:t>
            </a:r>
            <a:endParaRPr lang="en-IN" sz="14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918593"/>
            <a:ext cx="93853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Technologies to be Used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Frontend</a:t>
            </a:r>
            <a:r>
              <a:rPr lang="en-IN" sz="2000" dirty="0"/>
              <a:t>: React.js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Backend</a:t>
            </a:r>
            <a:r>
              <a:rPr lang="en-IN" sz="2000" dirty="0"/>
              <a:t>: Node.js/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Database</a:t>
            </a:r>
            <a:r>
              <a:rPr lang="en-IN" sz="2000" dirty="0"/>
              <a:t>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Real-Time Tracking</a:t>
            </a:r>
            <a:r>
              <a:rPr lang="en-IN" sz="2000" dirty="0"/>
              <a:t>: Google Maps API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Payment Gateway</a:t>
            </a:r>
            <a:r>
              <a:rPr lang="en-IN" sz="2000" dirty="0"/>
              <a:t>: Paytm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Methodology &amp; Process</a:t>
            </a:r>
            <a:endParaRPr lang="en-IN" sz="2000" dirty="0"/>
          </a:p>
          <a:p>
            <a:pPr>
              <a:buFont typeface="+mj-lt"/>
              <a:buAutoNum type="arabicPeriod"/>
            </a:pPr>
            <a:r>
              <a:rPr lang="en-IN" sz="2000" b="1" dirty="0"/>
              <a:t>Design Phase</a:t>
            </a:r>
            <a:r>
              <a:rPr lang="en-IN" sz="2000" dirty="0"/>
              <a:t>: Create wireframes and UI/UX designs.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Development Phase</a:t>
            </a:r>
            <a:r>
              <a:rPr lang="en-IN" sz="2000" dirty="0"/>
              <a:t>: Build frontend, backend, and database integration.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Testing Phase</a:t>
            </a:r>
            <a:r>
              <a:rPr lang="en-IN" sz="2000" dirty="0"/>
              <a:t>: Conduct functionality and usability testing.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Deployment Phase</a:t>
            </a:r>
            <a:r>
              <a:rPr lang="en-IN" sz="2000" dirty="0"/>
              <a:t>: Deploy on cloud servers and ensure scalability.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Haul Harmony</a:t>
            </a:r>
            <a:endParaRPr lang="en-IN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8611" y="1123572"/>
            <a:ext cx="93853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Feasibility Analysis</a:t>
            </a:r>
            <a:endParaRPr lang="en-US" sz="2000" dirty="0"/>
          </a:p>
          <a:p>
            <a:r>
              <a:rPr lang="en-US" sz="2000" b="1" dirty="0"/>
              <a:t>Potential Challenges &amp; Risks</a:t>
            </a:r>
            <a:r>
              <a:rPr lang="en-US" sz="20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Technical Integration</a:t>
            </a:r>
            <a:r>
              <a:rPr lang="en-US" sz="2000" dirty="0"/>
              <a:t>: Complexities in integrating real-time tracking and payment systems.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User Adoption</a:t>
            </a:r>
            <a:r>
              <a:rPr lang="en-US" sz="2000" dirty="0"/>
              <a:t>: Difficulty in gaining traction among both truck drivers and logistics seekers.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Security</a:t>
            </a:r>
            <a:r>
              <a:rPr lang="en-US" sz="2000" dirty="0"/>
              <a:t>: Ensuring protection of sensitive user information and transaction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Regulatory Compliance</a:t>
            </a:r>
            <a:r>
              <a:rPr lang="en-US" sz="2000" dirty="0"/>
              <a:t>: Navigating legal requirements for logistics and transportation.</a:t>
            </a:r>
          </a:p>
          <a:p>
            <a:r>
              <a:rPr lang="en-US" sz="2000" b="1" dirty="0"/>
              <a:t>Strategies for Overcoming Challenges</a:t>
            </a:r>
            <a:r>
              <a:rPr lang="en-US" sz="20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Technical Integration</a:t>
            </a:r>
            <a:r>
              <a:rPr lang="en-US" sz="2000" dirty="0"/>
              <a:t>: Use well-documented APIs and robust development frameworks.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User Adoption</a:t>
            </a:r>
            <a:r>
              <a:rPr lang="en-US" sz="2000" dirty="0"/>
              <a:t>: Implement targeted marketing and onboarding processes; offer initial incentives.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Security</a:t>
            </a:r>
            <a:r>
              <a:rPr lang="en-US" sz="2000" dirty="0"/>
              <a:t>: Employ encryption, secure authentication, and regular security audits.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Regulatory Compliance</a:t>
            </a:r>
            <a:r>
              <a:rPr lang="en-US" sz="2000" dirty="0"/>
              <a:t>: Consult with legal experts and stay updated with industry regulations.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Haul Harmony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13232" y="2533653"/>
            <a:ext cx="1040587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Impact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Logistics companies and truck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Enhances transparency and reliability in logistics, improving trust between seekers and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costs through efficient load matching and instant payments; minimizes empty return trips.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Optimizes routes, leading to reduced fuel consumption and lower carbon emissions.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Haul Harmony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Haul Harmony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572</Words>
  <Application>Microsoft Office PowerPoint</Application>
  <PresentationFormat>Widescreen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Tanish SR</cp:lastModifiedBy>
  <cp:revision>148</cp:revision>
  <dcterms:created xsi:type="dcterms:W3CDTF">2013-12-12T18:46:50Z</dcterms:created>
  <dcterms:modified xsi:type="dcterms:W3CDTF">2024-09-01T08:38:21Z</dcterms:modified>
  <cp:category/>
</cp:coreProperties>
</file>