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FE62EC-5ACD-4336-9A12-5FAA1143E566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46BCB-191E-455F-AD0D-63C4BEE20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38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/Getting-Started-About-Version-Contro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reka.co/blog/what-is-git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https://git-scm.com/book/en/v2/Getting-Started-About-Version-Control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46BCB-191E-455F-AD0D-63C4BEE20F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584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46BCB-191E-455F-AD0D-63C4BEE20F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71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 developer “clones” a copy of a repository and has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history of the project on their own hard drive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pushing and pulling can be done without an internet connection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46BCB-191E-455F-AD0D-63C4BEE20F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42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Source: https://www.edureka.co/blog/what-is-git/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46BCB-191E-455F-AD0D-63C4BEE20F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41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installing, its advised not to make any changes. Just go with recommended options which selected by default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46BCB-191E-455F-AD0D-63C4BEE20F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76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status: Basically, when we created repository it was an empty. Now Git noticed that new file available and the name will be shown in red.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File: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we want Git to track the file, then we should add the file into repository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 we commit we can see an warning/message to link Git Remote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46BCB-191E-455F-AD0D-63C4BEE20F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88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46BCB-191E-455F-AD0D-63C4BEE20F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26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4E44-502B-4FC5-BE5B-9CF3F0EBD70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2860-23AD-42BC-B75D-45148F68C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17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4E44-502B-4FC5-BE5B-9CF3F0EBD70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2860-23AD-42BC-B75D-45148F68C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47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4E44-502B-4FC5-BE5B-9CF3F0EBD70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2860-23AD-42BC-B75D-45148F68C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05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4E44-502B-4FC5-BE5B-9CF3F0EBD70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2860-23AD-42BC-B75D-45148F68C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78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4E44-502B-4FC5-BE5B-9CF3F0EBD70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2860-23AD-42BC-B75D-45148F68C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8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4E44-502B-4FC5-BE5B-9CF3F0EBD70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2860-23AD-42BC-B75D-45148F68C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4E44-502B-4FC5-BE5B-9CF3F0EBD70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2860-23AD-42BC-B75D-45148F68C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72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4E44-502B-4FC5-BE5B-9CF3F0EBD70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2860-23AD-42BC-B75D-45148F68C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46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4E44-502B-4FC5-BE5B-9CF3F0EBD70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2860-23AD-42BC-B75D-45148F68C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79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4E44-502B-4FC5-BE5B-9CF3F0EBD70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2860-23AD-42BC-B75D-45148F68C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52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4E44-502B-4FC5-BE5B-9CF3F0EBD70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2860-23AD-42BC-B75D-45148F68C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27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34E44-502B-4FC5-BE5B-9CF3F0EBD70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72860-23AD-42BC-B75D-45148F68C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2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-scm.com/downloads" TargetMode="Externa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gi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mailto:you@example.com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28DA7-5D5C-4FD0-9AFF-C84834BD1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600200"/>
            <a:ext cx="8229600" cy="1935162"/>
          </a:xfrm>
        </p:spPr>
        <p:txBody>
          <a:bodyPr/>
          <a:lstStyle/>
          <a:p>
            <a:r>
              <a:rPr lang="en-US" dirty="0"/>
              <a:t>Source Code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D5BC1-A46F-441C-8D27-77F3745BD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					By,</a:t>
            </a:r>
          </a:p>
          <a:p>
            <a:pPr marL="0" indent="0" algn="just">
              <a:buNone/>
            </a:pPr>
            <a:r>
              <a:rPr lang="en-US" dirty="0"/>
              <a:t>					Vinothkumar P</a:t>
            </a:r>
          </a:p>
        </p:txBody>
      </p:sp>
    </p:spTree>
    <p:extLst>
      <p:ext uri="{BB962C8B-B14F-4D97-AF65-F5344CB8AC3E}">
        <p14:creationId xmlns:p14="http://schemas.microsoft.com/office/powerpoint/2010/main" val="357977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2" y="321176"/>
            <a:ext cx="5380685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B0063B-0545-47FC-A7AD-12F3E9E8F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137" y="640263"/>
            <a:ext cx="4653738" cy="1012259"/>
          </a:xfrm>
        </p:spPr>
        <p:txBody>
          <a:bodyPr>
            <a:normAutofit/>
          </a:bodyPr>
          <a:lstStyle/>
          <a:p>
            <a:r>
              <a:rPr lang="en-US" sz="3500" dirty="0"/>
              <a:t>GIT 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69F52-935A-43D9-BD63-1A387FFE8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6" y="1652522"/>
            <a:ext cx="4653738" cy="4096157"/>
          </a:xfrm>
        </p:spPr>
        <p:txBody>
          <a:bodyPr>
            <a:normAutofit/>
          </a:bodyPr>
          <a:lstStyle/>
          <a:p>
            <a:r>
              <a:rPr lang="en-US" sz="1300" dirty="0"/>
              <a:t>Can make any No of Branches</a:t>
            </a:r>
          </a:p>
          <a:p>
            <a:r>
              <a:rPr lang="en-US" sz="1300" dirty="0"/>
              <a:t>Delete Branches once task is completed</a:t>
            </a:r>
          </a:p>
          <a:p>
            <a:r>
              <a:rPr lang="en-US" sz="1300" dirty="0"/>
              <a:t>Make sure you are out of sub branches before delete</a:t>
            </a:r>
          </a:p>
          <a:p>
            <a:r>
              <a:rPr lang="en-US" sz="1300" dirty="0"/>
              <a:t>Create a new branch: </a:t>
            </a:r>
            <a:r>
              <a:rPr lang="en-US" sz="1300" b="1" i="1" dirty="0"/>
              <a:t>git branch “branch name” </a:t>
            </a:r>
          </a:p>
          <a:p>
            <a:pPr lvl="1"/>
            <a:r>
              <a:rPr lang="en-US" sz="1300" b="1" i="1" dirty="0"/>
              <a:t>Ex: git branch Branch1</a:t>
            </a:r>
          </a:p>
          <a:p>
            <a:r>
              <a:rPr lang="en-US" sz="1300" dirty="0"/>
              <a:t>Check available branches</a:t>
            </a:r>
            <a:r>
              <a:rPr lang="en-US" sz="1300" b="1" i="1" dirty="0"/>
              <a:t>: git branch –v</a:t>
            </a:r>
          </a:p>
          <a:p>
            <a:r>
              <a:rPr lang="en-US" sz="1300" dirty="0"/>
              <a:t>Switch to Branch: </a:t>
            </a:r>
            <a:r>
              <a:rPr lang="en-US" sz="1300" b="1" i="1" dirty="0"/>
              <a:t>git checkout “Branch name”</a:t>
            </a:r>
          </a:p>
          <a:p>
            <a:pPr lvl="1"/>
            <a:r>
              <a:rPr lang="en-US" sz="1300" b="1" i="1" dirty="0"/>
              <a:t>Ex: git checkout Branch1</a:t>
            </a:r>
          </a:p>
          <a:p>
            <a:r>
              <a:rPr lang="en-US" sz="1300" dirty="0"/>
              <a:t>Switch back to master: </a:t>
            </a:r>
            <a:r>
              <a:rPr lang="en-US" sz="1300" b="1" i="1" dirty="0"/>
              <a:t>git checkout master</a:t>
            </a:r>
          </a:p>
          <a:p>
            <a:r>
              <a:rPr lang="en-US" sz="1300" dirty="0"/>
              <a:t>Branch files wont be available in branches</a:t>
            </a:r>
          </a:p>
          <a:p>
            <a:r>
              <a:rPr lang="en-US" sz="1300" dirty="0"/>
              <a:t>Push branch to server: </a:t>
            </a:r>
            <a:r>
              <a:rPr lang="en-US" sz="1300" b="1" i="1" dirty="0"/>
              <a:t>git push –u origin “Branch name”</a:t>
            </a:r>
          </a:p>
          <a:p>
            <a:pPr lvl="1"/>
            <a:r>
              <a:rPr lang="en-US" sz="1300" b="1" i="1" dirty="0"/>
              <a:t>Ex: git push –u origin Branch1</a:t>
            </a:r>
          </a:p>
          <a:p>
            <a:r>
              <a:rPr lang="en-US" sz="1300" dirty="0"/>
              <a:t>Check the branch progress in remote server before &amp; after push</a:t>
            </a:r>
          </a:p>
          <a:p>
            <a:r>
              <a:rPr lang="en-US" sz="1300" dirty="0"/>
              <a:t>Merge: </a:t>
            </a:r>
            <a:r>
              <a:rPr lang="en-US" sz="1300" b="1" i="1" dirty="0"/>
              <a:t>git merge “Branch name”</a:t>
            </a:r>
          </a:p>
          <a:p>
            <a:pPr lvl="1"/>
            <a:r>
              <a:rPr lang="en-US" sz="1300" b="1" i="1" dirty="0"/>
              <a:t>Ex: git merge Branch1</a:t>
            </a:r>
          </a:p>
          <a:p>
            <a:r>
              <a:rPr lang="en-US" sz="1300" dirty="0"/>
              <a:t>Check the log</a:t>
            </a:r>
            <a:r>
              <a:rPr lang="en-US" sz="1300" b="1" i="1" dirty="0"/>
              <a:t>: git log - - pretty=</a:t>
            </a:r>
            <a:r>
              <a:rPr lang="en-US" sz="1300" b="1" i="1" dirty="0" err="1"/>
              <a:t>oneline</a:t>
            </a:r>
            <a:endParaRPr lang="en-US" sz="1300" b="1" i="1" dirty="0"/>
          </a:p>
          <a:p>
            <a:pPr>
              <a:lnSpc>
                <a:spcPct val="90000"/>
              </a:lnSpc>
            </a:pPr>
            <a:endParaRPr lang="en-US" sz="1300" b="1" i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3A955E3-EF9E-45EF-85F0-F0A67954608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85848" y="3128002"/>
            <a:ext cx="3031807" cy="30899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F42E295-F933-44A0-8F9B-CC2DC7F07C37}"/>
              </a:ext>
            </a:extLst>
          </p:cNvPr>
          <p:cNvPicPr/>
          <p:nvPr/>
        </p:nvPicPr>
        <p:blipFill rotWithShape="1">
          <a:blip r:embed="rId3"/>
          <a:srcRect l="17632" r="24107" b="2"/>
          <a:stretch/>
        </p:blipFill>
        <p:spPr>
          <a:xfrm>
            <a:off x="5778505" y="317442"/>
            <a:ext cx="3031807" cy="277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212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What is SCM?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1" y="2638044"/>
            <a:ext cx="2522980" cy="3415622"/>
          </a:xfrm>
        </p:spPr>
        <p:txBody>
          <a:bodyPr>
            <a:normAutofit/>
          </a:bodyPr>
          <a:lstStyle/>
          <a:p>
            <a:r>
              <a:rPr lang="en-US" sz="1700">
                <a:solidFill>
                  <a:schemeClr val="bg1"/>
                </a:solidFill>
              </a:rPr>
              <a:t>Tracking &amp; Managing changes to code</a:t>
            </a:r>
          </a:p>
          <a:p>
            <a:r>
              <a:rPr lang="en-US" sz="1700">
                <a:solidFill>
                  <a:schemeClr val="bg1"/>
                </a:solidFill>
              </a:rPr>
              <a:t>History of code development</a:t>
            </a:r>
          </a:p>
          <a:p>
            <a:endParaRPr lang="en-US" sz="1700">
              <a:solidFill>
                <a:schemeClr val="bg1"/>
              </a:solidFill>
            </a:endParaRPr>
          </a:p>
        </p:txBody>
      </p:sp>
      <p:pic>
        <p:nvPicPr>
          <p:cNvPr id="5" name="Picture 2" descr="C:\Users\manju\Desktop\besant\GIT\local.png">
            <a:extLst>
              <a:ext uri="{FF2B5EF4-FFF2-40B4-BE49-F238E27FC236}">
                <a16:creationId xmlns:a16="http://schemas.microsoft.com/office/drawing/2014/main" id="{2D090470-91F7-4E88-A3CE-E02CBC8121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8" r="4" b="4"/>
          <a:stretch/>
        </p:blipFill>
        <p:spPr bwMode="auto">
          <a:xfrm>
            <a:off x="3973322" y="1206199"/>
            <a:ext cx="4688077" cy="4284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061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1" y="2638044"/>
            <a:ext cx="2522980" cy="34156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>
                <a:solidFill>
                  <a:schemeClr val="bg1"/>
                </a:solidFill>
              </a:rPr>
              <a:t>Centralized Version Control System (CVCS)</a:t>
            </a:r>
          </a:p>
          <a:p>
            <a:pPr lvl="1">
              <a:lnSpc>
                <a:spcPct val="90000"/>
              </a:lnSpc>
            </a:pPr>
            <a:r>
              <a:rPr lang="en-US" sz="1600">
                <a:solidFill>
                  <a:schemeClr val="bg1"/>
                </a:solidFill>
              </a:rPr>
              <a:t>Example: SVN</a:t>
            </a:r>
          </a:p>
          <a:p>
            <a:pPr lvl="1">
              <a:lnSpc>
                <a:spcPct val="90000"/>
              </a:lnSpc>
            </a:pPr>
            <a:r>
              <a:rPr lang="en-US" sz="1600">
                <a:solidFill>
                  <a:schemeClr val="bg1"/>
                </a:solidFill>
              </a:rPr>
              <a:t>uses centralized server to store all the files.</a:t>
            </a:r>
          </a:p>
          <a:p>
            <a:pPr lvl="1">
              <a:lnSpc>
                <a:spcPct val="90000"/>
              </a:lnSpc>
            </a:pPr>
            <a:r>
              <a:rPr lang="en-US" sz="1600">
                <a:solidFill>
                  <a:schemeClr val="bg1"/>
                </a:solidFill>
              </a:rPr>
              <a:t>All the version files</a:t>
            </a:r>
            <a:r>
              <a:rPr lang="en-US" sz="1600" baseline="0">
                <a:solidFill>
                  <a:schemeClr val="bg1"/>
                </a:solidFill>
              </a:rPr>
              <a:t> are stored in Central VCS server</a:t>
            </a:r>
          </a:p>
          <a:p>
            <a:pPr lvl="1">
              <a:lnSpc>
                <a:spcPct val="90000"/>
              </a:lnSpc>
            </a:pPr>
            <a:r>
              <a:rPr lang="en-US" sz="1600" baseline="0">
                <a:solidFill>
                  <a:schemeClr val="bg1"/>
                </a:solidFill>
              </a:rPr>
              <a:t>In case central server crashes, entire data of the project will be lost</a:t>
            </a:r>
            <a:endParaRPr lang="en-US" sz="160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endParaRPr lang="en-US" sz="160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6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1600">
              <a:solidFill>
                <a:schemeClr val="bg1"/>
              </a:solidFill>
            </a:endParaRPr>
          </a:p>
        </p:txBody>
      </p:sp>
      <p:pic>
        <p:nvPicPr>
          <p:cNvPr id="5" name="Picture 3" descr="C:\Users\manju\Desktop\besant\GIT\centralized vcs illustration.png">
            <a:extLst>
              <a:ext uri="{FF2B5EF4-FFF2-40B4-BE49-F238E27FC236}">
                <a16:creationId xmlns:a16="http://schemas.microsoft.com/office/drawing/2014/main" id="{7340EF1C-5EC4-4E5A-85D4-3D57E1EF81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1" r="2892" b="-1"/>
          <a:stretch/>
        </p:blipFill>
        <p:spPr bwMode="auto">
          <a:xfrm>
            <a:off x="3973322" y="1206187"/>
            <a:ext cx="4688077" cy="428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549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Types…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1" y="2638044"/>
            <a:ext cx="2522980" cy="3415622"/>
          </a:xfrm>
        </p:spPr>
        <p:txBody>
          <a:bodyPr>
            <a:normAutofit/>
          </a:bodyPr>
          <a:lstStyle/>
          <a:p>
            <a:r>
              <a:rPr lang="en-US" sz="1700">
                <a:solidFill>
                  <a:schemeClr val="bg1"/>
                </a:solidFill>
              </a:rPr>
              <a:t>Distributed/Decentralized Version Control System (DVCS)</a:t>
            </a:r>
          </a:p>
          <a:p>
            <a:pPr lvl="1"/>
            <a:r>
              <a:rPr lang="en-US" sz="1700">
                <a:solidFill>
                  <a:schemeClr val="bg1"/>
                </a:solidFill>
              </a:rPr>
              <a:t>GIT</a:t>
            </a:r>
          </a:p>
          <a:p>
            <a:pPr lvl="1"/>
            <a:r>
              <a:rPr lang="en-US" sz="1700">
                <a:solidFill>
                  <a:schemeClr val="bg1"/>
                </a:solidFill>
              </a:rPr>
              <a:t>does not have a centralized server</a:t>
            </a:r>
          </a:p>
          <a:p>
            <a:pPr lvl="1"/>
            <a:r>
              <a:rPr lang="en-US" sz="1700">
                <a:solidFill>
                  <a:schemeClr val="bg1"/>
                </a:solidFill>
              </a:rPr>
              <a:t>“clones” a copy of a repository</a:t>
            </a:r>
          </a:p>
          <a:p>
            <a:pPr lvl="1"/>
            <a:r>
              <a:rPr lang="en-US" sz="1700">
                <a:solidFill>
                  <a:schemeClr val="bg1"/>
                </a:solidFill>
              </a:rPr>
              <a:t>pushing &amp; pulling – no internet </a:t>
            </a:r>
          </a:p>
        </p:txBody>
      </p:sp>
      <p:pic>
        <p:nvPicPr>
          <p:cNvPr id="3074" name="Picture 2" descr="C:\Users\manju\Desktop\besant\GIT\DistributedVC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22350" y="643467"/>
            <a:ext cx="3990021" cy="541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966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1" y="2638044"/>
            <a:ext cx="2522980" cy="3415622"/>
          </a:xfrm>
        </p:spPr>
        <p:txBody>
          <a:bodyPr>
            <a:normAutofit/>
          </a:bodyPr>
          <a:lstStyle/>
          <a:p>
            <a:r>
              <a:rPr lang="en-US" sz="1700">
                <a:solidFill>
                  <a:schemeClr val="bg1"/>
                </a:solidFill>
              </a:rPr>
              <a:t>Open source DVCS – for tracking changes</a:t>
            </a:r>
          </a:p>
          <a:p>
            <a:r>
              <a:rPr lang="en-US" sz="1700">
                <a:solidFill>
                  <a:schemeClr val="bg1"/>
                </a:solidFill>
              </a:rPr>
              <a:t>Can create local repository &amp; link to remote server</a:t>
            </a:r>
          </a:p>
          <a:p>
            <a:r>
              <a:rPr lang="en-US" sz="1700">
                <a:solidFill>
                  <a:schemeClr val="bg1"/>
                </a:solidFill>
              </a:rPr>
              <a:t>GIT Role in DevOps</a:t>
            </a:r>
          </a:p>
          <a:p>
            <a:pPr marL="0" indent="0">
              <a:buNone/>
            </a:pPr>
            <a:endParaRPr lang="en-US" sz="1700">
              <a:solidFill>
                <a:schemeClr val="bg1"/>
              </a:solidFill>
            </a:endParaRPr>
          </a:p>
        </p:txBody>
      </p:sp>
      <p:pic>
        <p:nvPicPr>
          <p:cNvPr id="4099" name="Picture 3" descr="C:\Users\manju\Desktop\besant\GIT\Git-In-Devops-What-Is-Git-Edureka-2-768x3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73322" y="2377988"/>
            <a:ext cx="4688077" cy="194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869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490721" y="478232"/>
            <a:ext cx="5275591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3321" y="1053711"/>
            <a:ext cx="4229246" cy="142444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Download &amp; Install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B7AA65-7C5C-4FAE-B7EB-0079EA519380}"/>
              </a:ext>
            </a:extLst>
          </p:cNvPr>
          <p:cNvPicPr/>
          <p:nvPr/>
        </p:nvPicPr>
        <p:blipFill rotWithShape="1">
          <a:blip r:embed="rId3"/>
          <a:srcRect l="21507" r="9111" b="-1"/>
          <a:stretch/>
        </p:blipFill>
        <p:spPr>
          <a:xfrm>
            <a:off x="487006" y="478232"/>
            <a:ext cx="2495864" cy="2789902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72573" y="2639023"/>
            <a:ext cx="342183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A741E4F-9881-4AFB-9A56-5C304A26D9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/>
          </a:blip>
          <a:srcRect l="9400" r="742" b="-5"/>
          <a:stretch/>
        </p:blipFill>
        <p:spPr>
          <a:xfrm>
            <a:off x="361414" y="3948683"/>
            <a:ext cx="2747048" cy="207128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3321" y="2799889"/>
            <a:ext cx="4310390" cy="2987543"/>
          </a:xfrm>
        </p:spPr>
        <p:txBody>
          <a:bodyPr anchor="t">
            <a:normAutofit/>
          </a:bodyPr>
          <a:lstStyle/>
          <a:p>
            <a:r>
              <a:rPr lang="en-US" sz="2100">
                <a:solidFill>
                  <a:srgbClr val="FFFFFF"/>
                </a:solidFill>
              </a:rPr>
              <a:t>Open source with Public &amp; Private Flavor</a:t>
            </a:r>
          </a:p>
          <a:p>
            <a:r>
              <a:rPr lang="en-US" sz="2100">
                <a:solidFill>
                  <a:srgbClr val="FFFFFF"/>
                </a:solidFill>
              </a:rPr>
              <a:t>Download Link: </a:t>
            </a:r>
            <a:r>
              <a:rPr lang="en-US" sz="2100" u="sng">
                <a:solidFill>
                  <a:srgbClr val="FFFFFF"/>
                </a:solidFill>
                <a:hlinkClick r:id="rId5"/>
              </a:rPr>
              <a:t>https://git-scm.com/downloads</a:t>
            </a:r>
            <a:endParaRPr lang="en-US" sz="2100" u="sng">
              <a:solidFill>
                <a:srgbClr val="FFFFFF"/>
              </a:solidFill>
            </a:endParaRPr>
          </a:p>
          <a:p>
            <a:r>
              <a:rPr lang="en-US" sz="2100">
                <a:solidFill>
                  <a:srgbClr val="FFFFFF"/>
                </a:solidFill>
              </a:rPr>
              <a:t>Install 32 (or) 64 Bit</a:t>
            </a:r>
          </a:p>
          <a:p>
            <a:endParaRPr lang="en-US" sz="2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229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F64F6814-96D5-4463-898E-405CC0C40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2" y="321176"/>
            <a:ext cx="5380685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A16CE9-E254-4D09-A628-EA0F5E963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137" y="640263"/>
            <a:ext cx="4653738" cy="1344975"/>
          </a:xfrm>
        </p:spPr>
        <p:txBody>
          <a:bodyPr>
            <a:normAutofit/>
          </a:bodyPr>
          <a:lstStyle/>
          <a:p>
            <a:r>
              <a:rPr lang="en-US" sz="3500"/>
              <a:t>GIT Basic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CC262-4955-488C-8160-DB7EDDD0B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6" y="2121762"/>
            <a:ext cx="4653738" cy="362691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100" dirty="0"/>
              <a:t>Checking version: </a:t>
            </a:r>
            <a:r>
              <a:rPr lang="en-US" sz="2100" b="1" i="1" dirty="0"/>
              <a:t>git --version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Make a Local Git repository &amp; navigate to it (Linux commands)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Initialize the directory: </a:t>
            </a:r>
            <a:r>
              <a:rPr lang="en-US" sz="2100" b="1" i="1" dirty="0"/>
              <a:t>git </a:t>
            </a:r>
            <a:r>
              <a:rPr lang="en-US" sz="2100" b="1" i="1" dirty="0" err="1"/>
              <a:t>init</a:t>
            </a:r>
            <a:endParaRPr lang="en-US" sz="2100" b="1" i="1" dirty="0"/>
          </a:p>
          <a:p>
            <a:pPr>
              <a:lnSpc>
                <a:spcPct val="90000"/>
              </a:lnSpc>
            </a:pPr>
            <a:r>
              <a:rPr lang="en-US" sz="2100" dirty="0"/>
              <a:t>Checking Status: </a:t>
            </a:r>
            <a:r>
              <a:rPr lang="en-US" sz="2100" b="1" i="1" dirty="0"/>
              <a:t>git status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Have file into Git directory &amp; Status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Add file into repository: </a:t>
            </a:r>
            <a:r>
              <a:rPr lang="en-US" sz="2100" b="1" i="1" dirty="0"/>
              <a:t>git add “filename” </a:t>
            </a:r>
            <a:r>
              <a:rPr lang="en-US" sz="2100" dirty="0"/>
              <a:t>(or)</a:t>
            </a:r>
            <a:r>
              <a:rPr lang="en-US" sz="2100" b="1" i="1" dirty="0"/>
              <a:t> git add .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Commit: </a:t>
            </a:r>
            <a:r>
              <a:rPr lang="en-US" sz="2100" b="1" i="1" dirty="0"/>
              <a:t>git commit -m “Message you wish to show”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65D871-3D5C-43A1-A8B7-0B6773D8D708}"/>
              </a:ext>
            </a:extLst>
          </p:cNvPr>
          <p:cNvPicPr/>
          <p:nvPr/>
        </p:nvPicPr>
        <p:blipFill rotWithShape="1">
          <a:blip r:embed="rId3"/>
          <a:srcRect l="5314" r="10221" b="-6"/>
          <a:stretch/>
        </p:blipFill>
        <p:spPr>
          <a:xfrm>
            <a:off x="5872163" y="306909"/>
            <a:ext cx="3031807" cy="2286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B8D6F9-AFB4-4251-A1A4-DC2131ADAD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2363" b="1"/>
          <a:stretch/>
        </p:blipFill>
        <p:spPr>
          <a:xfrm>
            <a:off x="5872163" y="2828925"/>
            <a:ext cx="3031807" cy="338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089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11">
            <a:extLst>
              <a:ext uri="{FF2B5EF4-FFF2-40B4-BE49-F238E27FC236}">
                <a16:creationId xmlns:a16="http://schemas.microsoft.com/office/drawing/2014/main" id="{A0BF428C-DA8B-4D99-9930-18F7F91D8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57600" y="1690688"/>
            <a:ext cx="5487708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37">
            <a:extLst>
              <a:ext uri="{FF2B5EF4-FFF2-40B4-BE49-F238E27FC236}">
                <a16:creationId xmlns:a16="http://schemas.microsoft.com/office/drawing/2014/main" id="{A03E2379-8871-408A-95CE-7AAE8FA53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309" y="1691164"/>
            <a:ext cx="5678446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D3FE1A-0B7E-43DC-924D-5186A77C4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/>
              <a:t>Git Hub account &amp; Linking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C9693-2E55-49A8-8BE1-D20020308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15406"/>
            <a:ext cx="3823334" cy="4065986"/>
          </a:xfrm>
        </p:spPr>
        <p:txBody>
          <a:bodyPr anchor="t">
            <a:normAutofit/>
          </a:bodyPr>
          <a:lstStyle/>
          <a:p>
            <a:r>
              <a:rPr lang="en-US" sz="1700" dirty="0">
                <a:solidFill>
                  <a:srgbClr val="FFFFFF"/>
                </a:solidFill>
              </a:rPr>
              <a:t>Create Git Hub Account: </a:t>
            </a:r>
            <a:r>
              <a:rPr lang="en-US" sz="1700" dirty="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https://github.com/login</a:t>
            </a:r>
            <a:endParaRPr lang="en-US" sz="1700" dirty="0">
              <a:solidFill>
                <a:srgbClr val="FFFFFF"/>
              </a:solidFill>
            </a:endParaRPr>
          </a:p>
          <a:p>
            <a:r>
              <a:rPr lang="en-US" sz="1700" dirty="0">
                <a:solidFill>
                  <a:srgbClr val="FFFFFF"/>
                </a:solidFill>
              </a:rPr>
              <a:t>Linking Local to Remote: </a:t>
            </a:r>
          </a:p>
          <a:p>
            <a:pPr lvl="1"/>
            <a:r>
              <a:rPr lang="en-US" sz="1700" b="1" i="1" dirty="0">
                <a:solidFill>
                  <a:srgbClr val="FFFFFF"/>
                </a:solidFill>
              </a:rPr>
              <a:t>git config --global </a:t>
            </a:r>
            <a:r>
              <a:rPr lang="en-US" sz="1700" b="1" i="1" dirty="0" err="1">
                <a:solidFill>
                  <a:srgbClr val="FFFFFF"/>
                </a:solidFill>
              </a:rPr>
              <a:t>user.email</a:t>
            </a:r>
            <a:r>
              <a:rPr lang="en-US" sz="1700" b="1" i="1" dirty="0">
                <a:solidFill>
                  <a:srgbClr val="FFFFFF"/>
                </a:solidFill>
              </a:rPr>
              <a:t> </a:t>
            </a:r>
            <a:r>
              <a:rPr lang="en-US" sz="1700" b="1" i="1" dirty="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you@example.com</a:t>
            </a:r>
            <a:endParaRPr lang="en-US" sz="1700" b="1" i="1" dirty="0">
              <a:solidFill>
                <a:srgbClr val="FFFFFF"/>
              </a:solidFill>
            </a:endParaRPr>
          </a:p>
          <a:p>
            <a:pPr lvl="1"/>
            <a:r>
              <a:rPr lang="en-US" sz="1700" b="1" i="1" dirty="0">
                <a:solidFill>
                  <a:srgbClr val="FFFFFF"/>
                </a:solidFill>
              </a:rPr>
              <a:t>git config --global user.name "Your Name"</a:t>
            </a:r>
          </a:p>
          <a:p>
            <a:r>
              <a:rPr lang="en-US" sz="1700" dirty="0">
                <a:solidFill>
                  <a:srgbClr val="FFFFFF"/>
                </a:solidFill>
              </a:rPr>
              <a:t>Make some changes – status, add &amp; commit</a:t>
            </a:r>
          </a:p>
          <a:p>
            <a:endParaRPr lang="en-US" sz="1700" dirty="0">
              <a:solidFill>
                <a:srgbClr val="FFFFFF"/>
              </a:solidFill>
            </a:endParaRPr>
          </a:p>
          <a:p>
            <a:endParaRPr lang="en-US" sz="17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F6BE1B-7CCF-47B8-B17D-25FF8113E930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894172" y="2053056"/>
            <a:ext cx="3124735" cy="1663921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F8FEDF-FBA8-4578-9D9A-C0C71A593924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5181600" y="4136633"/>
            <a:ext cx="3837308" cy="2043366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85296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1">
            <a:extLst>
              <a:ext uri="{FF2B5EF4-FFF2-40B4-BE49-F238E27FC236}">
                <a16:creationId xmlns:a16="http://schemas.microsoft.com/office/drawing/2014/main" id="{A0BF428C-DA8B-4D99-9930-18F7F91D8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57600" y="1690688"/>
            <a:ext cx="5487708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37">
            <a:extLst>
              <a:ext uri="{FF2B5EF4-FFF2-40B4-BE49-F238E27FC236}">
                <a16:creationId xmlns:a16="http://schemas.microsoft.com/office/drawing/2014/main" id="{A03E2379-8871-408A-95CE-7AAE8FA53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309" y="1691164"/>
            <a:ext cx="5678446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59A57-325F-4F46-8F67-132F10671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/>
              <a:t>Remote Git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18EB9-A131-424D-BFC7-B4F8F6994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15406"/>
            <a:ext cx="3823334" cy="4065986"/>
          </a:xfrm>
        </p:spPr>
        <p:txBody>
          <a:bodyPr anchor="t">
            <a:normAutofit/>
          </a:bodyPr>
          <a:lstStyle/>
          <a:p>
            <a:r>
              <a:rPr lang="en-US" sz="1700" dirty="0">
                <a:solidFill>
                  <a:srgbClr val="FFFFFF"/>
                </a:solidFill>
              </a:rPr>
              <a:t>Created Remote Repository</a:t>
            </a:r>
          </a:p>
          <a:p>
            <a:r>
              <a:rPr lang="en-US" sz="1700" dirty="0">
                <a:solidFill>
                  <a:srgbClr val="FFFFFF"/>
                </a:solidFill>
              </a:rPr>
              <a:t>Link Remote to Local:</a:t>
            </a:r>
          </a:p>
          <a:p>
            <a:pPr lvl="1"/>
            <a:r>
              <a:rPr lang="en-US" sz="1600" b="1" i="1" dirty="0">
                <a:solidFill>
                  <a:srgbClr val="FFFFFF"/>
                </a:solidFill>
              </a:rPr>
              <a:t>git remote add origin “URL copied from Git Hub”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</a:p>
          <a:p>
            <a:r>
              <a:rPr lang="en-US" sz="1700" dirty="0">
                <a:solidFill>
                  <a:srgbClr val="FFFFFF"/>
                </a:solidFill>
              </a:rPr>
              <a:t>Push File: </a:t>
            </a:r>
            <a:r>
              <a:rPr lang="en-US" sz="1700" b="1" i="1" dirty="0">
                <a:solidFill>
                  <a:srgbClr val="FFFFFF"/>
                </a:solidFill>
              </a:rPr>
              <a:t>git push –u origin master</a:t>
            </a:r>
            <a:endParaRPr lang="en-US" sz="1700" dirty="0">
              <a:solidFill>
                <a:srgbClr val="FFFFFF"/>
              </a:solidFill>
            </a:endParaRPr>
          </a:p>
          <a:p>
            <a:r>
              <a:rPr lang="en-US" sz="1700" dirty="0">
                <a:solidFill>
                  <a:srgbClr val="FFFFFF"/>
                </a:solidFill>
              </a:rPr>
              <a:t>GitHub Login – Login</a:t>
            </a:r>
          </a:p>
          <a:p>
            <a:r>
              <a:rPr lang="en-US" sz="1700" dirty="0">
                <a:solidFill>
                  <a:srgbClr val="FFFFFF"/>
                </a:solidFill>
              </a:rPr>
              <a:t>Logs: </a:t>
            </a:r>
            <a:r>
              <a:rPr lang="en-US" sz="1700" b="1" i="1" dirty="0">
                <a:solidFill>
                  <a:srgbClr val="FFFFFF"/>
                </a:solidFill>
              </a:rPr>
              <a:t>git log</a:t>
            </a:r>
          </a:p>
          <a:p>
            <a:r>
              <a:rPr lang="en-US" sz="1700" dirty="0">
                <a:solidFill>
                  <a:srgbClr val="FFFFFF"/>
                </a:solidFill>
              </a:rPr>
              <a:t>Commit logs: </a:t>
            </a:r>
            <a:r>
              <a:rPr lang="en-US" sz="1700" b="1" i="1" dirty="0">
                <a:solidFill>
                  <a:srgbClr val="FFFFFF"/>
                </a:solidFill>
              </a:rPr>
              <a:t>git log --pretty=</a:t>
            </a:r>
            <a:r>
              <a:rPr lang="en-US" sz="1700" b="1" i="1" dirty="0" err="1">
                <a:solidFill>
                  <a:srgbClr val="FFFFFF"/>
                </a:solidFill>
              </a:rPr>
              <a:t>oneline</a:t>
            </a:r>
            <a:endParaRPr lang="en-US" sz="1700" b="1" i="1" dirty="0">
              <a:solidFill>
                <a:srgbClr val="FFFFFF"/>
              </a:solidFill>
            </a:endParaRPr>
          </a:p>
          <a:p>
            <a:r>
              <a:rPr lang="en-US" sz="1700" dirty="0">
                <a:solidFill>
                  <a:srgbClr val="FFFFFF"/>
                </a:solidFill>
              </a:rPr>
              <a:t>Validate commit: </a:t>
            </a:r>
            <a:r>
              <a:rPr lang="en-US" sz="1700" b="1" i="1" dirty="0">
                <a:solidFill>
                  <a:srgbClr val="FFFFFF"/>
                </a:solidFill>
              </a:rPr>
              <a:t>git remote –v</a:t>
            </a:r>
          </a:p>
          <a:p>
            <a:r>
              <a:rPr lang="en-US" sz="1700" dirty="0">
                <a:solidFill>
                  <a:srgbClr val="FFFFFF"/>
                </a:solidFill>
              </a:rPr>
              <a:t>Clear screen: </a:t>
            </a:r>
            <a:r>
              <a:rPr lang="en-US" sz="1700" b="1" i="1" dirty="0">
                <a:solidFill>
                  <a:srgbClr val="FFFFFF"/>
                </a:solidFill>
              </a:rPr>
              <a:t>clear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715790-E85D-47FC-ADFC-B0DB8772761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94172" y="2053056"/>
            <a:ext cx="3124735" cy="1663921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160BFB-0813-4B72-B7D6-7375CE62425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181600" y="4136633"/>
            <a:ext cx="3837308" cy="2043366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23634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590</Words>
  <Application>Microsoft Office PowerPoint</Application>
  <PresentationFormat>On-screen Show (4:3)</PresentationFormat>
  <Paragraphs>89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Source Code Management</vt:lpstr>
      <vt:lpstr>What is SCM?</vt:lpstr>
      <vt:lpstr>Types</vt:lpstr>
      <vt:lpstr>Types…</vt:lpstr>
      <vt:lpstr>GIT</vt:lpstr>
      <vt:lpstr>Download &amp; Install</vt:lpstr>
      <vt:lpstr>GIT Basic commands</vt:lpstr>
      <vt:lpstr>Git Hub account &amp; Linking</vt:lpstr>
      <vt:lpstr>Remote Git Repository</vt:lpstr>
      <vt:lpstr>GIT Branching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 Code Management</dc:title>
  <dc:creator>Vinothkumar Periasamy</dc:creator>
  <cp:lastModifiedBy>Vinothkumar Periasamy</cp:lastModifiedBy>
  <cp:revision>6</cp:revision>
  <dcterms:created xsi:type="dcterms:W3CDTF">2019-04-10T07:51:30Z</dcterms:created>
  <dcterms:modified xsi:type="dcterms:W3CDTF">2019-04-10T12:55:15Z</dcterms:modified>
</cp:coreProperties>
</file>