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980" r:id="rId5"/>
    <p:sldId id="207613700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7ED"/>
    <a:srgbClr val="741BB7"/>
    <a:srgbClr val="ECD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09660-9FB4-4A2C-8618-119AA0AB0F89}" v="280" dt="2024-01-30T10:00:35.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D280D-8A82-4C55-AE84-0737A15547E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16764718-3C22-4662-8918-752F4AAAB0AD}">
      <dgm:prSet phldrT="[Text]" custT="1"/>
      <dgm:spPr/>
      <dgm:t>
        <a:bodyPr/>
        <a:lstStyle/>
        <a:p>
          <a:r>
            <a:rPr lang="en-US" sz="1200" b="1" dirty="0">
              <a:latin typeface="Graphik" panose="020B0503030202060203" pitchFamily="34" charset="0"/>
            </a:rPr>
            <a:t>Postal/Digital Claim Form</a:t>
          </a:r>
        </a:p>
      </dgm:t>
    </dgm:pt>
    <dgm:pt modelId="{3F9A0D43-AF0A-495B-AD76-3DD2DE906447}" type="parTrans" cxnId="{754D7C62-7621-41CA-91F7-86D052CD662A}">
      <dgm:prSet/>
      <dgm:spPr/>
      <dgm:t>
        <a:bodyPr/>
        <a:lstStyle/>
        <a:p>
          <a:endParaRPr lang="en-US" sz="1200" b="1">
            <a:latin typeface="Graphik" panose="020B0503030202060203" pitchFamily="34" charset="0"/>
          </a:endParaRPr>
        </a:p>
      </dgm:t>
    </dgm:pt>
    <dgm:pt modelId="{B873E3BE-8CE0-4C9D-8E19-C89F61258C34}" type="sibTrans" cxnId="{754D7C62-7621-41CA-91F7-86D052CD662A}">
      <dgm:prSet/>
      <dgm:spPr/>
      <dgm:t>
        <a:bodyPr/>
        <a:lstStyle/>
        <a:p>
          <a:endParaRPr lang="en-US" sz="1200" b="1">
            <a:latin typeface="Graphik" panose="020B0503030202060203" pitchFamily="34" charset="0"/>
          </a:endParaRPr>
        </a:p>
      </dgm:t>
    </dgm:pt>
    <dgm:pt modelId="{922F5560-BDF3-4727-ACCB-84973879038E}">
      <dgm:prSet phldrT="[Text]" custT="1"/>
      <dgm:spPr/>
      <dgm:t>
        <a:bodyPr/>
        <a:lstStyle/>
        <a:p>
          <a:endParaRPr lang="en-US" sz="1200" b="1" dirty="0">
            <a:latin typeface="Graphik" panose="020B0503030202060203" pitchFamily="34" charset="0"/>
          </a:endParaRPr>
        </a:p>
      </dgm:t>
    </dgm:pt>
    <dgm:pt modelId="{DADEA3C7-9DBB-40B6-BAD0-6054B3D8515C}" type="parTrans" cxnId="{AACF8BAA-38AC-4811-AC1B-47E46CA0BC6A}">
      <dgm:prSet/>
      <dgm:spPr/>
      <dgm:t>
        <a:bodyPr/>
        <a:lstStyle/>
        <a:p>
          <a:endParaRPr lang="en-US" sz="1200" b="1">
            <a:latin typeface="Graphik" panose="020B0503030202060203" pitchFamily="34" charset="0"/>
          </a:endParaRPr>
        </a:p>
      </dgm:t>
    </dgm:pt>
    <dgm:pt modelId="{38BEBDBD-913E-4DC5-890E-3BB7FC59011B}" type="sibTrans" cxnId="{AACF8BAA-38AC-4811-AC1B-47E46CA0BC6A}">
      <dgm:prSet/>
      <dgm:spPr/>
      <dgm:t>
        <a:bodyPr/>
        <a:lstStyle/>
        <a:p>
          <a:endParaRPr lang="en-US" sz="1200" b="1">
            <a:latin typeface="Graphik" panose="020B0503030202060203" pitchFamily="34" charset="0"/>
          </a:endParaRPr>
        </a:p>
      </dgm:t>
    </dgm:pt>
    <dgm:pt modelId="{E063EED3-EE15-4056-B958-A49B1C104CEA}">
      <dgm:prSet phldrT="[Text]" custT="1"/>
      <dgm:spPr/>
      <dgm:t>
        <a:bodyPr/>
        <a:lstStyle/>
        <a:p>
          <a:endParaRPr lang="en-US" sz="1200" b="1" dirty="0">
            <a:latin typeface="Graphik" panose="020B0503030202060203" pitchFamily="34" charset="0"/>
          </a:endParaRPr>
        </a:p>
      </dgm:t>
    </dgm:pt>
    <dgm:pt modelId="{9B84EE1C-F164-48D2-979D-7E1599AF8625}" type="parTrans" cxnId="{89BA6B01-5019-4CCA-8537-1A18A91599EE}">
      <dgm:prSet/>
      <dgm:spPr/>
      <dgm:t>
        <a:bodyPr/>
        <a:lstStyle/>
        <a:p>
          <a:endParaRPr lang="en-US" sz="1200" b="1">
            <a:latin typeface="Graphik" panose="020B0503030202060203" pitchFamily="34" charset="0"/>
          </a:endParaRPr>
        </a:p>
      </dgm:t>
    </dgm:pt>
    <dgm:pt modelId="{83AB68EF-5454-419E-B20F-77D7DC97A86B}" type="sibTrans" cxnId="{89BA6B01-5019-4CCA-8537-1A18A91599EE}">
      <dgm:prSet/>
      <dgm:spPr/>
      <dgm:t>
        <a:bodyPr/>
        <a:lstStyle/>
        <a:p>
          <a:endParaRPr lang="en-US" sz="1200" b="1">
            <a:latin typeface="Graphik" panose="020B0503030202060203" pitchFamily="34" charset="0"/>
          </a:endParaRPr>
        </a:p>
      </dgm:t>
    </dgm:pt>
    <dgm:pt modelId="{142A5D66-E268-4616-8ABD-9D81B550AE1E}">
      <dgm:prSet phldrT="[Text]" custT="1"/>
      <dgm:spPr/>
      <dgm:t>
        <a:bodyPr/>
        <a:lstStyle/>
        <a:p>
          <a:r>
            <a:rPr lang="en-US" sz="1200" b="1" dirty="0">
              <a:latin typeface="Graphik" panose="020B0503030202060203" pitchFamily="34" charset="0"/>
            </a:rPr>
            <a:t>Extract Claim Details</a:t>
          </a:r>
        </a:p>
      </dgm:t>
    </dgm:pt>
    <dgm:pt modelId="{F962D5CC-6BE6-4B4A-85F4-8566FCA25C56}" type="parTrans" cxnId="{1664E39D-39D3-4000-88F2-56131B43C8FE}">
      <dgm:prSet/>
      <dgm:spPr/>
      <dgm:t>
        <a:bodyPr/>
        <a:lstStyle/>
        <a:p>
          <a:endParaRPr lang="en-US" sz="1200" b="1">
            <a:latin typeface="Graphik" panose="020B0503030202060203" pitchFamily="34" charset="0"/>
          </a:endParaRPr>
        </a:p>
      </dgm:t>
    </dgm:pt>
    <dgm:pt modelId="{F26785A3-36D1-4BB5-BFCF-94C34EDCFF73}" type="sibTrans" cxnId="{1664E39D-39D3-4000-88F2-56131B43C8FE}">
      <dgm:prSet/>
      <dgm:spPr/>
      <dgm:t>
        <a:bodyPr/>
        <a:lstStyle/>
        <a:p>
          <a:endParaRPr lang="en-US" sz="1200" b="1">
            <a:latin typeface="Graphik" panose="020B0503030202060203" pitchFamily="34" charset="0"/>
          </a:endParaRPr>
        </a:p>
      </dgm:t>
    </dgm:pt>
    <dgm:pt modelId="{59F36B3D-5B29-47A7-BB16-81B4C79F3AE9}">
      <dgm:prSet phldrT="[Text]" custT="1"/>
      <dgm:spPr/>
      <dgm:t>
        <a:bodyPr/>
        <a:lstStyle/>
        <a:p>
          <a:endParaRPr lang="en-US" sz="1200" b="1" dirty="0">
            <a:latin typeface="Graphik" panose="020B0503030202060203" pitchFamily="34" charset="0"/>
          </a:endParaRPr>
        </a:p>
      </dgm:t>
    </dgm:pt>
    <dgm:pt modelId="{6254D8F8-CA26-489D-8863-CF708A3E0695}" type="parTrans" cxnId="{07860CC4-E2D9-484E-A34E-5A1D83B2BEF0}">
      <dgm:prSet/>
      <dgm:spPr/>
      <dgm:t>
        <a:bodyPr/>
        <a:lstStyle/>
        <a:p>
          <a:endParaRPr lang="en-US" sz="1200" b="1">
            <a:latin typeface="Graphik" panose="020B0503030202060203" pitchFamily="34" charset="0"/>
          </a:endParaRPr>
        </a:p>
      </dgm:t>
    </dgm:pt>
    <dgm:pt modelId="{A11CB78A-724D-4454-A371-8EF805E2A35E}" type="sibTrans" cxnId="{07860CC4-E2D9-484E-A34E-5A1D83B2BEF0}">
      <dgm:prSet/>
      <dgm:spPr/>
      <dgm:t>
        <a:bodyPr/>
        <a:lstStyle/>
        <a:p>
          <a:endParaRPr lang="en-US" sz="1200" b="1">
            <a:latin typeface="Graphik" panose="020B0503030202060203" pitchFamily="34" charset="0"/>
          </a:endParaRPr>
        </a:p>
      </dgm:t>
    </dgm:pt>
    <dgm:pt modelId="{F176CF95-1CD8-4816-832A-38911D9484DF}">
      <dgm:prSet phldrT="[Text]" custT="1"/>
      <dgm:spPr/>
      <dgm:t>
        <a:bodyPr/>
        <a:lstStyle/>
        <a:p>
          <a:r>
            <a:rPr lang="en-US" sz="1200" b="1" dirty="0">
              <a:latin typeface="Graphik" panose="020B0503030202060203" pitchFamily="34" charset="0"/>
            </a:rPr>
            <a:t>Verify Documents</a:t>
          </a:r>
        </a:p>
      </dgm:t>
    </dgm:pt>
    <dgm:pt modelId="{F500F964-2BC8-45B6-BD96-0CC6DBF5D27A}" type="parTrans" cxnId="{F334A319-100D-4DE1-9F3F-CE254B83679A}">
      <dgm:prSet/>
      <dgm:spPr/>
      <dgm:t>
        <a:bodyPr/>
        <a:lstStyle/>
        <a:p>
          <a:endParaRPr lang="en-US" sz="1200" b="1">
            <a:latin typeface="Graphik" panose="020B0503030202060203" pitchFamily="34" charset="0"/>
          </a:endParaRPr>
        </a:p>
      </dgm:t>
    </dgm:pt>
    <dgm:pt modelId="{8A4CE87B-43AB-443D-A94E-2372F105522E}" type="sibTrans" cxnId="{F334A319-100D-4DE1-9F3F-CE254B83679A}">
      <dgm:prSet/>
      <dgm:spPr/>
      <dgm:t>
        <a:bodyPr/>
        <a:lstStyle/>
        <a:p>
          <a:endParaRPr lang="en-US" sz="1200" b="1">
            <a:latin typeface="Graphik" panose="020B0503030202060203" pitchFamily="34" charset="0"/>
          </a:endParaRPr>
        </a:p>
      </dgm:t>
    </dgm:pt>
    <dgm:pt modelId="{D6308ACC-BA56-44BB-90C8-CB92DE321390}">
      <dgm:prSet phldrT="[Text]" custT="1"/>
      <dgm:spPr/>
      <dgm:t>
        <a:bodyPr/>
        <a:lstStyle/>
        <a:p>
          <a:r>
            <a:rPr lang="en-US" sz="1200" b="1" dirty="0">
              <a:latin typeface="Graphik" panose="020B0503030202060203" pitchFamily="34" charset="0"/>
            </a:rPr>
            <a:t>Validate Beneficiary Claims</a:t>
          </a:r>
        </a:p>
      </dgm:t>
    </dgm:pt>
    <dgm:pt modelId="{8C011D0B-3B98-4EDF-BC0C-306D624F9E2A}" type="parTrans" cxnId="{BE397BDC-38D7-481E-A68F-E534F0E97075}">
      <dgm:prSet/>
      <dgm:spPr/>
      <dgm:t>
        <a:bodyPr/>
        <a:lstStyle/>
        <a:p>
          <a:endParaRPr lang="en-US" sz="1200" b="1">
            <a:latin typeface="Graphik" panose="020B0503030202060203" pitchFamily="34" charset="0"/>
          </a:endParaRPr>
        </a:p>
      </dgm:t>
    </dgm:pt>
    <dgm:pt modelId="{1DA08D2E-8865-453A-965B-209299711C1F}" type="sibTrans" cxnId="{BE397BDC-38D7-481E-A68F-E534F0E97075}">
      <dgm:prSet/>
      <dgm:spPr/>
      <dgm:t>
        <a:bodyPr/>
        <a:lstStyle/>
        <a:p>
          <a:endParaRPr lang="en-US" sz="1200" b="1">
            <a:latin typeface="Graphik" panose="020B0503030202060203" pitchFamily="34" charset="0"/>
          </a:endParaRPr>
        </a:p>
      </dgm:t>
    </dgm:pt>
    <dgm:pt modelId="{7B032845-9A91-4D7C-A6FA-1DA714CDA250}">
      <dgm:prSet phldrT="[Text]" custT="1"/>
      <dgm:spPr/>
      <dgm:t>
        <a:bodyPr/>
        <a:lstStyle/>
        <a:p>
          <a:r>
            <a:rPr lang="en-US" sz="1200" b="1" dirty="0">
              <a:latin typeface="Graphik" panose="020B0503030202060203" pitchFamily="34" charset="0"/>
            </a:rPr>
            <a:t> </a:t>
          </a:r>
        </a:p>
      </dgm:t>
    </dgm:pt>
    <dgm:pt modelId="{2087A5FE-2227-4EF6-83E9-EE350A790A20}" type="sibTrans" cxnId="{6086CABC-5DD1-4503-B140-70B3B196F47F}">
      <dgm:prSet/>
      <dgm:spPr/>
      <dgm:t>
        <a:bodyPr/>
        <a:lstStyle/>
        <a:p>
          <a:endParaRPr lang="en-US" sz="1200" b="1">
            <a:latin typeface="Graphik" panose="020B0503030202060203" pitchFamily="34" charset="0"/>
          </a:endParaRPr>
        </a:p>
      </dgm:t>
    </dgm:pt>
    <dgm:pt modelId="{EE48BB84-8745-48A3-9A8C-18C6CD935E75}" type="parTrans" cxnId="{6086CABC-5DD1-4503-B140-70B3B196F47F}">
      <dgm:prSet/>
      <dgm:spPr/>
      <dgm:t>
        <a:bodyPr/>
        <a:lstStyle/>
        <a:p>
          <a:endParaRPr lang="en-US" sz="1200" b="1">
            <a:latin typeface="Graphik" panose="020B0503030202060203" pitchFamily="34" charset="0"/>
          </a:endParaRPr>
        </a:p>
      </dgm:t>
    </dgm:pt>
    <dgm:pt modelId="{37341B29-EFAD-4DEA-93D3-DCE8F71E5774}" type="pres">
      <dgm:prSet presAssocID="{8AFD280D-8A82-4C55-AE84-0737A15547E3}" presName="Name0" presStyleCnt="0">
        <dgm:presLayoutVars>
          <dgm:dir/>
          <dgm:resizeHandles val="exact"/>
        </dgm:presLayoutVars>
      </dgm:prSet>
      <dgm:spPr/>
    </dgm:pt>
    <dgm:pt modelId="{3A7A6877-2687-4080-9396-EF1F3CBEE0A7}" type="pres">
      <dgm:prSet presAssocID="{8AFD280D-8A82-4C55-AE84-0737A15547E3}" presName="arrow" presStyleLbl="bgShp" presStyleIdx="0" presStyleCnt="1" custScaleY="48215"/>
      <dgm:spPr>
        <a:prstGeom prst="rect">
          <a:avLst/>
        </a:prstGeom>
        <a:solidFill>
          <a:srgbClr val="C187ED"/>
        </a:solidFill>
      </dgm:spPr>
    </dgm:pt>
    <dgm:pt modelId="{6051F98A-3A1B-4453-AF29-CB312B359D65}" type="pres">
      <dgm:prSet presAssocID="{8AFD280D-8A82-4C55-AE84-0737A15547E3}" presName="points" presStyleCnt="0"/>
      <dgm:spPr/>
    </dgm:pt>
    <dgm:pt modelId="{D6F60BEB-5E37-4F90-8106-3ECDB5085763}" type="pres">
      <dgm:prSet presAssocID="{16764718-3C22-4662-8918-752F4AAAB0AD}" presName="compositeA" presStyleCnt="0"/>
      <dgm:spPr/>
    </dgm:pt>
    <dgm:pt modelId="{8656F673-CDE6-42D2-AC7E-F64FC1377DB2}" type="pres">
      <dgm:prSet presAssocID="{16764718-3C22-4662-8918-752F4AAAB0AD}" presName="textA" presStyleLbl="revTx" presStyleIdx="0" presStyleCnt="8">
        <dgm:presLayoutVars>
          <dgm:bulletEnabled val="1"/>
        </dgm:presLayoutVars>
      </dgm:prSet>
      <dgm:spPr/>
    </dgm:pt>
    <dgm:pt modelId="{16F7D72F-819C-4778-9C2B-C4C0F86E24ED}" type="pres">
      <dgm:prSet presAssocID="{16764718-3C22-4662-8918-752F4AAAB0AD}" presName="circleA" presStyleLbl="node1" presStyleIdx="0" presStyleCnt="8"/>
      <dgm:spPr>
        <a:solidFill>
          <a:schemeClr val="bg1"/>
        </a:solidFill>
      </dgm:spPr>
    </dgm:pt>
    <dgm:pt modelId="{5CC6B523-F6FC-4D54-A27E-319B929ADA2B}" type="pres">
      <dgm:prSet presAssocID="{16764718-3C22-4662-8918-752F4AAAB0AD}" presName="spaceA" presStyleCnt="0"/>
      <dgm:spPr/>
    </dgm:pt>
    <dgm:pt modelId="{3099DE3C-FEF7-4A49-9CAA-8ADF2A65BFD3}" type="pres">
      <dgm:prSet presAssocID="{B873E3BE-8CE0-4C9D-8E19-C89F61258C34}" presName="space" presStyleCnt="0"/>
      <dgm:spPr/>
    </dgm:pt>
    <dgm:pt modelId="{C843B1D5-0F5A-4A0A-AA89-18940A41BF75}" type="pres">
      <dgm:prSet presAssocID="{7B032845-9A91-4D7C-A6FA-1DA714CDA250}" presName="compositeB" presStyleCnt="0"/>
      <dgm:spPr/>
    </dgm:pt>
    <dgm:pt modelId="{65D29666-0119-43C3-932D-7BCBF59196BA}" type="pres">
      <dgm:prSet presAssocID="{7B032845-9A91-4D7C-A6FA-1DA714CDA250}" presName="textB" presStyleLbl="revTx" presStyleIdx="1" presStyleCnt="8">
        <dgm:presLayoutVars>
          <dgm:bulletEnabled val="1"/>
        </dgm:presLayoutVars>
      </dgm:prSet>
      <dgm:spPr/>
    </dgm:pt>
    <dgm:pt modelId="{3F8B5A4B-91F0-40E2-8506-F49EF75A6DAA}" type="pres">
      <dgm:prSet presAssocID="{7B032845-9A91-4D7C-A6FA-1DA714CDA250}" presName="circleB" presStyleLbl="node1" presStyleIdx="1" presStyleCnt="8"/>
      <dgm:spPr>
        <a:solidFill>
          <a:schemeClr val="bg1"/>
        </a:solidFill>
      </dgm:spPr>
    </dgm:pt>
    <dgm:pt modelId="{B2380B0A-99FC-491B-8977-F8111655C611}" type="pres">
      <dgm:prSet presAssocID="{7B032845-9A91-4D7C-A6FA-1DA714CDA250}" presName="spaceB" presStyleCnt="0"/>
      <dgm:spPr/>
    </dgm:pt>
    <dgm:pt modelId="{64282893-16FE-4C54-85F7-283AD31C6AF1}" type="pres">
      <dgm:prSet presAssocID="{2087A5FE-2227-4EF6-83E9-EE350A790A20}" presName="space" presStyleCnt="0"/>
      <dgm:spPr/>
    </dgm:pt>
    <dgm:pt modelId="{1D7261A5-7B9A-46E3-BBC3-68EA4873B6C3}" type="pres">
      <dgm:prSet presAssocID="{F176CF95-1CD8-4816-832A-38911D9484DF}" presName="compositeA" presStyleCnt="0"/>
      <dgm:spPr/>
    </dgm:pt>
    <dgm:pt modelId="{9E97846B-FEC0-41E4-A9FF-3F0C744BECE7}" type="pres">
      <dgm:prSet presAssocID="{F176CF95-1CD8-4816-832A-38911D9484DF}" presName="textA" presStyleLbl="revTx" presStyleIdx="2" presStyleCnt="8">
        <dgm:presLayoutVars>
          <dgm:bulletEnabled val="1"/>
        </dgm:presLayoutVars>
      </dgm:prSet>
      <dgm:spPr/>
    </dgm:pt>
    <dgm:pt modelId="{EF725FBA-3042-4137-AD9A-14357E36E738}" type="pres">
      <dgm:prSet presAssocID="{F176CF95-1CD8-4816-832A-38911D9484DF}" presName="circleA" presStyleLbl="node1" presStyleIdx="2" presStyleCnt="8"/>
      <dgm:spPr>
        <a:solidFill>
          <a:schemeClr val="bg1"/>
        </a:solidFill>
      </dgm:spPr>
    </dgm:pt>
    <dgm:pt modelId="{9DD68463-24AB-469F-9FDD-F02BE3842398}" type="pres">
      <dgm:prSet presAssocID="{F176CF95-1CD8-4816-832A-38911D9484DF}" presName="spaceA" presStyleCnt="0"/>
      <dgm:spPr/>
    </dgm:pt>
    <dgm:pt modelId="{318EB819-AD40-46C8-8277-0410963F1651}" type="pres">
      <dgm:prSet presAssocID="{8A4CE87B-43AB-443D-A94E-2372F105522E}" presName="space" presStyleCnt="0"/>
      <dgm:spPr/>
    </dgm:pt>
    <dgm:pt modelId="{6686DD1B-82C0-45B4-AC46-AB4FB39F10EB}" type="pres">
      <dgm:prSet presAssocID="{922F5560-BDF3-4727-ACCB-84973879038E}" presName="compositeB" presStyleCnt="0"/>
      <dgm:spPr/>
    </dgm:pt>
    <dgm:pt modelId="{C5C1894D-FE2B-41B5-9BA7-518B73378AF7}" type="pres">
      <dgm:prSet presAssocID="{922F5560-BDF3-4727-ACCB-84973879038E}" presName="textB" presStyleLbl="revTx" presStyleIdx="3" presStyleCnt="8">
        <dgm:presLayoutVars>
          <dgm:bulletEnabled val="1"/>
        </dgm:presLayoutVars>
      </dgm:prSet>
      <dgm:spPr/>
    </dgm:pt>
    <dgm:pt modelId="{3ACB998A-DCDF-4FD7-9A3F-F9305B084455}" type="pres">
      <dgm:prSet presAssocID="{922F5560-BDF3-4727-ACCB-84973879038E}" presName="circleB" presStyleLbl="node1" presStyleIdx="3" presStyleCnt="8"/>
      <dgm:spPr>
        <a:solidFill>
          <a:schemeClr val="bg1"/>
        </a:solidFill>
      </dgm:spPr>
    </dgm:pt>
    <dgm:pt modelId="{5ED67B36-5912-4983-9744-6EECF1C49969}" type="pres">
      <dgm:prSet presAssocID="{922F5560-BDF3-4727-ACCB-84973879038E}" presName="spaceB" presStyleCnt="0"/>
      <dgm:spPr/>
    </dgm:pt>
    <dgm:pt modelId="{D82401C1-5568-4F31-BED8-6E8A8A47C03E}" type="pres">
      <dgm:prSet presAssocID="{38BEBDBD-913E-4DC5-890E-3BB7FC59011B}" presName="space" presStyleCnt="0"/>
      <dgm:spPr/>
    </dgm:pt>
    <dgm:pt modelId="{10BCCB94-9A68-4CC2-8699-49ACAE221709}" type="pres">
      <dgm:prSet presAssocID="{D6308ACC-BA56-44BB-90C8-CB92DE321390}" presName="compositeA" presStyleCnt="0"/>
      <dgm:spPr/>
    </dgm:pt>
    <dgm:pt modelId="{3FEEE6FF-720A-4244-ABF5-3641E2DC3BB9}" type="pres">
      <dgm:prSet presAssocID="{D6308ACC-BA56-44BB-90C8-CB92DE321390}" presName="textA" presStyleLbl="revTx" presStyleIdx="4" presStyleCnt="8">
        <dgm:presLayoutVars>
          <dgm:bulletEnabled val="1"/>
        </dgm:presLayoutVars>
      </dgm:prSet>
      <dgm:spPr/>
    </dgm:pt>
    <dgm:pt modelId="{881116FA-EF3B-4974-80B0-A0A9CBEFD988}" type="pres">
      <dgm:prSet presAssocID="{D6308ACC-BA56-44BB-90C8-CB92DE321390}" presName="circleA" presStyleLbl="node1" presStyleIdx="4" presStyleCnt="8"/>
      <dgm:spPr>
        <a:solidFill>
          <a:schemeClr val="bg1"/>
        </a:solidFill>
      </dgm:spPr>
    </dgm:pt>
    <dgm:pt modelId="{C0DF6FC9-FB5E-457D-84A4-6B04A827A91B}" type="pres">
      <dgm:prSet presAssocID="{D6308ACC-BA56-44BB-90C8-CB92DE321390}" presName="spaceA" presStyleCnt="0"/>
      <dgm:spPr/>
    </dgm:pt>
    <dgm:pt modelId="{74A951A1-AE38-4AC1-958C-68F9DB13D438}" type="pres">
      <dgm:prSet presAssocID="{1DA08D2E-8865-453A-965B-209299711C1F}" presName="space" presStyleCnt="0"/>
      <dgm:spPr/>
    </dgm:pt>
    <dgm:pt modelId="{87776E84-8541-4D60-B661-40C935F6A260}" type="pres">
      <dgm:prSet presAssocID="{E063EED3-EE15-4056-B958-A49B1C104CEA}" presName="compositeB" presStyleCnt="0"/>
      <dgm:spPr/>
    </dgm:pt>
    <dgm:pt modelId="{74303DC6-1B3F-43FE-B94F-03499B632F13}" type="pres">
      <dgm:prSet presAssocID="{E063EED3-EE15-4056-B958-A49B1C104CEA}" presName="textB" presStyleLbl="revTx" presStyleIdx="5" presStyleCnt="8">
        <dgm:presLayoutVars>
          <dgm:bulletEnabled val="1"/>
        </dgm:presLayoutVars>
      </dgm:prSet>
      <dgm:spPr/>
    </dgm:pt>
    <dgm:pt modelId="{C3F1D098-5A31-47FD-B3A7-7A19CF480CEA}" type="pres">
      <dgm:prSet presAssocID="{E063EED3-EE15-4056-B958-A49B1C104CEA}" presName="circleB" presStyleLbl="node1" presStyleIdx="5" presStyleCnt="8" custLinFactNeighborX="-1796" custLinFactNeighborY="56"/>
      <dgm:spPr>
        <a:solidFill>
          <a:schemeClr val="bg1"/>
        </a:solidFill>
      </dgm:spPr>
    </dgm:pt>
    <dgm:pt modelId="{ADD2082D-B0D8-40B1-B584-BC59F1C31EE3}" type="pres">
      <dgm:prSet presAssocID="{E063EED3-EE15-4056-B958-A49B1C104CEA}" presName="spaceB" presStyleCnt="0"/>
      <dgm:spPr/>
    </dgm:pt>
    <dgm:pt modelId="{BAF3F259-34AF-42DE-8094-3BA18DC0DB1F}" type="pres">
      <dgm:prSet presAssocID="{83AB68EF-5454-419E-B20F-77D7DC97A86B}" presName="space" presStyleCnt="0"/>
      <dgm:spPr/>
    </dgm:pt>
    <dgm:pt modelId="{8B783965-E59C-46D0-843A-8E2B2861A71E}" type="pres">
      <dgm:prSet presAssocID="{142A5D66-E268-4616-8ABD-9D81B550AE1E}" presName="compositeA" presStyleCnt="0"/>
      <dgm:spPr/>
    </dgm:pt>
    <dgm:pt modelId="{3F7C42AA-D6DA-4532-AC44-8FCAA9DFF07F}" type="pres">
      <dgm:prSet presAssocID="{142A5D66-E268-4616-8ABD-9D81B550AE1E}" presName="textA" presStyleLbl="revTx" presStyleIdx="6" presStyleCnt="8" custLinFactNeighborX="-23348" custLinFactNeighborY="125">
        <dgm:presLayoutVars>
          <dgm:bulletEnabled val="1"/>
        </dgm:presLayoutVars>
      </dgm:prSet>
      <dgm:spPr/>
    </dgm:pt>
    <dgm:pt modelId="{4ED3046C-3FB1-4F2D-807A-F8DDA6F9F44C}" type="pres">
      <dgm:prSet presAssocID="{142A5D66-E268-4616-8ABD-9D81B550AE1E}" presName="circleA" presStyleLbl="node1" presStyleIdx="6" presStyleCnt="8"/>
      <dgm:spPr>
        <a:solidFill>
          <a:schemeClr val="bg1"/>
        </a:solidFill>
      </dgm:spPr>
    </dgm:pt>
    <dgm:pt modelId="{4A570D2E-490F-48B3-AB51-C64BD27012C1}" type="pres">
      <dgm:prSet presAssocID="{142A5D66-E268-4616-8ABD-9D81B550AE1E}" presName="spaceA" presStyleCnt="0"/>
      <dgm:spPr/>
    </dgm:pt>
    <dgm:pt modelId="{FC6CB7CF-3306-40B6-8080-3ACA2465A8D9}" type="pres">
      <dgm:prSet presAssocID="{F26785A3-36D1-4BB5-BFCF-94C34EDCFF73}" presName="space" presStyleCnt="0"/>
      <dgm:spPr/>
    </dgm:pt>
    <dgm:pt modelId="{14C3902A-CB11-4838-BB0E-50331DCB62AF}" type="pres">
      <dgm:prSet presAssocID="{59F36B3D-5B29-47A7-BB16-81B4C79F3AE9}" presName="compositeB" presStyleCnt="0"/>
      <dgm:spPr/>
    </dgm:pt>
    <dgm:pt modelId="{46138EAE-6182-425E-A487-67FD783C9CC1}" type="pres">
      <dgm:prSet presAssocID="{59F36B3D-5B29-47A7-BB16-81B4C79F3AE9}" presName="textB" presStyleLbl="revTx" presStyleIdx="7" presStyleCnt="8">
        <dgm:presLayoutVars>
          <dgm:bulletEnabled val="1"/>
        </dgm:presLayoutVars>
      </dgm:prSet>
      <dgm:spPr/>
    </dgm:pt>
    <dgm:pt modelId="{E3530253-2BD1-40C2-9E94-4B415ECF63D6}" type="pres">
      <dgm:prSet presAssocID="{59F36B3D-5B29-47A7-BB16-81B4C79F3AE9}" presName="circleB" presStyleLbl="node1" presStyleIdx="7" presStyleCnt="8"/>
      <dgm:spPr>
        <a:solidFill>
          <a:srgbClr val="741BB7"/>
        </a:solidFill>
        <a:ln>
          <a:solidFill>
            <a:srgbClr val="741BB7"/>
          </a:solidFill>
        </a:ln>
      </dgm:spPr>
    </dgm:pt>
    <dgm:pt modelId="{4BB501CE-BF6B-41F5-AAE6-D404696640C0}" type="pres">
      <dgm:prSet presAssocID="{59F36B3D-5B29-47A7-BB16-81B4C79F3AE9}" presName="spaceB" presStyleCnt="0"/>
      <dgm:spPr/>
    </dgm:pt>
  </dgm:ptLst>
  <dgm:cxnLst>
    <dgm:cxn modelId="{89BA6B01-5019-4CCA-8537-1A18A91599EE}" srcId="{8AFD280D-8A82-4C55-AE84-0737A15547E3}" destId="{E063EED3-EE15-4056-B958-A49B1C104CEA}" srcOrd="5" destOrd="0" parTransId="{9B84EE1C-F164-48D2-979D-7E1599AF8625}" sibTransId="{83AB68EF-5454-419E-B20F-77D7DC97A86B}"/>
    <dgm:cxn modelId="{F334A319-100D-4DE1-9F3F-CE254B83679A}" srcId="{8AFD280D-8A82-4C55-AE84-0737A15547E3}" destId="{F176CF95-1CD8-4816-832A-38911D9484DF}" srcOrd="2" destOrd="0" parTransId="{F500F964-2BC8-45B6-BD96-0CC6DBF5D27A}" sibTransId="{8A4CE87B-43AB-443D-A94E-2372F105522E}"/>
    <dgm:cxn modelId="{543E8A1B-05D8-486F-9C7C-257946495388}" type="presOf" srcId="{F176CF95-1CD8-4816-832A-38911D9484DF}" destId="{9E97846B-FEC0-41E4-A9FF-3F0C744BECE7}" srcOrd="0" destOrd="0" presId="urn:microsoft.com/office/officeart/2005/8/layout/hProcess11"/>
    <dgm:cxn modelId="{536EF633-E8F4-4866-A5C0-E29D1BD7614C}" type="presOf" srcId="{142A5D66-E268-4616-8ABD-9D81B550AE1E}" destId="{3F7C42AA-D6DA-4532-AC44-8FCAA9DFF07F}" srcOrd="0" destOrd="0" presId="urn:microsoft.com/office/officeart/2005/8/layout/hProcess11"/>
    <dgm:cxn modelId="{869D0D5E-1C60-45C5-8CF2-73208F97BA2C}" type="presOf" srcId="{7B032845-9A91-4D7C-A6FA-1DA714CDA250}" destId="{65D29666-0119-43C3-932D-7BCBF59196BA}" srcOrd="0" destOrd="0" presId="urn:microsoft.com/office/officeart/2005/8/layout/hProcess11"/>
    <dgm:cxn modelId="{754D7C62-7621-41CA-91F7-86D052CD662A}" srcId="{8AFD280D-8A82-4C55-AE84-0737A15547E3}" destId="{16764718-3C22-4662-8918-752F4AAAB0AD}" srcOrd="0" destOrd="0" parTransId="{3F9A0D43-AF0A-495B-AD76-3DD2DE906447}" sibTransId="{B873E3BE-8CE0-4C9D-8E19-C89F61258C34}"/>
    <dgm:cxn modelId="{28CBC757-3BA7-4292-8942-5CAEADFEEB95}" type="presOf" srcId="{E063EED3-EE15-4056-B958-A49B1C104CEA}" destId="{74303DC6-1B3F-43FE-B94F-03499B632F13}" srcOrd="0" destOrd="0" presId="urn:microsoft.com/office/officeart/2005/8/layout/hProcess11"/>
    <dgm:cxn modelId="{DA186A89-247E-4965-B694-17DD0AC93C37}" type="presOf" srcId="{8AFD280D-8A82-4C55-AE84-0737A15547E3}" destId="{37341B29-EFAD-4DEA-93D3-DCE8F71E5774}" srcOrd="0" destOrd="0" presId="urn:microsoft.com/office/officeart/2005/8/layout/hProcess11"/>
    <dgm:cxn modelId="{1664E39D-39D3-4000-88F2-56131B43C8FE}" srcId="{8AFD280D-8A82-4C55-AE84-0737A15547E3}" destId="{142A5D66-E268-4616-8ABD-9D81B550AE1E}" srcOrd="6" destOrd="0" parTransId="{F962D5CC-6BE6-4B4A-85F4-8566FCA25C56}" sibTransId="{F26785A3-36D1-4BB5-BFCF-94C34EDCFF73}"/>
    <dgm:cxn modelId="{AACF8BAA-38AC-4811-AC1B-47E46CA0BC6A}" srcId="{8AFD280D-8A82-4C55-AE84-0737A15547E3}" destId="{922F5560-BDF3-4727-ACCB-84973879038E}" srcOrd="3" destOrd="0" parTransId="{DADEA3C7-9DBB-40B6-BAD0-6054B3D8515C}" sibTransId="{38BEBDBD-913E-4DC5-890E-3BB7FC59011B}"/>
    <dgm:cxn modelId="{8011D5B3-E298-4091-B046-293196853B22}" type="presOf" srcId="{59F36B3D-5B29-47A7-BB16-81B4C79F3AE9}" destId="{46138EAE-6182-425E-A487-67FD783C9CC1}" srcOrd="0" destOrd="0" presId="urn:microsoft.com/office/officeart/2005/8/layout/hProcess11"/>
    <dgm:cxn modelId="{6086CABC-5DD1-4503-B140-70B3B196F47F}" srcId="{8AFD280D-8A82-4C55-AE84-0737A15547E3}" destId="{7B032845-9A91-4D7C-A6FA-1DA714CDA250}" srcOrd="1" destOrd="0" parTransId="{EE48BB84-8745-48A3-9A8C-18C6CD935E75}" sibTransId="{2087A5FE-2227-4EF6-83E9-EE350A790A20}"/>
    <dgm:cxn modelId="{07860CC4-E2D9-484E-A34E-5A1D83B2BEF0}" srcId="{8AFD280D-8A82-4C55-AE84-0737A15547E3}" destId="{59F36B3D-5B29-47A7-BB16-81B4C79F3AE9}" srcOrd="7" destOrd="0" parTransId="{6254D8F8-CA26-489D-8863-CF708A3E0695}" sibTransId="{A11CB78A-724D-4454-A371-8EF805E2A35E}"/>
    <dgm:cxn modelId="{BE397BDC-38D7-481E-A68F-E534F0E97075}" srcId="{8AFD280D-8A82-4C55-AE84-0737A15547E3}" destId="{D6308ACC-BA56-44BB-90C8-CB92DE321390}" srcOrd="4" destOrd="0" parTransId="{8C011D0B-3B98-4EDF-BC0C-306D624F9E2A}" sibTransId="{1DA08D2E-8865-453A-965B-209299711C1F}"/>
    <dgm:cxn modelId="{CEEF1BDE-5E02-49F5-A04C-EEACF047FE66}" type="presOf" srcId="{16764718-3C22-4662-8918-752F4AAAB0AD}" destId="{8656F673-CDE6-42D2-AC7E-F64FC1377DB2}" srcOrd="0" destOrd="0" presId="urn:microsoft.com/office/officeart/2005/8/layout/hProcess11"/>
    <dgm:cxn modelId="{C3B232ED-24D8-4128-B0D7-7C74DC33F16D}" type="presOf" srcId="{D6308ACC-BA56-44BB-90C8-CB92DE321390}" destId="{3FEEE6FF-720A-4244-ABF5-3641E2DC3BB9}" srcOrd="0" destOrd="0" presId="urn:microsoft.com/office/officeart/2005/8/layout/hProcess11"/>
    <dgm:cxn modelId="{6A987BF9-B871-480B-B380-366246855226}" type="presOf" srcId="{922F5560-BDF3-4727-ACCB-84973879038E}" destId="{C5C1894D-FE2B-41B5-9BA7-518B73378AF7}" srcOrd="0" destOrd="0" presId="urn:microsoft.com/office/officeart/2005/8/layout/hProcess11"/>
    <dgm:cxn modelId="{C566A251-9E27-4C12-AFC1-2E43DF63117D}" type="presParOf" srcId="{37341B29-EFAD-4DEA-93D3-DCE8F71E5774}" destId="{3A7A6877-2687-4080-9396-EF1F3CBEE0A7}" srcOrd="0" destOrd="0" presId="urn:microsoft.com/office/officeart/2005/8/layout/hProcess11"/>
    <dgm:cxn modelId="{F6895D3D-47DF-41BF-8483-7860539EA30A}" type="presParOf" srcId="{37341B29-EFAD-4DEA-93D3-DCE8F71E5774}" destId="{6051F98A-3A1B-4453-AF29-CB312B359D65}" srcOrd="1" destOrd="0" presId="urn:microsoft.com/office/officeart/2005/8/layout/hProcess11"/>
    <dgm:cxn modelId="{DE49778E-1526-4477-992A-AA6E5192E5BC}" type="presParOf" srcId="{6051F98A-3A1B-4453-AF29-CB312B359D65}" destId="{D6F60BEB-5E37-4F90-8106-3ECDB5085763}" srcOrd="0" destOrd="0" presId="urn:microsoft.com/office/officeart/2005/8/layout/hProcess11"/>
    <dgm:cxn modelId="{266C7765-73EB-42EC-8C5E-AFA2E484130D}" type="presParOf" srcId="{D6F60BEB-5E37-4F90-8106-3ECDB5085763}" destId="{8656F673-CDE6-42D2-AC7E-F64FC1377DB2}" srcOrd="0" destOrd="0" presId="urn:microsoft.com/office/officeart/2005/8/layout/hProcess11"/>
    <dgm:cxn modelId="{AF2926DF-BEE2-44F9-A9C6-3B3CD31D3837}" type="presParOf" srcId="{D6F60BEB-5E37-4F90-8106-3ECDB5085763}" destId="{16F7D72F-819C-4778-9C2B-C4C0F86E24ED}" srcOrd="1" destOrd="0" presId="urn:microsoft.com/office/officeart/2005/8/layout/hProcess11"/>
    <dgm:cxn modelId="{11A0BE76-E7F7-470F-AF9D-5D1073951F93}" type="presParOf" srcId="{D6F60BEB-5E37-4F90-8106-3ECDB5085763}" destId="{5CC6B523-F6FC-4D54-A27E-319B929ADA2B}" srcOrd="2" destOrd="0" presId="urn:microsoft.com/office/officeart/2005/8/layout/hProcess11"/>
    <dgm:cxn modelId="{C9EF7C9D-B71E-4FE6-A16D-CB16D64B6133}" type="presParOf" srcId="{6051F98A-3A1B-4453-AF29-CB312B359D65}" destId="{3099DE3C-FEF7-4A49-9CAA-8ADF2A65BFD3}" srcOrd="1" destOrd="0" presId="urn:microsoft.com/office/officeart/2005/8/layout/hProcess11"/>
    <dgm:cxn modelId="{4F73A32E-2DE3-489E-97CB-1C4BBBA78314}" type="presParOf" srcId="{6051F98A-3A1B-4453-AF29-CB312B359D65}" destId="{C843B1D5-0F5A-4A0A-AA89-18940A41BF75}" srcOrd="2" destOrd="0" presId="urn:microsoft.com/office/officeart/2005/8/layout/hProcess11"/>
    <dgm:cxn modelId="{1FD6F016-2651-4592-9C0F-3CABAA623D38}" type="presParOf" srcId="{C843B1D5-0F5A-4A0A-AA89-18940A41BF75}" destId="{65D29666-0119-43C3-932D-7BCBF59196BA}" srcOrd="0" destOrd="0" presId="urn:microsoft.com/office/officeart/2005/8/layout/hProcess11"/>
    <dgm:cxn modelId="{A1D6750A-F255-4E7C-8FB5-8723CC7E977A}" type="presParOf" srcId="{C843B1D5-0F5A-4A0A-AA89-18940A41BF75}" destId="{3F8B5A4B-91F0-40E2-8506-F49EF75A6DAA}" srcOrd="1" destOrd="0" presId="urn:microsoft.com/office/officeart/2005/8/layout/hProcess11"/>
    <dgm:cxn modelId="{1C7E45F2-D24C-4A77-99E7-964517AF8847}" type="presParOf" srcId="{C843B1D5-0F5A-4A0A-AA89-18940A41BF75}" destId="{B2380B0A-99FC-491B-8977-F8111655C611}" srcOrd="2" destOrd="0" presId="urn:microsoft.com/office/officeart/2005/8/layout/hProcess11"/>
    <dgm:cxn modelId="{A0B212EB-ED64-4DB0-9019-F38F1C460CE2}" type="presParOf" srcId="{6051F98A-3A1B-4453-AF29-CB312B359D65}" destId="{64282893-16FE-4C54-85F7-283AD31C6AF1}" srcOrd="3" destOrd="0" presId="urn:microsoft.com/office/officeart/2005/8/layout/hProcess11"/>
    <dgm:cxn modelId="{39E5DEA7-1719-4770-AAD4-5E4D632B651C}" type="presParOf" srcId="{6051F98A-3A1B-4453-AF29-CB312B359D65}" destId="{1D7261A5-7B9A-46E3-BBC3-68EA4873B6C3}" srcOrd="4" destOrd="0" presId="urn:microsoft.com/office/officeart/2005/8/layout/hProcess11"/>
    <dgm:cxn modelId="{4EEA016D-99A2-4A74-9147-7B4ACAECED16}" type="presParOf" srcId="{1D7261A5-7B9A-46E3-BBC3-68EA4873B6C3}" destId="{9E97846B-FEC0-41E4-A9FF-3F0C744BECE7}" srcOrd="0" destOrd="0" presId="urn:microsoft.com/office/officeart/2005/8/layout/hProcess11"/>
    <dgm:cxn modelId="{6BF8A3AB-8F83-4834-97C0-DCCB12D6E7E9}" type="presParOf" srcId="{1D7261A5-7B9A-46E3-BBC3-68EA4873B6C3}" destId="{EF725FBA-3042-4137-AD9A-14357E36E738}" srcOrd="1" destOrd="0" presId="urn:microsoft.com/office/officeart/2005/8/layout/hProcess11"/>
    <dgm:cxn modelId="{12FAAD21-8FE1-4DDD-9AC2-A0ABD0D22951}" type="presParOf" srcId="{1D7261A5-7B9A-46E3-BBC3-68EA4873B6C3}" destId="{9DD68463-24AB-469F-9FDD-F02BE3842398}" srcOrd="2" destOrd="0" presId="urn:microsoft.com/office/officeart/2005/8/layout/hProcess11"/>
    <dgm:cxn modelId="{18FB480D-DC3A-479B-AAB4-4628D5BE39AA}" type="presParOf" srcId="{6051F98A-3A1B-4453-AF29-CB312B359D65}" destId="{318EB819-AD40-46C8-8277-0410963F1651}" srcOrd="5" destOrd="0" presId="urn:microsoft.com/office/officeart/2005/8/layout/hProcess11"/>
    <dgm:cxn modelId="{677B2F48-4B1E-4397-8419-6F8AA4E5E7DA}" type="presParOf" srcId="{6051F98A-3A1B-4453-AF29-CB312B359D65}" destId="{6686DD1B-82C0-45B4-AC46-AB4FB39F10EB}" srcOrd="6" destOrd="0" presId="urn:microsoft.com/office/officeart/2005/8/layout/hProcess11"/>
    <dgm:cxn modelId="{3E83D64B-8CD5-4D98-8412-B2C110C4D8EB}" type="presParOf" srcId="{6686DD1B-82C0-45B4-AC46-AB4FB39F10EB}" destId="{C5C1894D-FE2B-41B5-9BA7-518B73378AF7}" srcOrd="0" destOrd="0" presId="urn:microsoft.com/office/officeart/2005/8/layout/hProcess11"/>
    <dgm:cxn modelId="{9450F78B-9DC9-4E7C-9660-30B1D9361E26}" type="presParOf" srcId="{6686DD1B-82C0-45B4-AC46-AB4FB39F10EB}" destId="{3ACB998A-DCDF-4FD7-9A3F-F9305B084455}" srcOrd="1" destOrd="0" presId="urn:microsoft.com/office/officeart/2005/8/layout/hProcess11"/>
    <dgm:cxn modelId="{0A402394-86AE-4B76-BF45-21A4EA6E59F0}" type="presParOf" srcId="{6686DD1B-82C0-45B4-AC46-AB4FB39F10EB}" destId="{5ED67B36-5912-4983-9744-6EECF1C49969}" srcOrd="2" destOrd="0" presId="urn:microsoft.com/office/officeart/2005/8/layout/hProcess11"/>
    <dgm:cxn modelId="{41F894D6-A0B1-4B5B-AD70-04D478D072BC}" type="presParOf" srcId="{6051F98A-3A1B-4453-AF29-CB312B359D65}" destId="{D82401C1-5568-4F31-BED8-6E8A8A47C03E}" srcOrd="7" destOrd="0" presId="urn:microsoft.com/office/officeart/2005/8/layout/hProcess11"/>
    <dgm:cxn modelId="{313FAA76-30DE-4F6D-92C0-6F98BC9584D0}" type="presParOf" srcId="{6051F98A-3A1B-4453-AF29-CB312B359D65}" destId="{10BCCB94-9A68-4CC2-8699-49ACAE221709}" srcOrd="8" destOrd="0" presId="urn:microsoft.com/office/officeart/2005/8/layout/hProcess11"/>
    <dgm:cxn modelId="{81AA8074-2DC4-4945-8423-0A303F8C9136}" type="presParOf" srcId="{10BCCB94-9A68-4CC2-8699-49ACAE221709}" destId="{3FEEE6FF-720A-4244-ABF5-3641E2DC3BB9}" srcOrd="0" destOrd="0" presId="urn:microsoft.com/office/officeart/2005/8/layout/hProcess11"/>
    <dgm:cxn modelId="{D200F733-BE9B-4843-A898-B9E8EA3DB086}" type="presParOf" srcId="{10BCCB94-9A68-4CC2-8699-49ACAE221709}" destId="{881116FA-EF3B-4974-80B0-A0A9CBEFD988}" srcOrd="1" destOrd="0" presId="urn:microsoft.com/office/officeart/2005/8/layout/hProcess11"/>
    <dgm:cxn modelId="{059E0133-50C8-4515-9175-464297EBEF73}" type="presParOf" srcId="{10BCCB94-9A68-4CC2-8699-49ACAE221709}" destId="{C0DF6FC9-FB5E-457D-84A4-6B04A827A91B}" srcOrd="2" destOrd="0" presId="urn:microsoft.com/office/officeart/2005/8/layout/hProcess11"/>
    <dgm:cxn modelId="{2383A692-E8E9-4013-A570-42BDF1232F85}" type="presParOf" srcId="{6051F98A-3A1B-4453-AF29-CB312B359D65}" destId="{74A951A1-AE38-4AC1-958C-68F9DB13D438}" srcOrd="9" destOrd="0" presId="urn:microsoft.com/office/officeart/2005/8/layout/hProcess11"/>
    <dgm:cxn modelId="{D205E36E-A8F0-4D90-9F46-2F17AA07F7A4}" type="presParOf" srcId="{6051F98A-3A1B-4453-AF29-CB312B359D65}" destId="{87776E84-8541-4D60-B661-40C935F6A260}" srcOrd="10" destOrd="0" presId="urn:microsoft.com/office/officeart/2005/8/layout/hProcess11"/>
    <dgm:cxn modelId="{A5362870-A964-4ADB-A85A-C3AA93123F33}" type="presParOf" srcId="{87776E84-8541-4D60-B661-40C935F6A260}" destId="{74303DC6-1B3F-43FE-B94F-03499B632F13}" srcOrd="0" destOrd="0" presId="urn:microsoft.com/office/officeart/2005/8/layout/hProcess11"/>
    <dgm:cxn modelId="{5B1B43C3-714F-42D3-BEDB-D914CDA89642}" type="presParOf" srcId="{87776E84-8541-4D60-B661-40C935F6A260}" destId="{C3F1D098-5A31-47FD-B3A7-7A19CF480CEA}" srcOrd="1" destOrd="0" presId="urn:microsoft.com/office/officeart/2005/8/layout/hProcess11"/>
    <dgm:cxn modelId="{867D9F36-A51B-4590-96BE-666E868B3F72}" type="presParOf" srcId="{87776E84-8541-4D60-B661-40C935F6A260}" destId="{ADD2082D-B0D8-40B1-B584-BC59F1C31EE3}" srcOrd="2" destOrd="0" presId="urn:microsoft.com/office/officeart/2005/8/layout/hProcess11"/>
    <dgm:cxn modelId="{44A92E85-242F-4576-BE8E-D6BF17AF6EC4}" type="presParOf" srcId="{6051F98A-3A1B-4453-AF29-CB312B359D65}" destId="{BAF3F259-34AF-42DE-8094-3BA18DC0DB1F}" srcOrd="11" destOrd="0" presId="urn:microsoft.com/office/officeart/2005/8/layout/hProcess11"/>
    <dgm:cxn modelId="{BC2D9B52-162D-4C4C-9182-ACC3DF60717F}" type="presParOf" srcId="{6051F98A-3A1B-4453-AF29-CB312B359D65}" destId="{8B783965-E59C-46D0-843A-8E2B2861A71E}" srcOrd="12" destOrd="0" presId="urn:microsoft.com/office/officeart/2005/8/layout/hProcess11"/>
    <dgm:cxn modelId="{6B6B7343-7D17-4A34-9F61-2618E3ED6BFF}" type="presParOf" srcId="{8B783965-E59C-46D0-843A-8E2B2861A71E}" destId="{3F7C42AA-D6DA-4532-AC44-8FCAA9DFF07F}" srcOrd="0" destOrd="0" presId="urn:microsoft.com/office/officeart/2005/8/layout/hProcess11"/>
    <dgm:cxn modelId="{0AAF19D2-2A13-4826-9121-1CCEA50DD7D0}" type="presParOf" srcId="{8B783965-E59C-46D0-843A-8E2B2861A71E}" destId="{4ED3046C-3FB1-4F2D-807A-F8DDA6F9F44C}" srcOrd="1" destOrd="0" presId="urn:microsoft.com/office/officeart/2005/8/layout/hProcess11"/>
    <dgm:cxn modelId="{72A0B03D-4BC2-46D8-ACEB-764C13C68B7D}" type="presParOf" srcId="{8B783965-E59C-46D0-843A-8E2B2861A71E}" destId="{4A570D2E-490F-48B3-AB51-C64BD27012C1}" srcOrd="2" destOrd="0" presId="urn:microsoft.com/office/officeart/2005/8/layout/hProcess11"/>
    <dgm:cxn modelId="{66DE9285-6CF3-4C06-82C2-9A6E91B5748E}" type="presParOf" srcId="{6051F98A-3A1B-4453-AF29-CB312B359D65}" destId="{FC6CB7CF-3306-40B6-8080-3ACA2465A8D9}" srcOrd="13" destOrd="0" presId="urn:microsoft.com/office/officeart/2005/8/layout/hProcess11"/>
    <dgm:cxn modelId="{7C8BFA5C-753E-4762-B202-3CB9DFC7F977}" type="presParOf" srcId="{6051F98A-3A1B-4453-AF29-CB312B359D65}" destId="{14C3902A-CB11-4838-BB0E-50331DCB62AF}" srcOrd="14" destOrd="0" presId="urn:microsoft.com/office/officeart/2005/8/layout/hProcess11"/>
    <dgm:cxn modelId="{FF7CECB9-854F-46DE-90C6-46FE768CA19D}" type="presParOf" srcId="{14C3902A-CB11-4838-BB0E-50331DCB62AF}" destId="{46138EAE-6182-425E-A487-67FD783C9CC1}" srcOrd="0" destOrd="0" presId="urn:microsoft.com/office/officeart/2005/8/layout/hProcess11"/>
    <dgm:cxn modelId="{0FFC2EFB-EFA8-4CBE-B528-4C19C5B1A7CC}" type="presParOf" srcId="{14C3902A-CB11-4838-BB0E-50331DCB62AF}" destId="{E3530253-2BD1-40C2-9E94-4B415ECF63D6}" srcOrd="1" destOrd="0" presId="urn:microsoft.com/office/officeart/2005/8/layout/hProcess11"/>
    <dgm:cxn modelId="{82A3FEAB-6042-46AA-8F06-5B8B41CE072D}" type="presParOf" srcId="{14C3902A-CB11-4838-BB0E-50331DCB62AF}" destId="{4BB501CE-BF6B-41F5-AAE6-D404696640C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FD280D-8A82-4C55-AE84-0737A15547E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E063EED3-EE15-4056-B958-A49B1C104CEA}">
      <dgm:prSet phldrT="[Text]" custT="1"/>
      <dgm:spPr/>
      <dgm:t>
        <a:bodyPr/>
        <a:lstStyle/>
        <a:p>
          <a:r>
            <a:rPr lang="en-US" sz="1200" b="1" dirty="0">
              <a:latin typeface="Graphik" panose="020B0503030202060203" pitchFamily="34" charset="0"/>
            </a:rPr>
            <a:t>Reporting &amp; MI</a:t>
          </a:r>
        </a:p>
      </dgm:t>
    </dgm:pt>
    <dgm:pt modelId="{9B84EE1C-F164-48D2-979D-7E1599AF8625}" type="parTrans" cxnId="{89BA6B01-5019-4CCA-8537-1A18A91599EE}">
      <dgm:prSet/>
      <dgm:spPr/>
      <dgm:t>
        <a:bodyPr/>
        <a:lstStyle/>
        <a:p>
          <a:endParaRPr lang="en-US" sz="1200" b="1">
            <a:latin typeface="Graphik" panose="020B0503030202060203" pitchFamily="34" charset="0"/>
          </a:endParaRPr>
        </a:p>
      </dgm:t>
    </dgm:pt>
    <dgm:pt modelId="{83AB68EF-5454-419E-B20F-77D7DC97A86B}" type="sibTrans" cxnId="{89BA6B01-5019-4CCA-8537-1A18A91599EE}">
      <dgm:prSet/>
      <dgm:spPr/>
      <dgm:t>
        <a:bodyPr/>
        <a:lstStyle/>
        <a:p>
          <a:endParaRPr lang="en-US" sz="1200" b="1">
            <a:latin typeface="Graphik" panose="020B0503030202060203" pitchFamily="34" charset="0"/>
          </a:endParaRPr>
        </a:p>
      </dgm:t>
    </dgm:pt>
    <dgm:pt modelId="{142A5D66-E268-4616-8ABD-9D81B550AE1E}">
      <dgm:prSet phldrT="[Text]" custT="1"/>
      <dgm:spPr/>
      <dgm:t>
        <a:bodyPr/>
        <a:lstStyle/>
        <a:p>
          <a:endParaRPr lang="en-US" sz="1200" b="1" dirty="0">
            <a:latin typeface="Graphik" panose="020B0503030202060203" pitchFamily="34" charset="0"/>
          </a:endParaRPr>
        </a:p>
      </dgm:t>
    </dgm:pt>
    <dgm:pt modelId="{F962D5CC-6BE6-4B4A-85F4-8566FCA25C56}" type="parTrans" cxnId="{1664E39D-39D3-4000-88F2-56131B43C8FE}">
      <dgm:prSet/>
      <dgm:spPr/>
      <dgm:t>
        <a:bodyPr/>
        <a:lstStyle/>
        <a:p>
          <a:endParaRPr lang="en-US" sz="1200" b="1">
            <a:latin typeface="Graphik" panose="020B0503030202060203" pitchFamily="34" charset="0"/>
          </a:endParaRPr>
        </a:p>
      </dgm:t>
    </dgm:pt>
    <dgm:pt modelId="{F26785A3-36D1-4BB5-BFCF-94C34EDCFF73}" type="sibTrans" cxnId="{1664E39D-39D3-4000-88F2-56131B43C8FE}">
      <dgm:prSet/>
      <dgm:spPr/>
      <dgm:t>
        <a:bodyPr/>
        <a:lstStyle/>
        <a:p>
          <a:endParaRPr lang="en-US" sz="1200" b="1">
            <a:latin typeface="Graphik" panose="020B0503030202060203" pitchFamily="34" charset="0"/>
          </a:endParaRPr>
        </a:p>
      </dgm:t>
    </dgm:pt>
    <dgm:pt modelId="{59F36B3D-5B29-47A7-BB16-81B4C79F3AE9}">
      <dgm:prSet phldrT="[Text]" custT="1"/>
      <dgm:spPr/>
      <dgm:t>
        <a:bodyPr/>
        <a:lstStyle/>
        <a:p>
          <a:r>
            <a:rPr lang="en-US" sz="1200" b="1" dirty="0">
              <a:latin typeface="Graphik" panose="020B0503030202060203" pitchFamily="34" charset="0"/>
            </a:rPr>
            <a:t>Customer Letters</a:t>
          </a:r>
        </a:p>
      </dgm:t>
    </dgm:pt>
    <dgm:pt modelId="{6254D8F8-CA26-489D-8863-CF708A3E0695}" type="parTrans" cxnId="{07860CC4-E2D9-484E-A34E-5A1D83B2BEF0}">
      <dgm:prSet/>
      <dgm:spPr/>
      <dgm:t>
        <a:bodyPr/>
        <a:lstStyle/>
        <a:p>
          <a:endParaRPr lang="en-US" sz="1200" b="1">
            <a:latin typeface="Graphik" panose="020B0503030202060203" pitchFamily="34" charset="0"/>
          </a:endParaRPr>
        </a:p>
      </dgm:t>
    </dgm:pt>
    <dgm:pt modelId="{A11CB78A-724D-4454-A371-8EF805E2A35E}" type="sibTrans" cxnId="{07860CC4-E2D9-484E-A34E-5A1D83B2BEF0}">
      <dgm:prSet/>
      <dgm:spPr/>
      <dgm:t>
        <a:bodyPr/>
        <a:lstStyle/>
        <a:p>
          <a:endParaRPr lang="en-US" sz="1200" b="1">
            <a:latin typeface="Graphik" panose="020B0503030202060203" pitchFamily="34" charset="0"/>
          </a:endParaRPr>
        </a:p>
      </dgm:t>
    </dgm:pt>
    <dgm:pt modelId="{EF4BD8CF-E8DE-4598-8A42-6A96C759F038}">
      <dgm:prSet phldrT="[Text]" custT="1"/>
      <dgm:spPr/>
      <dgm:t>
        <a:bodyPr/>
        <a:lstStyle/>
        <a:p>
          <a:endParaRPr lang="en-US" sz="1200" b="1" dirty="0">
            <a:latin typeface="Graphik" panose="020B0503030202060203" pitchFamily="34" charset="0"/>
          </a:endParaRPr>
        </a:p>
      </dgm:t>
    </dgm:pt>
    <dgm:pt modelId="{7DCAC08B-270F-4858-B8B2-E70157F3CBF9}" type="parTrans" cxnId="{54381CDE-AA17-4B6E-B6C5-4179705DE64C}">
      <dgm:prSet/>
      <dgm:spPr/>
      <dgm:t>
        <a:bodyPr/>
        <a:lstStyle/>
        <a:p>
          <a:endParaRPr lang="en-US"/>
        </a:p>
      </dgm:t>
    </dgm:pt>
    <dgm:pt modelId="{925CE1E8-014F-43E5-883A-F1F58E663D1C}" type="sibTrans" cxnId="{54381CDE-AA17-4B6E-B6C5-4179705DE64C}">
      <dgm:prSet/>
      <dgm:spPr/>
      <dgm:t>
        <a:bodyPr/>
        <a:lstStyle/>
        <a:p>
          <a:endParaRPr lang="en-US"/>
        </a:p>
      </dgm:t>
    </dgm:pt>
    <dgm:pt modelId="{611E2141-3843-460D-95EB-1612AD89C4A7}">
      <dgm:prSet phldrT="[Text]" custT="1"/>
      <dgm:spPr/>
      <dgm:t>
        <a:bodyPr/>
        <a:lstStyle/>
        <a:p>
          <a:r>
            <a:rPr lang="en-US" sz="1200" b="1" dirty="0">
              <a:latin typeface="Graphik" panose="020B0503030202060203" pitchFamily="34" charset="0"/>
            </a:rPr>
            <a:t>NTMA to pay Account Balance</a:t>
          </a:r>
        </a:p>
      </dgm:t>
    </dgm:pt>
    <dgm:pt modelId="{06E1C2D6-8B07-4C50-BBC7-97C6CD2602AE}" type="parTrans" cxnId="{AAECE709-2E2D-49BC-80BA-41C3836B2D50}">
      <dgm:prSet/>
      <dgm:spPr/>
      <dgm:t>
        <a:bodyPr/>
        <a:lstStyle/>
        <a:p>
          <a:endParaRPr lang="en-US"/>
        </a:p>
      </dgm:t>
    </dgm:pt>
    <dgm:pt modelId="{4B8A8D11-2951-44F0-BF4E-9FCFC0174382}" type="sibTrans" cxnId="{AAECE709-2E2D-49BC-80BA-41C3836B2D50}">
      <dgm:prSet/>
      <dgm:spPr/>
      <dgm:t>
        <a:bodyPr/>
        <a:lstStyle/>
        <a:p>
          <a:endParaRPr lang="en-US"/>
        </a:p>
      </dgm:t>
    </dgm:pt>
    <dgm:pt modelId="{37341B29-EFAD-4DEA-93D3-DCE8F71E5774}" type="pres">
      <dgm:prSet presAssocID="{8AFD280D-8A82-4C55-AE84-0737A15547E3}" presName="Name0" presStyleCnt="0">
        <dgm:presLayoutVars>
          <dgm:dir/>
          <dgm:resizeHandles val="exact"/>
        </dgm:presLayoutVars>
      </dgm:prSet>
      <dgm:spPr/>
    </dgm:pt>
    <dgm:pt modelId="{3A7A6877-2687-4080-9396-EF1F3CBEE0A7}" type="pres">
      <dgm:prSet presAssocID="{8AFD280D-8A82-4C55-AE84-0737A15547E3}" presName="arrow" presStyleLbl="bgShp" presStyleIdx="0" presStyleCnt="1" custScaleY="48215" custLinFactNeighborX="8415" custLinFactNeighborY="-1354"/>
      <dgm:spPr>
        <a:prstGeom prst="rect">
          <a:avLst/>
        </a:prstGeom>
        <a:solidFill>
          <a:srgbClr val="C187ED"/>
        </a:solidFill>
      </dgm:spPr>
    </dgm:pt>
    <dgm:pt modelId="{6051F98A-3A1B-4453-AF29-CB312B359D65}" type="pres">
      <dgm:prSet presAssocID="{8AFD280D-8A82-4C55-AE84-0737A15547E3}" presName="points" presStyleCnt="0"/>
      <dgm:spPr/>
    </dgm:pt>
    <dgm:pt modelId="{B9BF74D4-DF6E-485C-8038-2A8B4A588397}" type="pres">
      <dgm:prSet presAssocID="{611E2141-3843-460D-95EB-1612AD89C4A7}" presName="compositeA" presStyleCnt="0"/>
      <dgm:spPr/>
    </dgm:pt>
    <dgm:pt modelId="{55261F8C-A735-4A89-AAB7-0E037A53736F}" type="pres">
      <dgm:prSet presAssocID="{611E2141-3843-460D-95EB-1612AD89C4A7}" presName="textA" presStyleLbl="revTx" presStyleIdx="0" presStyleCnt="5">
        <dgm:presLayoutVars>
          <dgm:bulletEnabled val="1"/>
        </dgm:presLayoutVars>
      </dgm:prSet>
      <dgm:spPr/>
    </dgm:pt>
    <dgm:pt modelId="{7BEFD56A-4FD6-4718-8B9A-027520CC21D1}" type="pres">
      <dgm:prSet presAssocID="{611E2141-3843-460D-95EB-1612AD89C4A7}" presName="circleA" presStyleLbl="node1" presStyleIdx="0" presStyleCnt="5"/>
      <dgm:spPr>
        <a:solidFill>
          <a:schemeClr val="bg1"/>
        </a:solidFill>
      </dgm:spPr>
    </dgm:pt>
    <dgm:pt modelId="{3BD52B61-6184-41CB-8FF1-0BFD159EB0A2}" type="pres">
      <dgm:prSet presAssocID="{611E2141-3843-460D-95EB-1612AD89C4A7}" presName="spaceA" presStyleCnt="0"/>
      <dgm:spPr/>
    </dgm:pt>
    <dgm:pt modelId="{3E1C7BFF-1333-4482-A173-ACAB5AA4C5B0}" type="pres">
      <dgm:prSet presAssocID="{4B8A8D11-2951-44F0-BF4E-9FCFC0174382}" presName="space" presStyleCnt="0"/>
      <dgm:spPr/>
    </dgm:pt>
    <dgm:pt modelId="{0672E844-4A4B-4A86-8E42-8633349C6A9A}" type="pres">
      <dgm:prSet presAssocID="{EF4BD8CF-E8DE-4598-8A42-6A96C759F038}" presName="compositeB" presStyleCnt="0"/>
      <dgm:spPr/>
    </dgm:pt>
    <dgm:pt modelId="{65ABBF01-9944-4267-A367-B8277C915A01}" type="pres">
      <dgm:prSet presAssocID="{EF4BD8CF-E8DE-4598-8A42-6A96C759F038}" presName="textB" presStyleLbl="revTx" presStyleIdx="1" presStyleCnt="5">
        <dgm:presLayoutVars>
          <dgm:bulletEnabled val="1"/>
        </dgm:presLayoutVars>
      </dgm:prSet>
      <dgm:spPr/>
    </dgm:pt>
    <dgm:pt modelId="{358918EB-F5D1-4879-B7AF-22DEF14247C2}" type="pres">
      <dgm:prSet presAssocID="{EF4BD8CF-E8DE-4598-8A42-6A96C759F038}" presName="circleB" presStyleLbl="node1" presStyleIdx="1" presStyleCnt="5"/>
      <dgm:spPr>
        <a:solidFill>
          <a:schemeClr val="bg1"/>
        </a:solidFill>
      </dgm:spPr>
    </dgm:pt>
    <dgm:pt modelId="{232A10B4-1109-45E1-8860-2F4CB41E9666}" type="pres">
      <dgm:prSet presAssocID="{EF4BD8CF-E8DE-4598-8A42-6A96C759F038}" presName="spaceB" presStyleCnt="0"/>
      <dgm:spPr/>
    </dgm:pt>
    <dgm:pt modelId="{C4351E4F-9FEA-4A23-90ED-616280E93F75}" type="pres">
      <dgm:prSet presAssocID="{925CE1E8-014F-43E5-883A-F1F58E663D1C}" presName="space" presStyleCnt="0"/>
      <dgm:spPr/>
    </dgm:pt>
    <dgm:pt modelId="{FCF490A2-891E-4A44-8220-E7730D25A9F4}" type="pres">
      <dgm:prSet presAssocID="{E063EED3-EE15-4056-B958-A49B1C104CEA}" presName="compositeA" presStyleCnt="0"/>
      <dgm:spPr/>
    </dgm:pt>
    <dgm:pt modelId="{D695CBEB-24BE-4A21-9B0E-69884DE55304}" type="pres">
      <dgm:prSet presAssocID="{E063EED3-EE15-4056-B958-A49B1C104CEA}" presName="textA" presStyleLbl="revTx" presStyleIdx="2" presStyleCnt="5">
        <dgm:presLayoutVars>
          <dgm:bulletEnabled val="1"/>
        </dgm:presLayoutVars>
      </dgm:prSet>
      <dgm:spPr/>
    </dgm:pt>
    <dgm:pt modelId="{7D5FC705-BDCF-41AD-8995-82AA4A2BCDFE}" type="pres">
      <dgm:prSet presAssocID="{E063EED3-EE15-4056-B958-A49B1C104CEA}" presName="circleA" presStyleLbl="node1" presStyleIdx="2" presStyleCnt="5"/>
      <dgm:spPr>
        <a:solidFill>
          <a:schemeClr val="bg1"/>
        </a:solidFill>
      </dgm:spPr>
    </dgm:pt>
    <dgm:pt modelId="{165E1227-C70A-453C-AC08-E22207554E86}" type="pres">
      <dgm:prSet presAssocID="{E063EED3-EE15-4056-B958-A49B1C104CEA}" presName="spaceA" presStyleCnt="0"/>
      <dgm:spPr/>
    </dgm:pt>
    <dgm:pt modelId="{BAF3F259-34AF-42DE-8094-3BA18DC0DB1F}" type="pres">
      <dgm:prSet presAssocID="{83AB68EF-5454-419E-B20F-77D7DC97A86B}" presName="space" presStyleCnt="0"/>
      <dgm:spPr/>
    </dgm:pt>
    <dgm:pt modelId="{2D5FF8D2-37CC-4A9B-A766-E4B2460932D2}" type="pres">
      <dgm:prSet presAssocID="{142A5D66-E268-4616-8ABD-9D81B550AE1E}" presName="compositeB" presStyleCnt="0"/>
      <dgm:spPr/>
    </dgm:pt>
    <dgm:pt modelId="{904F7E63-42A2-44CA-9C66-67A09DFC6D56}" type="pres">
      <dgm:prSet presAssocID="{142A5D66-E268-4616-8ABD-9D81B550AE1E}" presName="textB" presStyleLbl="revTx" presStyleIdx="3" presStyleCnt="5">
        <dgm:presLayoutVars>
          <dgm:bulletEnabled val="1"/>
        </dgm:presLayoutVars>
      </dgm:prSet>
      <dgm:spPr/>
    </dgm:pt>
    <dgm:pt modelId="{19930C90-FCBA-4503-ADD5-A2534FF29803}" type="pres">
      <dgm:prSet presAssocID="{142A5D66-E268-4616-8ABD-9D81B550AE1E}" presName="circleB" presStyleLbl="node1" presStyleIdx="3" presStyleCnt="5"/>
      <dgm:spPr>
        <a:solidFill>
          <a:schemeClr val="bg1"/>
        </a:solidFill>
      </dgm:spPr>
    </dgm:pt>
    <dgm:pt modelId="{D8C28C40-E423-4C4B-88B0-33D69CF825CA}" type="pres">
      <dgm:prSet presAssocID="{142A5D66-E268-4616-8ABD-9D81B550AE1E}" presName="spaceB" presStyleCnt="0"/>
      <dgm:spPr/>
    </dgm:pt>
    <dgm:pt modelId="{FC6CB7CF-3306-40B6-8080-3ACA2465A8D9}" type="pres">
      <dgm:prSet presAssocID="{F26785A3-36D1-4BB5-BFCF-94C34EDCFF73}" presName="space" presStyleCnt="0"/>
      <dgm:spPr/>
    </dgm:pt>
    <dgm:pt modelId="{8356F627-F32E-4F99-AE1F-9FB2F5867E1D}" type="pres">
      <dgm:prSet presAssocID="{59F36B3D-5B29-47A7-BB16-81B4C79F3AE9}" presName="compositeA" presStyleCnt="0"/>
      <dgm:spPr/>
    </dgm:pt>
    <dgm:pt modelId="{5D0009D2-C11A-4847-9B7D-487450DC01C1}" type="pres">
      <dgm:prSet presAssocID="{59F36B3D-5B29-47A7-BB16-81B4C79F3AE9}" presName="textA" presStyleLbl="revTx" presStyleIdx="4" presStyleCnt="5">
        <dgm:presLayoutVars>
          <dgm:bulletEnabled val="1"/>
        </dgm:presLayoutVars>
      </dgm:prSet>
      <dgm:spPr/>
    </dgm:pt>
    <dgm:pt modelId="{E2C658D1-F637-48BF-BFEB-5F1B599B05F8}" type="pres">
      <dgm:prSet presAssocID="{59F36B3D-5B29-47A7-BB16-81B4C79F3AE9}" presName="circleA" presStyleLbl="node1" presStyleIdx="4" presStyleCnt="5"/>
      <dgm:spPr>
        <a:solidFill>
          <a:schemeClr val="bg1"/>
        </a:solidFill>
      </dgm:spPr>
    </dgm:pt>
    <dgm:pt modelId="{1D658C80-8DE2-4459-BAE3-42D0739C650E}" type="pres">
      <dgm:prSet presAssocID="{59F36B3D-5B29-47A7-BB16-81B4C79F3AE9}" presName="spaceA" presStyleCnt="0"/>
      <dgm:spPr/>
    </dgm:pt>
  </dgm:ptLst>
  <dgm:cxnLst>
    <dgm:cxn modelId="{89BA6B01-5019-4CCA-8537-1A18A91599EE}" srcId="{8AFD280D-8A82-4C55-AE84-0737A15547E3}" destId="{E063EED3-EE15-4056-B958-A49B1C104CEA}" srcOrd="2" destOrd="0" parTransId="{9B84EE1C-F164-48D2-979D-7E1599AF8625}" sibTransId="{83AB68EF-5454-419E-B20F-77D7DC97A86B}"/>
    <dgm:cxn modelId="{AAECE709-2E2D-49BC-80BA-41C3836B2D50}" srcId="{8AFD280D-8A82-4C55-AE84-0737A15547E3}" destId="{611E2141-3843-460D-95EB-1612AD89C4A7}" srcOrd="0" destOrd="0" parTransId="{06E1C2D6-8B07-4C50-BBC7-97C6CD2602AE}" sibTransId="{4B8A8D11-2951-44F0-BF4E-9FCFC0174382}"/>
    <dgm:cxn modelId="{EFF7872A-EBCB-4138-AB7C-B74375845AE4}" type="presOf" srcId="{59F36B3D-5B29-47A7-BB16-81B4C79F3AE9}" destId="{5D0009D2-C11A-4847-9B7D-487450DC01C1}" srcOrd="0" destOrd="0" presId="urn:microsoft.com/office/officeart/2005/8/layout/hProcess11"/>
    <dgm:cxn modelId="{99CB806E-5173-463A-A59A-A1BD32F34313}" type="presOf" srcId="{142A5D66-E268-4616-8ABD-9D81B550AE1E}" destId="{904F7E63-42A2-44CA-9C66-67A09DFC6D56}" srcOrd="0" destOrd="0" presId="urn:microsoft.com/office/officeart/2005/8/layout/hProcess11"/>
    <dgm:cxn modelId="{A3936C80-885C-4328-ADED-C37DAC8693D9}" type="presOf" srcId="{E063EED3-EE15-4056-B958-A49B1C104CEA}" destId="{D695CBEB-24BE-4A21-9B0E-69884DE55304}" srcOrd="0" destOrd="0" presId="urn:microsoft.com/office/officeart/2005/8/layout/hProcess11"/>
    <dgm:cxn modelId="{DA186A89-247E-4965-B694-17DD0AC93C37}" type="presOf" srcId="{8AFD280D-8A82-4C55-AE84-0737A15547E3}" destId="{37341B29-EFAD-4DEA-93D3-DCE8F71E5774}" srcOrd="0" destOrd="0" presId="urn:microsoft.com/office/officeart/2005/8/layout/hProcess11"/>
    <dgm:cxn modelId="{1664E39D-39D3-4000-88F2-56131B43C8FE}" srcId="{8AFD280D-8A82-4C55-AE84-0737A15547E3}" destId="{142A5D66-E268-4616-8ABD-9D81B550AE1E}" srcOrd="3" destOrd="0" parTransId="{F962D5CC-6BE6-4B4A-85F4-8566FCA25C56}" sibTransId="{F26785A3-36D1-4BB5-BFCF-94C34EDCFF73}"/>
    <dgm:cxn modelId="{284BC3A5-A404-4BC9-901B-265F45DD6EF3}" type="presOf" srcId="{611E2141-3843-460D-95EB-1612AD89C4A7}" destId="{55261F8C-A735-4A89-AAB7-0E037A53736F}" srcOrd="0" destOrd="0" presId="urn:microsoft.com/office/officeart/2005/8/layout/hProcess11"/>
    <dgm:cxn modelId="{DA3756AB-1AED-442A-8F64-3C660FE32A67}" type="presOf" srcId="{EF4BD8CF-E8DE-4598-8A42-6A96C759F038}" destId="{65ABBF01-9944-4267-A367-B8277C915A01}" srcOrd="0" destOrd="0" presId="urn:microsoft.com/office/officeart/2005/8/layout/hProcess11"/>
    <dgm:cxn modelId="{07860CC4-E2D9-484E-A34E-5A1D83B2BEF0}" srcId="{8AFD280D-8A82-4C55-AE84-0737A15547E3}" destId="{59F36B3D-5B29-47A7-BB16-81B4C79F3AE9}" srcOrd="4" destOrd="0" parTransId="{6254D8F8-CA26-489D-8863-CF708A3E0695}" sibTransId="{A11CB78A-724D-4454-A371-8EF805E2A35E}"/>
    <dgm:cxn modelId="{54381CDE-AA17-4B6E-B6C5-4179705DE64C}" srcId="{8AFD280D-8A82-4C55-AE84-0737A15547E3}" destId="{EF4BD8CF-E8DE-4598-8A42-6A96C759F038}" srcOrd="1" destOrd="0" parTransId="{7DCAC08B-270F-4858-B8B2-E70157F3CBF9}" sibTransId="{925CE1E8-014F-43E5-883A-F1F58E663D1C}"/>
    <dgm:cxn modelId="{C566A251-9E27-4C12-AFC1-2E43DF63117D}" type="presParOf" srcId="{37341B29-EFAD-4DEA-93D3-DCE8F71E5774}" destId="{3A7A6877-2687-4080-9396-EF1F3CBEE0A7}" srcOrd="0" destOrd="0" presId="urn:microsoft.com/office/officeart/2005/8/layout/hProcess11"/>
    <dgm:cxn modelId="{F6895D3D-47DF-41BF-8483-7860539EA30A}" type="presParOf" srcId="{37341B29-EFAD-4DEA-93D3-DCE8F71E5774}" destId="{6051F98A-3A1B-4453-AF29-CB312B359D65}" srcOrd="1" destOrd="0" presId="urn:microsoft.com/office/officeart/2005/8/layout/hProcess11"/>
    <dgm:cxn modelId="{86B5975F-BFCC-46C2-8849-0A8A7CD74C89}" type="presParOf" srcId="{6051F98A-3A1B-4453-AF29-CB312B359D65}" destId="{B9BF74D4-DF6E-485C-8038-2A8B4A588397}" srcOrd="0" destOrd="0" presId="urn:microsoft.com/office/officeart/2005/8/layout/hProcess11"/>
    <dgm:cxn modelId="{6BD75E92-616C-4BE5-B31D-C4CEAC97DB4A}" type="presParOf" srcId="{B9BF74D4-DF6E-485C-8038-2A8B4A588397}" destId="{55261F8C-A735-4A89-AAB7-0E037A53736F}" srcOrd="0" destOrd="0" presId="urn:microsoft.com/office/officeart/2005/8/layout/hProcess11"/>
    <dgm:cxn modelId="{43D5654E-EACF-4651-A701-F4A3BC728543}" type="presParOf" srcId="{B9BF74D4-DF6E-485C-8038-2A8B4A588397}" destId="{7BEFD56A-4FD6-4718-8B9A-027520CC21D1}" srcOrd="1" destOrd="0" presId="urn:microsoft.com/office/officeart/2005/8/layout/hProcess11"/>
    <dgm:cxn modelId="{6AED861E-05F0-4FAF-83DA-122D26D4DA0D}" type="presParOf" srcId="{B9BF74D4-DF6E-485C-8038-2A8B4A588397}" destId="{3BD52B61-6184-41CB-8FF1-0BFD159EB0A2}" srcOrd="2" destOrd="0" presId="urn:microsoft.com/office/officeart/2005/8/layout/hProcess11"/>
    <dgm:cxn modelId="{0758919C-1323-4B9A-B6BF-5FF7AAC92660}" type="presParOf" srcId="{6051F98A-3A1B-4453-AF29-CB312B359D65}" destId="{3E1C7BFF-1333-4482-A173-ACAB5AA4C5B0}" srcOrd="1" destOrd="0" presId="urn:microsoft.com/office/officeart/2005/8/layout/hProcess11"/>
    <dgm:cxn modelId="{D39A62C6-B70E-47FA-9081-DFE22ACE17C4}" type="presParOf" srcId="{6051F98A-3A1B-4453-AF29-CB312B359D65}" destId="{0672E844-4A4B-4A86-8E42-8633349C6A9A}" srcOrd="2" destOrd="0" presId="urn:microsoft.com/office/officeart/2005/8/layout/hProcess11"/>
    <dgm:cxn modelId="{F9E9E3CF-F922-4BE7-A624-28B07FEBE33A}" type="presParOf" srcId="{0672E844-4A4B-4A86-8E42-8633349C6A9A}" destId="{65ABBF01-9944-4267-A367-B8277C915A01}" srcOrd="0" destOrd="0" presId="urn:microsoft.com/office/officeart/2005/8/layout/hProcess11"/>
    <dgm:cxn modelId="{8BBB08E5-EB23-4BDE-A273-836E0C3A9593}" type="presParOf" srcId="{0672E844-4A4B-4A86-8E42-8633349C6A9A}" destId="{358918EB-F5D1-4879-B7AF-22DEF14247C2}" srcOrd="1" destOrd="0" presId="urn:microsoft.com/office/officeart/2005/8/layout/hProcess11"/>
    <dgm:cxn modelId="{A33DCE4E-4E06-4CCD-96C6-34438AAD7301}" type="presParOf" srcId="{0672E844-4A4B-4A86-8E42-8633349C6A9A}" destId="{232A10B4-1109-45E1-8860-2F4CB41E9666}" srcOrd="2" destOrd="0" presId="urn:microsoft.com/office/officeart/2005/8/layout/hProcess11"/>
    <dgm:cxn modelId="{D636751C-7721-4853-AE52-272B0142E048}" type="presParOf" srcId="{6051F98A-3A1B-4453-AF29-CB312B359D65}" destId="{C4351E4F-9FEA-4A23-90ED-616280E93F75}" srcOrd="3" destOrd="0" presId="urn:microsoft.com/office/officeart/2005/8/layout/hProcess11"/>
    <dgm:cxn modelId="{33335B7F-0DBC-4663-8A41-3F277511ED53}" type="presParOf" srcId="{6051F98A-3A1B-4453-AF29-CB312B359D65}" destId="{FCF490A2-891E-4A44-8220-E7730D25A9F4}" srcOrd="4" destOrd="0" presId="urn:microsoft.com/office/officeart/2005/8/layout/hProcess11"/>
    <dgm:cxn modelId="{D959660D-AE15-4CAA-9F8C-53190765F4F7}" type="presParOf" srcId="{FCF490A2-891E-4A44-8220-E7730D25A9F4}" destId="{D695CBEB-24BE-4A21-9B0E-69884DE55304}" srcOrd="0" destOrd="0" presId="urn:microsoft.com/office/officeart/2005/8/layout/hProcess11"/>
    <dgm:cxn modelId="{3D4A7147-4899-41DC-B0CA-9D7853587132}" type="presParOf" srcId="{FCF490A2-891E-4A44-8220-E7730D25A9F4}" destId="{7D5FC705-BDCF-41AD-8995-82AA4A2BCDFE}" srcOrd="1" destOrd="0" presId="urn:microsoft.com/office/officeart/2005/8/layout/hProcess11"/>
    <dgm:cxn modelId="{8FA37532-614C-4D2B-9B70-BD3BD7D08650}" type="presParOf" srcId="{FCF490A2-891E-4A44-8220-E7730D25A9F4}" destId="{165E1227-C70A-453C-AC08-E22207554E86}" srcOrd="2" destOrd="0" presId="urn:microsoft.com/office/officeart/2005/8/layout/hProcess11"/>
    <dgm:cxn modelId="{44A92E85-242F-4576-BE8E-D6BF17AF6EC4}" type="presParOf" srcId="{6051F98A-3A1B-4453-AF29-CB312B359D65}" destId="{BAF3F259-34AF-42DE-8094-3BA18DC0DB1F}" srcOrd="5" destOrd="0" presId="urn:microsoft.com/office/officeart/2005/8/layout/hProcess11"/>
    <dgm:cxn modelId="{E930759E-D2E5-4BAF-B2BD-407E3AB83D01}" type="presParOf" srcId="{6051F98A-3A1B-4453-AF29-CB312B359D65}" destId="{2D5FF8D2-37CC-4A9B-A766-E4B2460932D2}" srcOrd="6" destOrd="0" presId="urn:microsoft.com/office/officeart/2005/8/layout/hProcess11"/>
    <dgm:cxn modelId="{14DA0CF7-D6A6-42C5-AE8E-A9904C9C4164}" type="presParOf" srcId="{2D5FF8D2-37CC-4A9B-A766-E4B2460932D2}" destId="{904F7E63-42A2-44CA-9C66-67A09DFC6D56}" srcOrd="0" destOrd="0" presId="urn:microsoft.com/office/officeart/2005/8/layout/hProcess11"/>
    <dgm:cxn modelId="{297E6E5C-47BE-4F6E-BD07-C3D071D9C949}" type="presParOf" srcId="{2D5FF8D2-37CC-4A9B-A766-E4B2460932D2}" destId="{19930C90-FCBA-4503-ADD5-A2534FF29803}" srcOrd="1" destOrd="0" presId="urn:microsoft.com/office/officeart/2005/8/layout/hProcess11"/>
    <dgm:cxn modelId="{8D862AE7-DA67-4EB0-9635-27734978ED33}" type="presParOf" srcId="{2D5FF8D2-37CC-4A9B-A766-E4B2460932D2}" destId="{D8C28C40-E423-4C4B-88B0-33D69CF825CA}" srcOrd="2" destOrd="0" presId="urn:microsoft.com/office/officeart/2005/8/layout/hProcess11"/>
    <dgm:cxn modelId="{66DE9285-6CF3-4C06-82C2-9A6E91B5748E}" type="presParOf" srcId="{6051F98A-3A1B-4453-AF29-CB312B359D65}" destId="{FC6CB7CF-3306-40B6-8080-3ACA2465A8D9}" srcOrd="7" destOrd="0" presId="urn:microsoft.com/office/officeart/2005/8/layout/hProcess11"/>
    <dgm:cxn modelId="{C5E7B00A-6EB1-49BD-8756-18A7EEC33BCB}" type="presParOf" srcId="{6051F98A-3A1B-4453-AF29-CB312B359D65}" destId="{8356F627-F32E-4F99-AE1F-9FB2F5867E1D}" srcOrd="8" destOrd="0" presId="urn:microsoft.com/office/officeart/2005/8/layout/hProcess11"/>
    <dgm:cxn modelId="{1F9CC0A6-45FC-4878-841C-D87516EECDF1}" type="presParOf" srcId="{8356F627-F32E-4F99-AE1F-9FB2F5867E1D}" destId="{5D0009D2-C11A-4847-9B7D-487450DC01C1}" srcOrd="0" destOrd="0" presId="urn:microsoft.com/office/officeart/2005/8/layout/hProcess11"/>
    <dgm:cxn modelId="{D79BF276-D92B-4207-A76D-947C8968451B}" type="presParOf" srcId="{8356F627-F32E-4F99-AE1F-9FB2F5867E1D}" destId="{E2C658D1-F637-48BF-BFEB-5F1B599B05F8}" srcOrd="1" destOrd="0" presId="urn:microsoft.com/office/officeart/2005/8/layout/hProcess11"/>
    <dgm:cxn modelId="{BE058DDE-1577-4BCF-A4A5-EA97BF53E48F}" type="presParOf" srcId="{8356F627-F32E-4F99-AE1F-9FB2F5867E1D}" destId="{1D658C80-8DE2-4459-BAE3-42D0739C650E}"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6877-2687-4080-9396-EF1F3CBEE0A7}">
      <dsp:nvSpPr>
        <dsp:cNvPr id="0" name=""/>
        <dsp:cNvSpPr/>
      </dsp:nvSpPr>
      <dsp:spPr>
        <a:xfrm>
          <a:off x="0" y="917338"/>
          <a:ext cx="11216366" cy="438382"/>
        </a:xfrm>
        <a:prstGeom prst="rect">
          <a:avLst/>
        </a:prstGeom>
        <a:solidFill>
          <a:srgbClr val="C187ED"/>
        </a:solidFill>
        <a:ln>
          <a:noFill/>
        </a:ln>
        <a:effectLst/>
      </dsp:spPr>
      <dsp:style>
        <a:lnRef idx="0">
          <a:scrgbClr r="0" g="0" b="0"/>
        </a:lnRef>
        <a:fillRef idx="1">
          <a:scrgbClr r="0" g="0" b="0"/>
        </a:fillRef>
        <a:effectRef idx="0">
          <a:scrgbClr r="0" g="0" b="0"/>
        </a:effectRef>
        <a:fontRef idx="minor"/>
      </dsp:style>
    </dsp:sp>
    <dsp:sp modelId="{8656F673-CDE6-42D2-AC7E-F64FC1377DB2}">
      <dsp:nvSpPr>
        <dsp:cNvPr id="0" name=""/>
        <dsp:cNvSpPr/>
      </dsp:nvSpPr>
      <dsp:spPr>
        <a:xfrm>
          <a:off x="400" y="0"/>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Postal/Digital Claim Form</a:t>
          </a:r>
        </a:p>
      </dsp:txBody>
      <dsp:txXfrm>
        <a:off x="400" y="0"/>
        <a:ext cx="1208853" cy="909224"/>
      </dsp:txXfrm>
    </dsp:sp>
    <dsp:sp modelId="{16F7D72F-819C-4778-9C2B-C4C0F86E24ED}">
      <dsp:nvSpPr>
        <dsp:cNvPr id="0" name=""/>
        <dsp:cNvSpPr/>
      </dsp:nvSpPr>
      <dsp:spPr>
        <a:xfrm>
          <a:off x="491174"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29666-0119-43C3-932D-7BCBF59196BA}">
      <dsp:nvSpPr>
        <dsp:cNvPr id="0" name=""/>
        <dsp:cNvSpPr/>
      </dsp:nvSpPr>
      <dsp:spPr>
        <a:xfrm>
          <a:off x="1269696" y="1363835"/>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 </a:t>
          </a:r>
        </a:p>
      </dsp:txBody>
      <dsp:txXfrm>
        <a:off x="1269696" y="1363835"/>
        <a:ext cx="1208853" cy="909224"/>
      </dsp:txXfrm>
    </dsp:sp>
    <dsp:sp modelId="{3F8B5A4B-91F0-40E2-8506-F49EF75A6DAA}">
      <dsp:nvSpPr>
        <dsp:cNvPr id="0" name=""/>
        <dsp:cNvSpPr/>
      </dsp:nvSpPr>
      <dsp:spPr>
        <a:xfrm>
          <a:off x="1760470"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7846B-FEC0-41E4-A9FF-3F0C744BECE7}">
      <dsp:nvSpPr>
        <dsp:cNvPr id="0" name=""/>
        <dsp:cNvSpPr/>
      </dsp:nvSpPr>
      <dsp:spPr>
        <a:xfrm>
          <a:off x="2538993" y="0"/>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Verify Documents</a:t>
          </a:r>
        </a:p>
      </dsp:txBody>
      <dsp:txXfrm>
        <a:off x="2538993" y="0"/>
        <a:ext cx="1208853" cy="909224"/>
      </dsp:txXfrm>
    </dsp:sp>
    <dsp:sp modelId="{EF725FBA-3042-4137-AD9A-14357E36E738}">
      <dsp:nvSpPr>
        <dsp:cNvPr id="0" name=""/>
        <dsp:cNvSpPr/>
      </dsp:nvSpPr>
      <dsp:spPr>
        <a:xfrm>
          <a:off x="3029767"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1894D-FE2B-41B5-9BA7-518B73378AF7}">
      <dsp:nvSpPr>
        <dsp:cNvPr id="0" name=""/>
        <dsp:cNvSpPr/>
      </dsp:nvSpPr>
      <dsp:spPr>
        <a:xfrm>
          <a:off x="3808289" y="1363835"/>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b="1" kern="1200" dirty="0">
            <a:latin typeface="Graphik" panose="020B0503030202060203" pitchFamily="34" charset="0"/>
          </a:endParaRPr>
        </a:p>
      </dsp:txBody>
      <dsp:txXfrm>
        <a:off x="3808289" y="1363835"/>
        <a:ext cx="1208853" cy="909224"/>
      </dsp:txXfrm>
    </dsp:sp>
    <dsp:sp modelId="{3ACB998A-DCDF-4FD7-9A3F-F9305B084455}">
      <dsp:nvSpPr>
        <dsp:cNvPr id="0" name=""/>
        <dsp:cNvSpPr/>
      </dsp:nvSpPr>
      <dsp:spPr>
        <a:xfrm>
          <a:off x="4299063"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EE6FF-720A-4244-ABF5-3641E2DC3BB9}">
      <dsp:nvSpPr>
        <dsp:cNvPr id="0" name=""/>
        <dsp:cNvSpPr/>
      </dsp:nvSpPr>
      <dsp:spPr>
        <a:xfrm>
          <a:off x="5077586" y="0"/>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Validate Beneficiary Claims</a:t>
          </a:r>
        </a:p>
      </dsp:txBody>
      <dsp:txXfrm>
        <a:off x="5077586" y="0"/>
        <a:ext cx="1208853" cy="909224"/>
      </dsp:txXfrm>
    </dsp:sp>
    <dsp:sp modelId="{881116FA-EF3B-4974-80B0-A0A9CBEFD988}">
      <dsp:nvSpPr>
        <dsp:cNvPr id="0" name=""/>
        <dsp:cNvSpPr/>
      </dsp:nvSpPr>
      <dsp:spPr>
        <a:xfrm>
          <a:off x="5568359"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03DC6-1B3F-43FE-B94F-03499B632F13}">
      <dsp:nvSpPr>
        <dsp:cNvPr id="0" name=""/>
        <dsp:cNvSpPr/>
      </dsp:nvSpPr>
      <dsp:spPr>
        <a:xfrm>
          <a:off x="6346882" y="1363835"/>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b="1" kern="1200" dirty="0">
            <a:latin typeface="Graphik" panose="020B0503030202060203" pitchFamily="34" charset="0"/>
          </a:endParaRPr>
        </a:p>
      </dsp:txBody>
      <dsp:txXfrm>
        <a:off x="6346882" y="1363835"/>
        <a:ext cx="1208853" cy="909224"/>
      </dsp:txXfrm>
    </dsp:sp>
    <dsp:sp modelId="{C3F1D098-5A31-47FD-B3A7-7A19CF480CEA}">
      <dsp:nvSpPr>
        <dsp:cNvPr id="0" name=""/>
        <dsp:cNvSpPr/>
      </dsp:nvSpPr>
      <dsp:spPr>
        <a:xfrm>
          <a:off x="6833573" y="1023004"/>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C42AA-D6DA-4532-AC44-8FCAA9DFF07F}">
      <dsp:nvSpPr>
        <dsp:cNvPr id="0" name=""/>
        <dsp:cNvSpPr/>
      </dsp:nvSpPr>
      <dsp:spPr>
        <a:xfrm>
          <a:off x="7333935" y="1136"/>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Extract Claim Details</a:t>
          </a:r>
        </a:p>
      </dsp:txBody>
      <dsp:txXfrm>
        <a:off x="7333935" y="1136"/>
        <a:ext cx="1208853" cy="909224"/>
      </dsp:txXfrm>
    </dsp:sp>
    <dsp:sp modelId="{4ED3046C-3FB1-4F2D-807A-F8DDA6F9F44C}">
      <dsp:nvSpPr>
        <dsp:cNvPr id="0" name=""/>
        <dsp:cNvSpPr/>
      </dsp:nvSpPr>
      <dsp:spPr>
        <a:xfrm>
          <a:off x="8106952"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138EAE-6182-425E-A487-67FD783C9CC1}">
      <dsp:nvSpPr>
        <dsp:cNvPr id="0" name=""/>
        <dsp:cNvSpPr/>
      </dsp:nvSpPr>
      <dsp:spPr>
        <a:xfrm>
          <a:off x="8885475" y="1363835"/>
          <a:ext cx="120885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b="1" kern="1200" dirty="0">
            <a:latin typeface="Graphik" panose="020B0503030202060203" pitchFamily="34" charset="0"/>
          </a:endParaRPr>
        </a:p>
      </dsp:txBody>
      <dsp:txXfrm>
        <a:off x="8885475" y="1363835"/>
        <a:ext cx="1208853" cy="909224"/>
      </dsp:txXfrm>
    </dsp:sp>
    <dsp:sp modelId="{E3530253-2BD1-40C2-9E94-4B415ECF63D6}">
      <dsp:nvSpPr>
        <dsp:cNvPr id="0" name=""/>
        <dsp:cNvSpPr/>
      </dsp:nvSpPr>
      <dsp:spPr>
        <a:xfrm>
          <a:off x="9376249" y="1022877"/>
          <a:ext cx="227306" cy="227306"/>
        </a:xfrm>
        <a:prstGeom prst="ellipse">
          <a:avLst/>
        </a:prstGeom>
        <a:solidFill>
          <a:srgbClr val="741BB7"/>
        </a:solidFill>
        <a:ln w="12700" cap="flat" cmpd="sng" algn="ctr">
          <a:solidFill>
            <a:srgbClr val="741BB7"/>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6877-2687-4080-9396-EF1F3CBEE0A7}">
      <dsp:nvSpPr>
        <dsp:cNvPr id="0" name=""/>
        <dsp:cNvSpPr/>
      </dsp:nvSpPr>
      <dsp:spPr>
        <a:xfrm>
          <a:off x="0" y="905027"/>
          <a:ext cx="8402170" cy="438382"/>
        </a:xfrm>
        <a:prstGeom prst="rect">
          <a:avLst/>
        </a:prstGeom>
        <a:solidFill>
          <a:srgbClr val="C187ED"/>
        </a:solidFill>
        <a:ln>
          <a:noFill/>
        </a:ln>
        <a:effectLst/>
      </dsp:spPr>
      <dsp:style>
        <a:lnRef idx="0">
          <a:scrgbClr r="0" g="0" b="0"/>
        </a:lnRef>
        <a:fillRef idx="1">
          <a:scrgbClr r="0" g="0" b="0"/>
        </a:fillRef>
        <a:effectRef idx="0">
          <a:scrgbClr r="0" g="0" b="0"/>
        </a:effectRef>
        <a:fontRef idx="minor"/>
      </dsp:style>
    </dsp:sp>
    <dsp:sp modelId="{55261F8C-A735-4A89-AAB7-0E037A53736F}">
      <dsp:nvSpPr>
        <dsp:cNvPr id="0" name=""/>
        <dsp:cNvSpPr/>
      </dsp:nvSpPr>
      <dsp:spPr>
        <a:xfrm>
          <a:off x="3323" y="0"/>
          <a:ext cx="145294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NTMA to pay Account Balance</a:t>
          </a:r>
        </a:p>
      </dsp:txBody>
      <dsp:txXfrm>
        <a:off x="3323" y="0"/>
        <a:ext cx="1452943" cy="909224"/>
      </dsp:txXfrm>
    </dsp:sp>
    <dsp:sp modelId="{7BEFD56A-4FD6-4718-8B9A-027520CC21D1}">
      <dsp:nvSpPr>
        <dsp:cNvPr id="0" name=""/>
        <dsp:cNvSpPr/>
      </dsp:nvSpPr>
      <dsp:spPr>
        <a:xfrm>
          <a:off x="616141"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BBF01-9944-4267-A367-B8277C915A01}">
      <dsp:nvSpPr>
        <dsp:cNvPr id="0" name=""/>
        <dsp:cNvSpPr/>
      </dsp:nvSpPr>
      <dsp:spPr>
        <a:xfrm>
          <a:off x="1528913" y="1363835"/>
          <a:ext cx="145294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b="1" kern="1200" dirty="0">
            <a:latin typeface="Graphik" panose="020B0503030202060203" pitchFamily="34" charset="0"/>
          </a:endParaRPr>
        </a:p>
      </dsp:txBody>
      <dsp:txXfrm>
        <a:off x="1528913" y="1363835"/>
        <a:ext cx="1452943" cy="909224"/>
      </dsp:txXfrm>
    </dsp:sp>
    <dsp:sp modelId="{358918EB-F5D1-4879-B7AF-22DEF14247C2}">
      <dsp:nvSpPr>
        <dsp:cNvPr id="0" name=""/>
        <dsp:cNvSpPr/>
      </dsp:nvSpPr>
      <dsp:spPr>
        <a:xfrm>
          <a:off x="2141732"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5CBEB-24BE-4A21-9B0E-69884DE55304}">
      <dsp:nvSpPr>
        <dsp:cNvPr id="0" name=""/>
        <dsp:cNvSpPr/>
      </dsp:nvSpPr>
      <dsp:spPr>
        <a:xfrm>
          <a:off x="3054504" y="0"/>
          <a:ext cx="145294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Reporting &amp; MI</a:t>
          </a:r>
        </a:p>
      </dsp:txBody>
      <dsp:txXfrm>
        <a:off x="3054504" y="0"/>
        <a:ext cx="1452943" cy="909224"/>
      </dsp:txXfrm>
    </dsp:sp>
    <dsp:sp modelId="{7D5FC705-BDCF-41AD-8995-82AA4A2BCDFE}">
      <dsp:nvSpPr>
        <dsp:cNvPr id="0" name=""/>
        <dsp:cNvSpPr/>
      </dsp:nvSpPr>
      <dsp:spPr>
        <a:xfrm>
          <a:off x="3667323"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4F7E63-42A2-44CA-9C66-67A09DFC6D56}">
      <dsp:nvSpPr>
        <dsp:cNvPr id="0" name=""/>
        <dsp:cNvSpPr/>
      </dsp:nvSpPr>
      <dsp:spPr>
        <a:xfrm>
          <a:off x="4580095" y="1363835"/>
          <a:ext cx="145294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b="1" kern="1200" dirty="0">
            <a:latin typeface="Graphik" panose="020B0503030202060203" pitchFamily="34" charset="0"/>
          </a:endParaRPr>
        </a:p>
      </dsp:txBody>
      <dsp:txXfrm>
        <a:off x="4580095" y="1363835"/>
        <a:ext cx="1452943" cy="909224"/>
      </dsp:txXfrm>
    </dsp:sp>
    <dsp:sp modelId="{19930C90-FCBA-4503-ADD5-A2534FF29803}">
      <dsp:nvSpPr>
        <dsp:cNvPr id="0" name=""/>
        <dsp:cNvSpPr/>
      </dsp:nvSpPr>
      <dsp:spPr>
        <a:xfrm>
          <a:off x="5192914"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009D2-C11A-4847-9B7D-487450DC01C1}">
      <dsp:nvSpPr>
        <dsp:cNvPr id="0" name=""/>
        <dsp:cNvSpPr/>
      </dsp:nvSpPr>
      <dsp:spPr>
        <a:xfrm>
          <a:off x="6105686" y="0"/>
          <a:ext cx="1452943" cy="9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latin typeface="Graphik" panose="020B0503030202060203" pitchFamily="34" charset="0"/>
            </a:rPr>
            <a:t>Customer Letters</a:t>
          </a:r>
        </a:p>
      </dsp:txBody>
      <dsp:txXfrm>
        <a:off x="6105686" y="0"/>
        <a:ext cx="1452943" cy="909224"/>
      </dsp:txXfrm>
    </dsp:sp>
    <dsp:sp modelId="{E2C658D1-F637-48BF-BFEB-5F1B599B05F8}">
      <dsp:nvSpPr>
        <dsp:cNvPr id="0" name=""/>
        <dsp:cNvSpPr/>
      </dsp:nvSpPr>
      <dsp:spPr>
        <a:xfrm>
          <a:off x="6718505" y="1022877"/>
          <a:ext cx="227306" cy="227306"/>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60928-DE7D-4BBB-9C9B-C7D5AFE16750}"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6EED8-09AC-4521-831F-1337819E366E}" type="slidenum">
              <a:rPr lang="en-US" smtClean="0"/>
              <a:t>‹#›</a:t>
            </a:fld>
            <a:endParaRPr lang="en-US"/>
          </a:p>
        </p:txBody>
      </p:sp>
    </p:spTree>
    <p:extLst>
      <p:ext uri="{BB962C8B-B14F-4D97-AF65-F5344CB8AC3E}">
        <p14:creationId xmlns:p14="http://schemas.microsoft.com/office/powerpoint/2010/main" val="275336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6F0DE3-0420-4A8F-950D-9200A6FDFAEB}" type="slidenum">
              <a:rPr lang="en-GB" smtClean="0"/>
              <a:t>1</a:t>
            </a:fld>
            <a:endParaRPr lang="en-GB"/>
          </a:p>
        </p:txBody>
      </p:sp>
    </p:spTree>
    <p:extLst>
      <p:ext uri="{BB962C8B-B14F-4D97-AF65-F5344CB8AC3E}">
        <p14:creationId xmlns:p14="http://schemas.microsoft.com/office/powerpoint/2010/main" val="165908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0CEDC3-6811-4538-B8ED-7AAAE383D005}" type="slidenum">
              <a:rPr lang="en-US" smtClean="0"/>
              <a:t>2</a:t>
            </a:fld>
            <a:endParaRPr lang="en-US"/>
          </a:p>
        </p:txBody>
      </p:sp>
    </p:spTree>
    <p:extLst>
      <p:ext uri="{BB962C8B-B14F-4D97-AF65-F5344CB8AC3E}">
        <p14:creationId xmlns:p14="http://schemas.microsoft.com/office/powerpoint/2010/main" val="365500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948-32A1-49C7-AE5A-CDDC7B435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9BD5E-83CE-4891-A265-BFF786603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0D3BB-D777-41EB-A3AA-D96D1ED47C6D}"/>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48868DAA-1414-439A-AB73-8F11BE49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56308-79AB-46E1-BF13-77F057B18703}"/>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157102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F9CC-F27D-49DF-A883-3490AA54F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CF9C9-139E-424A-A8B5-214E8C3B5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D5304-69B4-4241-B8F8-82E68A83256C}"/>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21E45B97-B0E2-41A2-8D38-D955506E6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6D70F-0CAC-4CF0-8A3E-2D8573D726F5}"/>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80000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6C09B-7509-4819-BFE2-4CE408CDB8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24DA6F-7E82-4382-B848-5DB81AD556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B0D98-ADB6-4D0F-902F-74BC5134A83C}"/>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81159558-AB30-439A-B51E-9CAEB2A6A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6BB2B-9FB2-48EE-8862-9B9280A75B6F}"/>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331512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redential">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31AD9954-CE75-CB4D-8AE0-7237045FF4EA}"/>
              </a:ext>
            </a:extLst>
          </p:cNvPr>
          <p:cNvSpPr>
            <a:spLocks noGrp="1"/>
          </p:cNvSpPr>
          <p:nvPr>
            <p:ph type="title" hasCustomPrompt="1"/>
          </p:nvPr>
        </p:nvSpPr>
        <p:spPr>
          <a:xfrm>
            <a:off x="378348" y="471596"/>
            <a:ext cx="10963419" cy="1295401"/>
          </a:xfrm>
        </p:spPr>
        <p:txBody>
          <a:bodyPr>
            <a:noAutofit/>
          </a:bodyPr>
          <a:lstStyle>
            <a:lvl1pPr>
              <a:lnSpc>
                <a:spcPct val="100000"/>
              </a:lnSpc>
              <a:defRPr sz="5400">
                <a:solidFill>
                  <a:schemeClr val="tx1"/>
                </a:solidFill>
              </a:defRPr>
            </a:lvl1pPr>
          </a:lstStyle>
          <a:p>
            <a:r>
              <a:rPr lang="en-US"/>
              <a:t>CLIENT NAME</a:t>
            </a:r>
            <a:br>
              <a:rPr lang="en-US"/>
            </a:br>
            <a:r>
              <a:rPr lang="en-US"/>
              <a:t>OR DESCRIPTION</a:t>
            </a:r>
            <a:endParaRPr lang="en-GB"/>
          </a:p>
        </p:txBody>
      </p:sp>
      <p:sp>
        <p:nvSpPr>
          <p:cNvPr id="68" name="Text Placeholder 67">
            <a:extLst>
              <a:ext uri="{FF2B5EF4-FFF2-40B4-BE49-F238E27FC236}">
                <a16:creationId xmlns:a16="http://schemas.microsoft.com/office/drawing/2014/main" id="{55D29372-331F-E142-98DB-7D51312E5C01}"/>
              </a:ext>
            </a:extLst>
          </p:cNvPr>
          <p:cNvSpPr>
            <a:spLocks noGrp="1"/>
          </p:cNvSpPr>
          <p:nvPr>
            <p:ph type="body" sz="quarter" idx="10" hasCustomPrompt="1"/>
          </p:nvPr>
        </p:nvSpPr>
        <p:spPr>
          <a:xfrm>
            <a:off x="429945" y="2037546"/>
            <a:ext cx="8082530" cy="1543566"/>
          </a:xfrm>
        </p:spPr>
        <p:txBody>
          <a:bodyPr>
            <a:noAutofit/>
          </a:bodyPr>
          <a:lstStyle>
            <a:lvl1pPr>
              <a:defRPr cap="none">
                <a:latin typeface="+mj-lt"/>
              </a:defRPr>
            </a:lvl1pPr>
            <a:lvl2pPr>
              <a:defRPr sz="1600">
                <a:latin typeface="+mn-lt"/>
              </a:defRPr>
            </a:lvl2pPr>
            <a:lvl3pPr marL="285750" indent="-285750">
              <a:buFont typeface="Arial" panose="020B0604020202020204" pitchFamily="34" charset="0"/>
              <a:buChar char="•"/>
              <a:defRPr sz="1600">
                <a:latin typeface="+mn-lt"/>
              </a:defRPr>
            </a:lvl3pPr>
          </a:lstStyle>
          <a:p>
            <a:pPr lvl="0"/>
            <a:r>
              <a:rPr lang="en-US"/>
              <a:t>Brief headline describing the project and impact</a:t>
            </a:r>
          </a:p>
          <a:p>
            <a:pPr lvl="0"/>
            <a:endParaRPr lang="en-US"/>
          </a:p>
          <a:p>
            <a:pPr lvl="1"/>
            <a:r>
              <a:rPr lang="en-US"/>
              <a:t>Overview of the business problem and approach</a:t>
            </a:r>
          </a:p>
          <a:p>
            <a:pPr lvl="2"/>
            <a:r>
              <a:rPr lang="en-US"/>
              <a:t>Bullet points if appropriate</a:t>
            </a:r>
          </a:p>
        </p:txBody>
      </p:sp>
      <p:sp>
        <p:nvSpPr>
          <p:cNvPr id="69" name="Rectangle 68">
            <a:extLst>
              <a:ext uri="{FF2B5EF4-FFF2-40B4-BE49-F238E27FC236}">
                <a16:creationId xmlns:a16="http://schemas.microsoft.com/office/drawing/2014/main" id="{3F9881BE-CEC3-2B4E-AFFD-F156BCB8B271}"/>
              </a:ext>
            </a:extLst>
          </p:cNvPr>
          <p:cNvSpPr/>
          <p:nvPr userDrawn="1"/>
        </p:nvSpPr>
        <p:spPr>
          <a:xfrm>
            <a:off x="8658698" y="620544"/>
            <a:ext cx="3154954" cy="6075531"/>
          </a:xfrm>
          <a:prstGeom prst="rect">
            <a:avLst/>
          </a:prstGeom>
          <a:solidFill>
            <a:schemeClr val="bg1">
              <a:lumMod val="6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808038" rtl="0" eaLnBrk="1" fontAlgn="auto" latinLnBrk="0" hangingPunct="1">
              <a:lnSpc>
                <a:spcPct val="100000"/>
              </a:lnSpc>
              <a:spcBef>
                <a:spcPts val="0"/>
              </a:spcBef>
              <a:spcAft>
                <a:spcPts val="0"/>
              </a:spcAft>
              <a:buClrTx/>
              <a:buSzTx/>
              <a:buFontTx/>
              <a:buNone/>
              <a:tabLst>
                <a:tab pos="1527175" algn="l"/>
              </a:tabLst>
              <a:defRPr/>
            </a:pPr>
            <a:endParaRPr kumimoji="0" lang="en-US" sz="1400" b="0" i="0" u="none" strike="noStrike" kern="0" cap="none" spc="0" normalizeH="0" baseline="0" noProof="0">
              <a:ln>
                <a:noFill/>
              </a:ln>
              <a:solidFill>
                <a:sysClr val="windowText" lastClr="000000"/>
              </a:solidFill>
              <a:effectLst/>
              <a:uLnTx/>
              <a:uFillTx/>
              <a:latin typeface="Graphik" panose="020B0503030202060203" pitchFamily="34" charset="77"/>
              <a:cs typeface="Arial" panose="020B0604020202020204" pitchFamily="34" charset="0"/>
            </a:endParaRPr>
          </a:p>
        </p:txBody>
      </p:sp>
      <p:sp>
        <p:nvSpPr>
          <p:cNvPr id="70" name="Rectangle 69">
            <a:extLst>
              <a:ext uri="{FF2B5EF4-FFF2-40B4-BE49-F238E27FC236}">
                <a16:creationId xmlns:a16="http://schemas.microsoft.com/office/drawing/2014/main" id="{AF28DDCE-FAA3-684F-BBA9-260FBC4F0270}"/>
              </a:ext>
            </a:extLst>
          </p:cNvPr>
          <p:cNvSpPr/>
          <p:nvPr userDrawn="1"/>
        </p:nvSpPr>
        <p:spPr>
          <a:xfrm>
            <a:off x="8658698" y="586422"/>
            <a:ext cx="3154954" cy="40952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mn-lt"/>
                <a:cs typeface="Arial" panose="020B0604020202020204" pitchFamily="34" charset="0"/>
              </a:rPr>
              <a:t>IMPACT OF IMPLEMENTATION</a:t>
            </a:r>
          </a:p>
        </p:txBody>
      </p:sp>
      <p:cxnSp>
        <p:nvCxnSpPr>
          <p:cNvPr id="71" name="Straight Connector 70">
            <a:extLst>
              <a:ext uri="{FF2B5EF4-FFF2-40B4-BE49-F238E27FC236}">
                <a16:creationId xmlns:a16="http://schemas.microsoft.com/office/drawing/2014/main" id="{35698F5C-0CF7-804A-B0B8-5C3715402BE1}"/>
              </a:ext>
            </a:extLst>
          </p:cNvPr>
          <p:cNvCxnSpPr/>
          <p:nvPr userDrawn="1"/>
        </p:nvCxnSpPr>
        <p:spPr>
          <a:xfrm>
            <a:off x="8751234" y="2038418"/>
            <a:ext cx="2862510" cy="0"/>
          </a:xfrm>
          <a:prstGeom prst="line">
            <a:avLst/>
          </a:prstGeom>
          <a:ln w="28575">
            <a:solidFill>
              <a:srgbClr val="BC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06F649-C8B0-954D-86E2-86C1643BF26C}"/>
              </a:ext>
            </a:extLst>
          </p:cNvPr>
          <p:cNvCxnSpPr/>
          <p:nvPr userDrawn="1"/>
        </p:nvCxnSpPr>
        <p:spPr>
          <a:xfrm>
            <a:off x="8804920" y="2865874"/>
            <a:ext cx="2862510" cy="0"/>
          </a:xfrm>
          <a:prstGeom prst="line">
            <a:avLst/>
          </a:prstGeom>
          <a:ln w="28575">
            <a:solidFill>
              <a:srgbClr val="BC00F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0BC9C9A-17B2-F84A-8687-EF7D84DC6981}"/>
              </a:ext>
            </a:extLst>
          </p:cNvPr>
          <p:cNvCxnSpPr>
            <a:cxnSpLocks/>
          </p:cNvCxnSpPr>
          <p:nvPr userDrawn="1"/>
        </p:nvCxnSpPr>
        <p:spPr>
          <a:xfrm>
            <a:off x="10025901" y="1160264"/>
            <a:ext cx="0" cy="6537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4337253-E906-EE42-A53A-A943FD2376CC}"/>
              </a:ext>
            </a:extLst>
          </p:cNvPr>
          <p:cNvSpPr/>
          <p:nvPr userDrawn="1"/>
        </p:nvSpPr>
        <p:spPr>
          <a:xfrm>
            <a:off x="429945" y="3633402"/>
            <a:ext cx="4374530" cy="338554"/>
          </a:xfrm>
          <a:prstGeom prst="rect">
            <a:avLst/>
          </a:prstGeom>
        </p:spPr>
        <p:txBody>
          <a:bodyPr wrap="square" lIns="0" rIns="0">
            <a:spAutoFit/>
          </a:bodyPr>
          <a:lstStyle/>
          <a:p>
            <a:pPr lvl="0">
              <a:spcBef>
                <a:spcPts val="500"/>
              </a:spcBef>
              <a:defRPr/>
            </a:pPr>
            <a:r>
              <a:rPr lang="en-GB" sz="1600" b="1">
                <a:latin typeface="+mn-lt"/>
                <a:cs typeface="Arial" panose="020B0604020202020204" pitchFamily="34" charset="0"/>
              </a:rPr>
              <a:t>The Conversational AI </a:t>
            </a:r>
            <a:r>
              <a:rPr kumimoji="0" lang="en-GB" sz="1600" b="1" i="0" u="none" strike="noStrike" kern="1200" cap="none" spc="0" normalizeH="0" baseline="0" noProof="0">
                <a:ln>
                  <a:noFill/>
                </a:ln>
                <a:effectLst/>
                <a:uLnTx/>
                <a:uFillTx/>
                <a:latin typeface="+mn-lt"/>
                <a:cs typeface="Arial" panose="020B0604020202020204" pitchFamily="34" charset="0"/>
              </a:rPr>
              <a:t>solution offers:</a:t>
            </a:r>
            <a:endParaRPr kumimoji="0" lang="en-AU" sz="1600" b="1" i="0" u="none" strike="noStrike" kern="1200" cap="none" spc="0" normalizeH="0" baseline="0" noProof="0">
              <a:ln>
                <a:noFill/>
              </a:ln>
              <a:effectLst/>
              <a:uLnTx/>
              <a:uFillTx/>
              <a:latin typeface="+mn-lt"/>
              <a:cs typeface="Arial" panose="020B0604020202020204" pitchFamily="34" charset="0"/>
            </a:endParaRPr>
          </a:p>
        </p:txBody>
      </p:sp>
      <p:sp>
        <p:nvSpPr>
          <p:cNvPr id="101" name="Oval 100">
            <a:extLst>
              <a:ext uri="{FF2B5EF4-FFF2-40B4-BE49-F238E27FC236}">
                <a16:creationId xmlns:a16="http://schemas.microsoft.com/office/drawing/2014/main" id="{2FCDCD6E-6EEF-A848-AAD8-CE78694E04E6}"/>
              </a:ext>
            </a:extLst>
          </p:cNvPr>
          <p:cNvSpPr/>
          <p:nvPr userDrawn="1"/>
        </p:nvSpPr>
        <p:spPr>
          <a:xfrm>
            <a:off x="429945" y="4105269"/>
            <a:ext cx="504056" cy="48232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panose="020B0503030202060203" pitchFamily="34" charset="77"/>
              <a:cs typeface="Arial" panose="020B0604020202020204" pitchFamily="34" charset="0"/>
            </a:endParaRPr>
          </a:p>
        </p:txBody>
      </p:sp>
      <p:sp>
        <p:nvSpPr>
          <p:cNvPr id="106" name="Text Placeholder 105">
            <a:extLst>
              <a:ext uri="{FF2B5EF4-FFF2-40B4-BE49-F238E27FC236}">
                <a16:creationId xmlns:a16="http://schemas.microsoft.com/office/drawing/2014/main" id="{B55276A7-A814-C748-817C-F230126BF5CE}"/>
              </a:ext>
            </a:extLst>
          </p:cNvPr>
          <p:cNvSpPr>
            <a:spLocks noGrp="1"/>
          </p:cNvSpPr>
          <p:nvPr>
            <p:ph type="body" sz="quarter" idx="15" hasCustomPrompt="1"/>
          </p:nvPr>
        </p:nvSpPr>
        <p:spPr>
          <a:xfrm>
            <a:off x="8849920" y="3640177"/>
            <a:ext cx="915987" cy="550863"/>
          </a:xfrm>
        </p:spPr>
        <p:txBody>
          <a:bodyPr anchor="ctr">
            <a:noAutofit/>
          </a:bodyPr>
          <a:lstStyle>
            <a:lvl1pPr>
              <a:defRPr sz="2000" b="1">
                <a:latin typeface="+mn-lt"/>
              </a:defRPr>
            </a:lvl1pPr>
          </a:lstStyle>
          <a:p>
            <a:pPr lvl="0"/>
            <a:r>
              <a:rPr lang="en-US"/>
              <a:t>00%</a:t>
            </a:r>
            <a:endParaRPr lang="en-GB"/>
          </a:p>
        </p:txBody>
      </p:sp>
      <p:sp>
        <p:nvSpPr>
          <p:cNvPr id="107" name="Text Placeholder 105">
            <a:extLst>
              <a:ext uri="{FF2B5EF4-FFF2-40B4-BE49-F238E27FC236}">
                <a16:creationId xmlns:a16="http://schemas.microsoft.com/office/drawing/2014/main" id="{13216A33-D684-2E4E-8D5C-E13C91C4B1DA}"/>
              </a:ext>
            </a:extLst>
          </p:cNvPr>
          <p:cNvSpPr>
            <a:spLocks noGrp="1"/>
          </p:cNvSpPr>
          <p:nvPr>
            <p:ph type="body" sz="quarter" idx="16" hasCustomPrompt="1"/>
          </p:nvPr>
        </p:nvSpPr>
        <p:spPr>
          <a:xfrm>
            <a:off x="9849081" y="3627794"/>
            <a:ext cx="1818349" cy="550863"/>
          </a:xfrm>
        </p:spPr>
        <p:txBody>
          <a:bodyPr anchor="ctr">
            <a:noAutofit/>
          </a:bodyPr>
          <a:lstStyle>
            <a:lvl1pPr>
              <a:defRPr kumimoji="0" lang="en-GB" sz="1400" b="0" i="0" u="none" strike="noStrike" kern="0" cap="none" spc="0" normalizeH="0" baseline="0" dirty="0">
                <a:ln>
                  <a:noFill/>
                </a:ln>
                <a:solidFill>
                  <a:schemeClr val="tx1"/>
                </a:solidFill>
                <a:effectLst/>
                <a:uLnTx/>
                <a:uFillTx/>
                <a:latin typeface="+mn-lt"/>
                <a:ea typeface="+mn-ea"/>
                <a:cs typeface="Arial" panose="020B0604020202020204" pitchFamily="34" charset="0"/>
              </a:defRPr>
            </a:lvl1pPr>
          </a:lstStyle>
          <a:p>
            <a:pPr lvl="0"/>
            <a:r>
              <a:rPr lang="en-US"/>
              <a:t>Key metrics</a:t>
            </a:r>
            <a:endParaRPr lang="en-GB"/>
          </a:p>
        </p:txBody>
      </p:sp>
      <p:sp>
        <p:nvSpPr>
          <p:cNvPr id="108" name="Text Placeholder 105">
            <a:extLst>
              <a:ext uri="{FF2B5EF4-FFF2-40B4-BE49-F238E27FC236}">
                <a16:creationId xmlns:a16="http://schemas.microsoft.com/office/drawing/2014/main" id="{915E9795-D4C1-9844-BD5B-55E2CB955C2F}"/>
              </a:ext>
            </a:extLst>
          </p:cNvPr>
          <p:cNvSpPr>
            <a:spLocks noGrp="1"/>
          </p:cNvSpPr>
          <p:nvPr>
            <p:ph type="body" sz="quarter" idx="17" hasCustomPrompt="1"/>
          </p:nvPr>
        </p:nvSpPr>
        <p:spPr>
          <a:xfrm>
            <a:off x="8849920" y="2969290"/>
            <a:ext cx="915987" cy="550863"/>
          </a:xfrm>
        </p:spPr>
        <p:txBody>
          <a:bodyPr anchor="ctr">
            <a:noAutofit/>
          </a:bodyPr>
          <a:lstStyle>
            <a:lvl1pPr>
              <a:defRPr sz="2000" b="1">
                <a:latin typeface="+mn-lt"/>
              </a:defRPr>
            </a:lvl1pPr>
          </a:lstStyle>
          <a:p>
            <a:pPr lvl="0"/>
            <a:r>
              <a:rPr lang="en-US"/>
              <a:t>00%</a:t>
            </a:r>
            <a:endParaRPr lang="en-GB"/>
          </a:p>
        </p:txBody>
      </p:sp>
      <p:sp>
        <p:nvSpPr>
          <p:cNvPr id="109" name="Text Placeholder 105">
            <a:extLst>
              <a:ext uri="{FF2B5EF4-FFF2-40B4-BE49-F238E27FC236}">
                <a16:creationId xmlns:a16="http://schemas.microsoft.com/office/drawing/2014/main" id="{0E706EAD-0DB6-A240-9EA9-40660FFAF878}"/>
              </a:ext>
            </a:extLst>
          </p:cNvPr>
          <p:cNvSpPr>
            <a:spLocks noGrp="1"/>
          </p:cNvSpPr>
          <p:nvPr>
            <p:ph type="body" sz="quarter" idx="18" hasCustomPrompt="1"/>
          </p:nvPr>
        </p:nvSpPr>
        <p:spPr>
          <a:xfrm>
            <a:off x="9849081" y="2956907"/>
            <a:ext cx="1818349" cy="550863"/>
          </a:xfrm>
        </p:spPr>
        <p:txBody>
          <a:bodyPr anchor="ctr">
            <a:noAutofit/>
          </a:bodyPr>
          <a:lstStyle>
            <a:lvl1pPr>
              <a:defRPr kumimoji="0" lang="en-GB" sz="1400" b="0" i="0" u="none" strike="noStrike" kern="0" cap="none" spc="0" normalizeH="0" baseline="0" dirty="0">
                <a:ln>
                  <a:noFill/>
                </a:ln>
                <a:solidFill>
                  <a:schemeClr val="tx1"/>
                </a:solidFill>
                <a:effectLst/>
                <a:uLnTx/>
                <a:uFillTx/>
                <a:latin typeface="+mn-lt"/>
                <a:ea typeface="+mn-ea"/>
                <a:cs typeface="Arial" panose="020B0604020202020204" pitchFamily="34" charset="0"/>
              </a:defRPr>
            </a:lvl1pPr>
          </a:lstStyle>
          <a:p>
            <a:pPr lvl="0"/>
            <a:r>
              <a:rPr lang="en-US"/>
              <a:t>Key metrics</a:t>
            </a:r>
            <a:endParaRPr lang="en-GB"/>
          </a:p>
        </p:txBody>
      </p:sp>
      <p:sp>
        <p:nvSpPr>
          <p:cNvPr id="110" name="Text Placeholder 105">
            <a:extLst>
              <a:ext uri="{FF2B5EF4-FFF2-40B4-BE49-F238E27FC236}">
                <a16:creationId xmlns:a16="http://schemas.microsoft.com/office/drawing/2014/main" id="{1918D056-8356-8749-9908-5D9A2A77F5BF}"/>
              </a:ext>
            </a:extLst>
          </p:cNvPr>
          <p:cNvSpPr>
            <a:spLocks noGrp="1"/>
          </p:cNvSpPr>
          <p:nvPr>
            <p:ph type="body" sz="quarter" idx="19" hasCustomPrompt="1"/>
          </p:nvPr>
        </p:nvSpPr>
        <p:spPr>
          <a:xfrm>
            <a:off x="8849920" y="4319818"/>
            <a:ext cx="915987" cy="550863"/>
          </a:xfrm>
        </p:spPr>
        <p:txBody>
          <a:bodyPr anchor="ctr">
            <a:noAutofit/>
          </a:bodyPr>
          <a:lstStyle>
            <a:lvl1pPr>
              <a:defRPr sz="2000" b="1">
                <a:latin typeface="+mn-lt"/>
              </a:defRPr>
            </a:lvl1pPr>
          </a:lstStyle>
          <a:p>
            <a:pPr lvl="0"/>
            <a:r>
              <a:rPr lang="en-US"/>
              <a:t>00%</a:t>
            </a:r>
            <a:endParaRPr lang="en-GB"/>
          </a:p>
        </p:txBody>
      </p:sp>
      <p:sp>
        <p:nvSpPr>
          <p:cNvPr id="111" name="Text Placeholder 105">
            <a:extLst>
              <a:ext uri="{FF2B5EF4-FFF2-40B4-BE49-F238E27FC236}">
                <a16:creationId xmlns:a16="http://schemas.microsoft.com/office/drawing/2014/main" id="{380390A4-30E2-4041-9983-C6B8A0D6828F}"/>
              </a:ext>
            </a:extLst>
          </p:cNvPr>
          <p:cNvSpPr>
            <a:spLocks noGrp="1"/>
          </p:cNvSpPr>
          <p:nvPr>
            <p:ph type="body" sz="quarter" idx="20" hasCustomPrompt="1"/>
          </p:nvPr>
        </p:nvSpPr>
        <p:spPr>
          <a:xfrm>
            <a:off x="9849081" y="4307435"/>
            <a:ext cx="1818349" cy="550863"/>
          </a:xfrm>
        </p:spPr>
        <p:txBody>
          <a:bodyPr anchor="ctr">
            <a:noAutofit/>
          </a:bodyPr>
          <a:lstStyle>
            <a:lvl1pPr>
              <a:defRPr kumimoji="0" lang="en-GB" sz="1400" b="0" i="0" u="none" strike="noStrike" kern="0" cap="none" spc="0" normalizeH="0" baseline="0" dirty="0">
                <a:ln>
                  <a:noFill/>
                </a:ln>
                <a:solidFill>
                  <a:schemeClr val="tx1"/>
                </a:solidFill>
                <a:effectLst/>
                <a:uLnTx/>
                <a:uFillTx/>
                <a:latin typeface="+mn-lt"/>
                <a:ea typeface="+mn-ea"/>
                <a:cs typeface="Arial" panose="020B0604020202020204" pitchFamily="34" charset="0"/>
              </a:defRPr>
            </a:lvl1pPr>
          </a:lstStyle>
          <a:p>
            <a:pPr lvl="0"/>
            <a:r>
              <a:rPr lang="en-US"/>
              <a:t>Key metrics</a:t>
            </a:r>
            <a:endParaRPr lang="en-GB"/>
          </a:p>
        </p:txBody>
      </p:sp>
      <p:sp>
        <p:nvSpPr>
          <p:cNvPr id="112" name="Text Placeholder 105">
            <a:extLst>
              <a:ext uri="{FF2B5EF4-FFF2-40B4-BE49-F238E27FC236}">
                <a16:creationId xmlns:a16="http://schemas.microsoft.com/office/drawing/2014/main" id="{74775333-60E8-BC4A-A5AA-D01885D119B4}"/>
              </a:ext>
            </a:extLst>
          </p:cNvPr>
          <p:cNvSpPr>
            <a:spLocks noGrp="1"/>
          </p:cNvSpPr>
          <p:nvPr>
            <p:ph type="body" sz="quarter" idx="21" hasCustomPrompt="1"/>
          </p:nvPr>
        </p:nvSpPr>
        <p:spPr>
          <a:xfrm>
            <a:off x="8849920" y="2152595"/>
            <a:ext cx="2763824" cy="550863"/>
          </a:xfrm>
        </p:spPr>
        <p:txBody>
          <a:bodyPr anchor="ctr">
            <a:noAutofit/>
          </a:bodyPr>
          <a:lstStyle>
            <a:lvl1pPr>
              <a:defRPr kumimoji="0" lang="en-GB" sz="1800" b="0" i="0" u="none" strike="noStrike" kern="0" cap="none" spc="0" normalizeH="0" baseline="0" dirty="0">
                <a:ln>
                  <a:noFill/>
                </a:ln>
                <a:solidFill>
                  <a:schemeClr val="tx1"/>
                </a:solidFill>
                <a:effectLst/>
                <a:uLnTx/>
                <a:uFillTx/>
                <a:latin typeface="+mn-lt"/>
                <a:ea typeface="+mn-ea"/>
                <a:cs typeface="Arial" panose="020B0604020202020204" pitchFamily="34" charset="0"/>
              </a:defRPr>
            </a:lvl1pPr>
          </a:lstStyle>
          <a:p>
            <a:pPr lvl="0"/>
            <a:r>
              <a:rPr lang="en-US"/>
              <a:t>Key fact about the impact of the solution</a:t>
            </a:r>
            <a:endParaRPr lang="en-GB"/>
          </a:p>
        </p:txBody>
      </p:sp>
      <p:sp>
        <p:nvSpPr>
          <p:cNvPr id="113" name="Text Placeholder 105">
            <a:extLst>
              <a:ext uri="{FF2B5EF4-FFF2-40B4-BE49-F238E27FC236}">
                <a16:creationId xmlns:a16="http://schemas.microsoft.com/office/drawing/2014/main" id="{419B7D67-8B50-6D41-B2F2-7EE949E296EB}"/>
              </a:ext>
            </a:extLst>
          </p:cNvPr>
          <p:cNvSpPr>
            <a:spLocks noGrp="1"/>
          </p:cNvSpPr>
          <p:nvPr>
            <p:ph type="body" sz="quarter" idx="22" hasCustomPrompt="1"/>
          </p:nvPr>
        </p:nvSpPr>
        <p:spPr>
          <a:xfrm>
            <a:off x="8751234" y="1211722"/>
            <a:ext cx="1274665" cy="550863"/>
          </a:xfrm>
        </p:spPr>
        <p:txBody>
          <a:bodyPr anchor="ctr">
            <a:noAutofit/>
          </a:bodyPr>
          <a:lstStyle>
            <a:lvl1pPr>
              <a:defRPr sz="2400" b="1" cap="none">
                <a:latin typeface="+mn-lt"/>
              </a:defRPr>
            </a:lvl1pPr>
          </a:lstStyle>
          <a:p>
            <a:pPr lvl="0"/>
            <a:r>
              <a:rPr lang="en-US"/>
              <a:t>Month</a:t>
            </a:r>
          </a:p>
          <a:p>
            <a:pPr lvl="0"/>
            <a:r>
              <a:rPr lang="en-US"/>
              <a:t>Year</a:t>
            </a:r>
            <a:endParaRPr lang="en-GB"/>
          </a:p>
        </p:txBody>
      </p:sp>
      <p:sp>
        <p:nvSpPr>
          <p:cNvPr id="114" name="Text Placeholder 105">
            <a:extLst>
              <a:ext uri="{FF2B5EF4-FFF2-40B4-BE49-F238E27FC236}">
                <a16:creationId xmlns:a16="http://schemas.microsoft.com/office/drawing/2014/main" id="{B9C53390-8527-8840-884E-89D10C577765}"/>
              </a:ext>
            </a:extLst>
          </p:cNvPr>
          <p:cNvSpPr>
            <a:spLocks noGrp="1"/>
          </p:cNvSpPr>
          <p:nvPr>
            <p:ph type="body" sz="quarter" idx="23" hasCustomPrompt="1"/>
          </p:nvPr>
        </p:nvSpPr>
        <p:spPr>
          <a:xfrm>
            <a:off x="10217120" y="1213780"/>
            <a:ext cx="1544935" cy="550863"/>
          </a:xfrm>
        </p:spPr>
        <p:txBody>
          <a:bodyPr anchor="ctr">
            <a:noAutofit/>
          </a:bodyPr>
          <a:lstStyle>
            <a:lvl1pPr>
              <a:defRPr kumimoji="0" lang="en-GB" sz="1400" b="0" i="0" u="none" strike="noStrike" kern="0" cap="none" spc="0" normalizeH="0" baseline="0" dirty="0">
                <a:ln>
                  <a:noFill/>
                </a:ln>
                <a:solidFill>
                  <a:schemeClr val="tx1"/>
                </a:solidFill>
                <a:effectLst/>
                <a:uLnTx/>
                <a:uFillTx/>
                <a:latin typeface="+mn-lt"/>
                <a:ea typeface="+mn-ea"/>
                <a:cs typeface="Arial" panose="020B0604020202020204" pitchFamily="34" charset="0"/>
              </a:defRPr>
            </a:lvl1pPr>
          </a:lstStyle>
          <a:p>
            <a:pPr lvl="0"/>
            <a:r>
              <a:rPr lang="en-US"/>
              <a:t>LIVE / PILOT / ETC</a:t>
            </a:r>
            <a:endParaRPr lang="en-GB"/>
          </a:p>
        </p:txBody>
      </p:sp>
      <p:cxnSp>
        <p:nvCxnSpPr>
          <p:cNvPr id="115" name="Straight Connector 114">
            <a:extLst>
              <a:ext uri="{FF2B5EF4-FFF2-40B4-BE49-F238E27FC236}">
                <a16:creationId xmlns:a16="http://schemas.microsoft.com/office/drawing/2014/main" id="{8A19137C-AEE1-954E-AC38-9DA7C9B3526F}"/>
              </a:ext>
            </a:extLst>
          </p:cNvPr>
          <p:cNvCxnSpPr/>
          <p:nvPr userDrawn="1"/>
        </p:nvCxnSpPr>
        <p:spPr>
          <a:xfrm>
            <a:off x="8804920" y="4987064"/>
            <a:ext cx="2862510" cy="0"/>
          </a:xfrm>
          <a:prstGeom prst="line">
            <a:avLst/>
          </a:prstGeom>
          <a:ln w="28575">
            <a:solidFill>
              <a:srgbClr val="BC00FF"/>
            </a:solidFill>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913B53F8-6A79-DF48-94F2-E380AD45B210}"/>
              </a:ext>
            </a:extLst>
          </p:cNvPr>
          <p:cNvSpPr/>
          <p:nvPr userDrawn="1"/>
        </p:nvSpPr>
        <p:spPr>
          <a:xfrm>
            <a:off x="429945" y="220143"/>
            <a:ext cx="4374530" cy="369332"/>
          </a:xfrm>
          <a:prstGeom prst="rect">
            <a:avLst/>
          </a:prstGeom>
        </p:spPr>
        <p:txBody>
          <a:bodyPr wrap="square" lIns="0" rIns="0">
            <a:spAutoFit/>
          </a:bodyPr>
          <a:lstStyle/>
          <a:p>
            <a:pPr lvl="0">
              <a:spcBef>
                <a:spcPts val="500"/>
              </a:spcBef>
              <a:defRPr/>
            </a:pPr>
            <a:r>
              <a:rPr lang="en-GB" sz="1800" b="1" i="0">
                <a:solidFill>
                  <a:schemeClr val="tx1"/>
                </a:solidFill>
                <a:latin typeface="Graphik" panose="020B0503030202060203" pitchFamily="34" charset="77"/>
                <a:cs typeface="Arial" panose="020B0604020202020204" pitchFamily="34" charset="0"/>
              </a:rPr>
              <a:t>CREDENTIAL</a:t>
            </a:r>
            <a:endParaRPr kumimoji="0" lang="en-AU" sz="1800" b="1" i="0" u="none" strike="noStrike" kern="1200" cap="none" spc="0" normalizeH="0" baseline="0" noProof="0">
              <a:ln>
                <a:noFill/>
              </a:ln>
              <a:solidFill>
                <a:schemeClr val="tx1"/>
              </a:solidFill>
              <a:effectLst/>
              <a:uLnTx/>
              <a:uFillTx/>
              <a:latin typeface="Graphik" panose="020B0503030202060203" pitchFamily="34" charset="77"/>
              <a:cs typeface="Arial" panose="020B0604020202020204" pitchFamily="34" charset="0"/>
            </a:endParaRPr>
          </a:p>
        </p:txBody>
      </p:sp>
      <p:sp>
        <p:nvSpPr>
          <p:cNvPr id="117" name="Text Placeholder 67">
            <a:extLst>
              <a:ext uri="{FF2B5EF4-FFF2-40B4-BE49-F238E27FC236}">
                <a16:creationId xmlns:a16="http://schemas.microsoft.com/office/drawing/2014/main" id="{DBEAABF2-9424-8E40-8F12-74429E6E8450}"/>
              </a:ext>
            </a:extLst>
          </p:cNvPr>
          <p:cNvSpPr>
            <a:spLocks noGrp="1"/>
          </p:cNvSpPr>
          <p:nvPr>
            <p:ph type="body" sz="quarter" idx="24" hasCustomPrompt="1"/>
          </p:nvPr>
        </p:nvSpPr>
        <p:spPr>
          <a:xfrm>
            <a:off x="1101579" y="4054041"/>
            <a:ext cx="7410896" cy="584783"/>
          </a:xfrm>
        </p:spPr>
        <p:txBody>
          <a:bodyPr>
            <a:noAutofit/>
          </a:bodyPr>
          <a:lstStyle>
            <a:lvl1pPr>
              <a:defRPr sz="1600" cap="none">
                <a:latin typeface="+mn-lt"/>
              </a:defRPr>
            </a:lvl1pPr>
            <a:lvl2pPr>
              <a:defRPr sz="1400">
                <a:latin typeface="+mn-lt"/>
              </a:defRPr>
            </a:lvl2pPr>
            <a:lvl3pPr marL="285750" indent="-285750">
              <a:buFont typeface="Arial" panose="020B0604020202020204" pitchFamily="34" charset="0"/>
              <a:buChar char="•"/>
              <a:defRPr sz="1600"/>
            </a:lvl3pPr>
          </a:lstStyle>
          <a:p>
            <a:pPr lvl="0"/>
            <a:r>
              <a:rPr lang="en-US"/>
              <a:t>Feature heading</a:t>
            </a:r>
          </a:p>
          <a:p>
            <a:pPr lvl="1"/>
            <a:r>
              <a:rPr lang="en-US"/>
              <a:t>Feature description</a:t>
            </a:r>
          </a:p>
        </p:txBody>
      </p:sp>
      <p:sp>
        <p:nvSpPr>
          <p:cNvPr id="118" name="Oval 117">
            <a:extLst>
              <a:ext uri="{FF2B5EF4-FFF2-40B4-BE49-F238E27FC236}">
                <a16:creationId xmlns:a16="http://schemas.microsoft.com/office/drawing/2014/main" id="{C7AB63BA-A216-4A4B-8601-917B5F742EC3}"/>
              </a:ext>
            </a:extLst>
          </p:cNvPr>
          <p:cNvSpPr/>
          <p:nvPr userDrawn="1"/>
        </p:nvSpPr>
        <p:spPr>
          <a:xfrm>
            <a:off x="427393" y="4880595"/>
            <a:ext cx="504056" cy="48232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panose="020B0503030202060203" pitchFamily="34" charset="77"/>
              <a:cs typeface="Arial" panose="020B0604020202020204" pitchFamily="34" charset="0"/>
            </a:endParaRPr>
          </a:p>
        </p:txBody>
      </p:sp>
      <p:sp>
        <p:nvSpPr>
          <p:cNvPr id="119" name="Text Placeholder 67">
            <a:extLst>
              <a:ext uri="{FF2B5EF4-FFF2-40B4-BE49-F238E27FC236}">
                <a16:creationId xmlns:a16="http://schemas.microsoft.com/office/drawing/2014/main" id="{37F8F512-8C72-764E-88FF-8BF534127D2C}"/>
              </a:ext>
            </a:extLst>
          </p:cNvPr>
          <p:cNvSpPr>
            <a:spLocks noGrp="1"/>
          </p:cNvSpPr>
          <p:nvPr>
            <p:ph type="body" sz="quarter" idx="25" hasCustomPrompt="1"/>
          </p:nvPr>
        </p:nvSpPr>
        <p:spPr>
          <a:xfrm>
            <a:off x="1099027" y="4829367"/>
            <a:ext cx="7410896" cy="584783"/>
          </a:xfrm>
        </p:spPr>
        <p:txBody>
          <a:bodyPr>
            <a:noAutofit/>
          </a:bodyPr>
          <a:lstStyle>
            <a:lvl1pPr>
              <a:defRPr sz="1600" cap="none">
                <a:latin typeface="+mn-lt"/>
              </a:defRPr>
            </a:lvl1pPr>
            <a:lvl2pPr>
              <a:defRPr sz="1400">
                <a:latin typeface="+mn-lt"/>
              </a:defRPr>
            </a:lvl2pPr>
            <a:lvl3pPr marL="285750" indent="-285750">
              <a:buFont typeface="Arial" panose="020B0604020202020204" pitchFamily="34" charset="0"/>
              <a:buChar char="•"/>
              <a:defRPr sz="1600"/>
            </a:lvl3pPr>
          </a:lstStyle>
          <a:p>
            <a:pPr lvl="0"/>
            <a:r>
              <a:rPr lang="en-US"/>
              <a:t>Feature heading</a:t>
            </a:r>
          </a:p>
          <a:p>
            <a:pPr lvl="1"/>
            <a:r>
              <a:rPr lang="en-US"/>
              <a:t>Feature description</a:t>
            </a:r>
          </a:p>
        </p:txBody>
      </p:sp>
      <p:sp>
        <p:nvSpPr>
          <p:cNvPr id="120" name="Oval 119">
            <a:extLst>
              <a:ext uri="{FF2B5EF4-FFF2-40B4-BE49-F238E27FC236}">
                <a16:creationId xmlns:a16="http://schemas.microsoft.com/office/drawing/2014/main" id="{62114A5A-1F6C-FD4D-A70F-52BA49CCE408}"/>
              </a:ext>
            </a:extLst>
          </p:cNvPr>
          <p:cNvSpPr/>
          <p:nvPr userDrawn="1"/>
        </p:nvSpPr>
        <p:spPr>
          <a:xfrm>
            <a:off x="427393" y="5655921"/>
            <a:ext cx="504056" cy="48232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panose="020B0503030202060203" pitchFamily="34" charset="77"/>
              <a:cs typeface="Arial" panose="020B0604020202020204" pitchFamily="34" charset="0"/>
            </a:endParaRPr>
          </a:p>
        </p:txBody>
      </p:sp>
      <p:sp>
        <p:nvSpPr>
          <p:cNvPr id="121" name="Text Placeholder 67">
            <a:extLst>
              <a:ext uri="{FF2B5EF4-FFF2-40B4-BE49-F238E27FC236}">
                <a16:creationId xmlns:a16="http://schemas.microsoft.com/office/drawing/2014/main" id="{E910950D-84BF-6A44-A59C-89C82CB6636B}"/>
              </a:ext>
            </a:extLst>
          </p:cNvPr>
          <p:cNvSpPr>
            <a:spLocks noGrp="1"/>
          </p:cNvSpPr>
          <p:nvPr>
            <p:ph type="body" sz="quarter" idx="26" hasCustomPrompt="1"/>
          </p:nvPr>
        </p:nvSpPr>
        <p:spPr>
          <a:xfrm>
            <a:off x="1099027" y="5604693"/>
            <a:ext cx="7410896" cy="584783"/>
          </a:xfrm>
        </p:spPr>
        <p:txBody>
          <a:bodyPr>
            <a:noAutofit/>
          </a:bodyPr>
          <a:lstStyle>
            <a:lvl1pPr>
              <a:defRPr sz="1600" cap="none">
                <a:latin typeface="+mn-lt"/>
              </a:defRPr>
            </a:lvl1pPr>
            <a:lvl2pPr>
              <a:defRPr sz="1400">
                <a:latin typeface="+mn-lt"/>
              </a:defRPr>
            </a:lvl2pPr>
            <a:lvl3pPr marL="285750" indent="-285750">
              <a:buFont typeface="Arial" panose="020B0604020202020204" pitchFamily="34" charset="0"/>
              <a:buChar char="•"/>
              <a:defRPr sz="1600"/>
            </a:lvl3pPr>
          </a:lstStyle>
          <a:p>
            <a:pPr lvl="0"/>
            <a:r>
              <a:rPr lang="en-US"/>
              <a:t>Feature heading</a:t>
            </a:r>
          </a:p>
          <a:p>
            <a:pPr lvl="1"/>
            <a:r>
              <a:rPr lang="en-US"/>
              <a:t>Feature description</a:t>
            </a:r>
          </a:p>
        </p:txBody>
      </p:sp>
      <p:sp>
        <p:nvSpPr>
          <p:cNvPr id="124" name="Text Placeholder 123">
            <a:extLst>
              <a:ext uri="{FF2B5EF4-FFF2-40B4-BE49-F238E27FC236}">
                <a16:creationId xmlns:a16="http://schemas.microsoft.com/office/drawing/2014/main" id="{D8F8C50F-C7EC-2F4E-89C2-D33B0505C732}"/>
              </a:ext>
            </a:extLst>
          </p:cNvPr>
          <p:cNvSpPr>
            <a:spLocks noGrp="1"/>
          </p:cNvSpPr>
          <p:nvPr>
            <p:ph type="body" sz="quarter" idx="27" hasCustomPrompt="1"/>
          </p:nvPr>
        </p:nvSpPr>
        <p:spPr>
          <a:xfrm>
            <a:off x="4584700" y="6310313"/>
            <a:ext cx="3925888" cy="385762"/>
          </a:xfrm>
        </p:spPr>
        <p:txBody>
          <a:bodyPr tIns="36000" bIns="0">
            <a:noAutofit/>
          </a:bodyPr>
          <a:lstStyle>
            <a:lvl1pPr algn="r">
              <a:spcBef>
                <a:spcPts val="0"/>
              </a:spcBef>
              <a:defRPr sz="1100" b="1">
                <a:latin typeface="+mn-lt"/>
              </a:defRPr>
            </a:lvl1pPr>
          </a:lstStyle>
          <a:p>
            <a:pPr lvl="0"/>
            <a:r>
              <a:rPr lang="en-US"/>
              <a:t>For more information please contact</a:t>
            </a:r>
          </a:p>
          <a:p>
            <a:pPr lvl="0"/>
            <a:r>
              <a:rPr lang="en-US"/>
              <a:t>Name</a:t>
            </a:r>
          </a:p>
          <a:p>
            <a:pPr lvl="0"/>
            <a:r>
              <a:rPr lang="en-US"/>
              <a:t>Email</a:t>
            </a:r>
            <a:endParaRPr lang="en-GB"/>
          </a:p>
        </p:txBody>
      </p:sp>
    </p:spTree>
    <p:extLst>
      <p:ext uri="{BB962C8B-B14F-4D97-AF65-F5344CB8AC3E}">
        <p14:creationId xmlns:p14="http://schemas.microsoft.com/office/powerpoint/2010/main" val="492641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hort 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387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slide opt 3">
    <p:bg>
      <p:bgPr>
        <a:solidFill>
          <a:schemeClr val="bg1"/>
        </a:solidFill>
        <a:effectLst/>
      </p:bgPr>
    </p:bg>
    <p:spTree>
      <p:nvGrpSpPr>
        <p:cNvPr id="1" name=""/>
        <p:cNvGrpSpPr/>
        <p:nvPr/>
      </p:nvGrpSpPr>
      <p:grpSpPr>
        <a:xfrm>
          <a:off x="0" y="0"/>
          <a:ext cx="0" cy="0"/>
          <a:chOff x="0" y="0"/>
          <a:chExt cx="0" cy="0"/>
        </a:xfrm>
      </p:grpSpPr>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
        <p:nvSpPr>
          <p:cNvPr id="9" name="Footer Placeholder 6">
            <a:extLst>
              <a:ext uri="{FF2B5EF4-FFF2-40B4-BE49-F238E27FC236}">
                <a16:creationId xmlns:a16="http://schemas.microsoft.com/office/drawing/2014/main" id="{791F3347-813B-41D0-B615-5D7ABFFA6F68}"/>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alpha val="40000"/>
                  </a:srgbClr>
                </a:solidFill>
                <a:effectLst/>
                <a:uLnTx/>
                <a:uFillTx/>
                <a:latin typeface="Graphik"/>
                <a:ea typeface="+mn-ea"/>
                <a:cs typeface="+mn-cs"/>
              </a:rPr>
              <a:t>Copyright © 2020 Accenture. All rights reserved.</a:t>
            </a:r>
          </a:p>
        </p:txBody>
      </p:sp>
      <p:sp>
        <p:nvSpPr>
          <p:cNvPr id="10" name="Slide Number Placeholder 9">
            <a:extLst>
              <a:ext uri="{FF2B5EF4-FFF2-40B4-BE49-F238E27FC236}">
                <a16:creationId xmlns:a16="http://schemas.microsoft.com/office/drawing/2014/main" id="{48B85322-031B-46BD-9BB6-14E3F2B7E71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alpha val="40000"/>
                </a:srgbClr>
              </a:solidFill>
              <a:effectLst/>
              <a:uLnTx/>
              <a:uFillTx/>
              <a:latin typeface="Graphik"/>
              <a:ea typeface="+mn-ea"/>
              <a:cs typeface="+mn-cs"/>
            </a:endParaRPr>
          </a:p>
        </p:txBody>
      </p:sp>
    </p:spTree>
    <p:extLst>
      <p:ext uri="{BB962C8B-B14F-4D97-AF65-F5344CB8AC3E}">
        <p14:creationId xmlns:p14="http://schemas.microsoft.com/office/powerpoint/2010/main" val="1662167272"/>
      </p:ext>
    </p:extLst>
  </p:cSld>
  <p:clrMapOvr>
    <a:masterClrMapping/>
  </p:clrMapOvr>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UB">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id="{629ACEE9-AAEC-40DE-85E1-BCFFC58AFB4E}"/>
              </a:ext>
            </a:extLst>
          </p:cNvPr>
          <p:cNvSpPr>
            <a:spLocks noGrp="1"/>
          </p:cNvSpPr>
          <p:nvPr>
            <p:ph type="body" sz="quarter" idx="10" hasCustomPrompt="1"/>
          </p:nvPr>
        </p:nvSpPr>
        <p:spPr>
          <a:xfrm>
            <a:off x="345018" y="707824"/>
            <a:ext cx="11510962" cy="393901"/>
          </a:xfrm>
        </p:spPr>
        <p:txBody>
          <a:bodyPr anchor="t" anchorCtr="0"/>
          <a:lstStyle>
            <a:lvl1pPr marL="0" algn="l" defTabSz="914400" rtl="0" eaLnBrk="1" fontAlgn="base" latinLnBrk="0" hangingPunct="1">
              <a:spcAft>
                <a:spcPct val="0"/>
              </a:spcAft>
              <a:defRPr lang="en-US" sz="1400" b="1" kern="1200" dirty="0" smtClean="0">
                <a:solidFill>
                  <a:schemeClr val="tx1">
                    <a:lumMod val="50000"/>
                    <a:lumOff val="50000"/>
                  </a:schemeClr>
                </a:solidFill>
                <a:latin typeface="+mn-lt"/>
                <a:ea typeface="+mn-ea"/>
                <a:cs typeface="Arial" panose="020B0604020202020204" pitchFamily="34" charset="0"/>
              </a:defRPr>
            </a:lvl1pPr>
            <a:lvl2pPr marL="0" algn="l" defTabSz="914400" rtl="0" eaLnBrk="1" fontAlgn="base" latinLnBrk="0" hangingPunct="1">
              <a:spcAft>
                <a:spcPct val="0"/>
              </a:spcAft>
              <a:defRPr lang="en-US" sz="1600" b="1" kern="1200" dirty="0" smtClean="0">
                <a:solidFill>
                  <a:schemeClr val="accent2"/>
                </a:solidFill>
                <a:latin typeface="+mj-lt"/>
                <a:ea typeface="+mn-ea"/>
                <a:cs typeface="Arial" panose="020B0604020202020204" pitchFamily="34" charset="0"/>
              </a:defRPr>
            </a:lvl2pPr>
            <a:lvl3pPr marL="0" algn="l" defTabSz="914400" rtl="0" eaLnBrk="1" fontAlgn="base" latinLnBrk="0" hangingPunct="1">
              <a:spcAft>
                <a:spcPct val="0"/>
              </a:spcAft>
              <a:defRPr lang="en-US" sz="1600" b="1" kern="1200" dirty="0" smtClean="0">
                <a:solidFill>
                  <a:schemeClr val="accent2"/>
                </a:solidFill>
                <a:latin typeface="+mj-lt"/>
                <a:ea typeface="+mn-ea"/>
                <a:cs typeface="Arial" panose="020B0604020202020204" pitchFamily="34" charset="0"/>
              </a:defRPr>
            </a:lvl3pPr>
            <a:lvl4pPr marL="0" algn="l" defTabSz="914400" rtl="0" eaLnBrk="1" fontAlgn="base" latinLnBrk="0" hangingPunct="1">
              <a:spcAft>
                <a:spcPct val="0"/>
              </a:spcAft>
              <a:defRPr lang="en-US" sz="1600" b="1" kern="1200" dirty="0" smtClean="0">
                <a:solidFill>
                  <a:schemeClr val="accent2"/>
                </a:solidFill>
                <a:latin typeface="+mj-lt"/>
                <a:ea typeface="+mn-ea"/>
                <a:cs typeface="Arial" panose="020B0604020202020204" pitchFamily="34" charset="0"/>
              </a:defRPr>
            </a:lvl4pPr>
            <a:lvl5pPr marL="0" algn="l" defTabSz="914400" rtl="0" eaLnBrk="1" fontAlgn="base" latinLnBrk="0" hangingPunct="1">
              <a:spcAft>
                <a:spcPct val="0"/>
              </a:spcAft>
              <a:defRPr lang="en-US" sz="1600" b="1" kern="1200" dirty="0">
                <a:solidFill>
                  <a:schemeClr val="accent2"/>
                </a:solidFill>
                <a:latin typeface="+mj-lt"/>
                <a:ea typeface="+mn-ea"/>
                <a:cs typeface="Arial" panose="020B0604020202020204" pitchFamily="34" charset="0"/>
              </a:defRPr>
            </a:lvl5pPr>
          </a:lstStyle>
          <a:p>
            <a:pPr lvl="0"/>
            <a:r>
              <a:rPr lang="en-US"/>
              <a:t>Edit Master text styles</a:t>
            </a:r>
          </a:p>
        </p:txBody>
      </p:sp>
      <p:sp>
        <p:nvSpPr>
          <p:cNvPr id="2" name="Title 1">
            <a:extLst>
              <a:ext uri="{FF2B5EF4-FFF2-40B4-BE49-F238E27FC236}">
                <a16:creationId xmlns:a16="http://schemas.microsoft.com/office/drawing/2014/main" id="{4C72F895-6F9D-4B58-90F1-24B85B965C44}"/>
              </a:ext>
            </a:extLst>
          </p:cNvPr>
          <p:cNvSpPr>
            <a:spLocks noGrp="1"/>
          </p:cNvSpPr>
          <p:nvPr>
            <p:ph type="title"/>
          </p:nvPr>
        </p:nvSpPr>
        <p:spPr>
          <a:xfrm>
            <a:off x="345018" y="332077"/>
            <a:ext cx="11510432" cy="393902"/>
          </a:xfrm>
        </p:spPr>
        <p:txBody>
          <a:bodyPr/>
          <a:lstStyle/>
          <a:p>
            <a:r>
              <a:rPr lang="en-US"/>
              <a:t>Click to edit Master title style</a:t>
            </a:r>
          </a:p>
        </p:txBody>
      </p:sp>
    </p:spTree>
    <p:extLst>
      <p:ext uri="{BB962C8B-B14F-4D97-AF65-F5344CB8AC3E}">
        <p14:creationId xmlns:p14="http://schemas.microsoft.com/office/powerpoint/2010/main" val="342011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1.1">
    <p:bg>
      <p:bgPr>
        <a:solidFill>
          <a:schemeClr val="bg1"/>
        </a:solidFill>
        <a:effectLst/>
      </p:bgPr>
    </p:bg>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44FEB45-5B13-814A-A7C6-C024B705C199}"/>
              </a:ext>
            </a:extLst>
          </p:cNvPr>
          <p:cNvSpPr>
            <a:spLocks noGrp="1"/>
          </p:cNvSpPr>
          <p:nvPr>
            <p:ph type="ftr" sz="quarter" idx="11"/>
          </p:nvPr>
        </p:nvSpPr>
        <p:spPr>
          <a:xfrm>
            <a:off x="7391584" y="6537399"/>
            <a:ext cx="4141956" cy="161962"/>
          </a:xfrm>
        </p:spPr>
        <p:txBody>
          <a:bodyPr/>
          <a:lstStyle>
            <a:lvl1pPr>
              <a:defRPr>
                <a:latin typeface="Graphik" panose="020B0503030202060203" pitchFamily="34" charset="77"/>
              </a:defRPr>
            </a:lvl1pPr>
          </a:lstStyle>
          <a:p>
            <a:r>
              <a:rPr lang="en-US"/>
              <a:t>Copyright © 2018 Accenture. All rights reserved.</a:t>
            </a:r>
          </a:p>
        </p:txBody>
      </p:sp>
      <p:sp>
        <p:nvSpPr>
          <p:cNvPr id="6" name="Slide Number Placeholder 6">
            <a:extLst>
              <a:ext uri="{FF2B5EF4-FFF2-40B4-BE49-F238E27FC236}">
                <a16:creationId xmlns:a16="http://schemas.microsoft.com/office/drawing/2014/main" id="{565ED8D5-F7BD-D244-8E89-518DAA5C79DE}"/>
              </a:ext>
            </a:extLst>
          </p:cNvPr>
          <p:cNvSpPr>
            <a:spLocks noGrp="1"/>
          </p:cNvSpPr>
          <p:nvPr>
            <p:ph type="sldNum" sz="quarter" idx="12"/>
          </p:nvPr>
        </p:nvSpPr>
        <p:spPr>
          <a:xfrm flipH="1">
            <a:off x="11617001" y="6537474"/>
            <a:ext cx="216084" cy="161888"/>
          </a:xfrm>
        </p:spPr>
        <p:txBody>
          <a:bodyPr/>
          <a:lstStyle>
            <a:lvl1pPr>
              <a:defRPr>
                <a:latin typeface="Graphik" panose="020B0503030202060203" pitchFamily="34" charset="77"/>
              </a:defRPr>
            </a:lvl1pPr>
          </a:lstStyle>
          <a:p>
            <a:fld id="{4F9AC08D-23A9-440E-BCB9-AA1E9877CC38}" type="slidenum">
              <a:rPr lang="en-US" smtClean="0"/>
              <a:pPr/>
              <a:t>‹#›</a:t>
            </a:fld>
            <a:endParaRPr lang="en-US"/>
          </a:p>
        </p:txBody>
      </p:sp>
      <p:sp>
        <p:nvSpPr>
          <p:cNvPr id="2" name="Title 1">
            <a:extLst>
              <a:ext uri="{FF2B5EF4-FFF2-40B4-BE49-F238E27FC236}">
                <a16:creationId xmlns:a16="http://schemas.microsoft.com/office/drawing/2014/main" id="{0DC17F5D-75B4-214F-897A-1071EDD47418}"/>
              </a:ext>
            </a:extLst>
          </p:cNvPr>
          <p:cNvSpPr>
            <a:spLocks noGrp="1"/>
          </p:cNvSpPr>
          <p:nvPr>
            <p:ph type="title" hasCustomPrompt="1"/>
          </p:nvPr>
        </p:nvSpPr>
        <p:spPr>
          <a:xfrm>
            <a:off x="425171" y="296863"/>
            <a:ext cx="7326592" cy="1501938"/>
          </a:xfrm>
        </p:spPr>
        <p:txBody>
          <a:bodyPr vert="horz" wrap="square" lIns="0" tIns="0" rIns="0" bIns="0" rtlCol="0" anchor="b">
            <a:noAutofit/>
          </a:bodyPr>
          <a:lstStyle>
            <a:lvl1pPr marL="0" indent="0">
              <a:lnSpc>
                <a:spcPct val="80000"/>
              </a:lnSpc>
              <a:spcBef>
                <a:spcPts val="0"/>
              </a:spcBef>
              <a:buFont typeface="Arial" pitchFamily="34" charset="0"/>
              <a:buNone/>
              <a:defRPr lang="en-US" b="1">
                <a:ea typeface="Roboto" panose="02000000000000000000" pitchFamily="2" charset="0"/>
              </a:defRPr>
            </a:lvl1pPr>
          </a:lstStyle>
          <a:p>
            <a:pPr marL="0" lvl="0" indent="0">
              <a:spcBef>
                <a:spcPts val="0"/>
              </a:spcBef>
              <a:buFont typeface="Arial" pitchFamily="34" charset="0"/>
              <a:buNone/>
            </a:pPr>
            <a:r>
              <a:rPr lang="en-US"/>
              <a:t>INSERT MAIN TITLE </a:t>
            </a:r>
            <a:br>
              <a:rPr lang="en-US"/>
            </a:br>
            <a:r>
              <a:rPr lang="en-US"/>
              <a:t>AT 36PT MIN 30PT</a:t>
            </a:r>
          </a:p>
        </p:txBody>
      </p:sp>
    </p:spTree>
    <p:extLst>
      <p:ext uri="{BB962C8B-B14F-4D97-AF65-F5344CB8AC3E}">
        <p14:creationId xmlns:p14="http://schemas.microsoft.com/office/powerpoint/2010/main" val="224247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069C-1CC5-480E-AF91-6E1B0EC31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E5FCA-93AB-422D-A555-0F285C4F3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A0F72-59EF-4487-B65B-FF33336119E4}"/>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EA1E1A97-135B-4D54-9748-C0C9A1CEF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CEAE1-D6AB-4809-B81A-F1B6D33E20F5}"/>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233664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D277-F1EF-4676-B40A-CF431627F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C5F7BA-9E20-4C31-8BC8-C158A6435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A7C37-4F9A-488A-BE82-9AEE32E23D02}"/>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BF79966C-4A0F-4BB2-881A-37F94712A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CC556-00D0-40C7-A429-B51B5C3725E2}"/>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395819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08DC-92CA-40B6-8BF1-ABA549006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F067E-025F-47E8-8E14-ECF7D5D7C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8965DF-2985-45CF-B8E4-36711AA53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0C9A6-2578-4AE3-95C7-A43119DF9C0B}"/>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6" name="Footer Placeholder 5">
            <a:extLst>
              <a:ext uri="{FF2B5EF4-FFF2-40B4-BE49-F238E27FC236}">
                <a16:creationId xmlns:a16="http://schemas.microsoft.com/office/drawing/2014/main" id="{A6BEA052-6212-404D-AB00-DDB15B344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27D0B-5F77-4EFB-BFF8-EB005C09CDE0}"/>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17959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D03C-99DF-42C4-AA2D-C75828108D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DAB1D-D47C-44E4-B40E-19069C579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1619DF-AAE3-4033-BB96-EC48D9D70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36E5F-C8B4-4257-AD31-F6D98399B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9456D-3173-4AE6-A7F9-D15A20965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5D17E-2538-4B23-A6CD-4649F387DA6C}"/>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8" name="Footer Placeholder 7">
            <a:extLst>
              <a:ext uri="{FF2B5EF4-FFF2-40B4-BE49-F238E27FC236}">
                <a16:creationId xmlns:a16="http://schemas.microsoft.com/office/drawing/2014/main" id="{232B2985-2910-4F55-B67D-98BDC5A74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21BD2-91AA-4218-B75E-672427CF5FE9}"/>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38249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A8DB-FEA8-4EF7-8207-DE0C9E144E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27418-0B88-46C3-8982-049EA5D3DC78}"/>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4" name="Footer Placeholder 3">
            <a:extLst>
              <a:ext uri="{FF2B5EF4-FFF2-40B4-BE49-F238E27FC236}">
                <a16:creationId xmlns:a16="http://schemas.microsoft.com/office/drawing/2014/main" id="{EC4F9D47-0137-42F7-B93F-6560CD99C8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2F9C6-052F-4EA8-A3AC-A87707656B5E}"/>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92927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A5A98-57E3-4F9E-96C8-5A95F9D3CB3B}"/>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3" name="Footer Placeholder 2">
            <a:extLst>
              <a:ext uri="{FF2B5EF4-FFF2-40B4-BE49-F238E27FC236}">
                <a16:creationId xmlns:a16="http://schemas.microsoft.com/office/drawing/2014/main" id="{D2A0EBBC-D141-4C01-9001-0F45ADEDC1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35DB0-D1C4-4707-82D6-5E246103BB73}"/>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193000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DEC5-455A-449E-98D7-252838BB6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810B2B-B9A2-48B7-BD56-A8C9C65AD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343632-E046-4299-AD08-A7CCF273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AE9B6-EA22-4FFF-B415-251D35968AE3}"/>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6" name="Footer Placeholder 5">
            <a:extLst>
              <a:ext uri="{FF2B5EF4-FFF2-40B4-BE49-F238E27FC236}">
                <a16:creationId xmlns:a16="http://schemas.microsoft.com/office/drawing/2014/main" id="{F0A3055A-9F06-42FC-88E9-97A18D8C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4B3B6-8AFC-4192-B0A5-748DDE1D24C4}"/>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3723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372E-16AB-47AB-92D5-A52BBA134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357E61-C620-4C57-AE4D-A082D12E2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75CD32-40D6-40D5-BB35-F2788D6A2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6DAE2-B317-4EC6-949F-50B71601BCA0}"/>
              </a:ext>
            </a:extLst>
          </p:cNvPr>
          <p:cNvSpPr>
            <a:spLocks noGrp="1"/>
          </p:cNvSpPr>
          <p:nvPr>
            <p:ph type="dt" sz="half" idx="10"/>
          </p:nvPr>
        </p:nvSpPr>
        <p:spPr/>
        <p:txBody>
          <a:bodyPr/>
          <a:lstStyle/>
          <a:p>
            <a:fld id="{03195F14-F4F4-47AE-BB45-B3E130F6F045}" type="datetimeFigureOut">
              <a:rPr lang="en-US" smtClean="0"/>
              <a:t>8/22/2024</a:t>
            </a:fld>
            <a:endParaRPr lang="en-US"/>
          </a:p>
        </p:txBody>
      </p:sp>
      <p:sp>
        <p:nvSpPr>
          <p:cNvPr id="6" name="Footer Placeholder 5">
            <a:extLst>
              <a:ext uri="{FF2B5EF4-FFF2-40B4-BE49-F238E27FC236}">
                <a16:creationId xmlns:a16="http://schemas.microsoft.com/office/drawing/2014/main" id="{5E6C9966-1549-45EB-9907-3A6955394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653A6-80D2-4032-9413-AB46866EFB36}"/>
              </a:ext>
            </a:extLst>
          </p:cNvPr>
          <p:cNvSpPr>
            <a:spLocks noGrp="1"/>
          </p:cNvSpPr>
          <p:nvPr>
            <p:ph type="sldNum" sz="quarter" idx="12"/>
          </p:nvPr>
        </p:nvSpPr>
        <p:spPr/>
        <p:txBody>
          <a:bodyPr/>
          <a:lstStyle/>
          <a:p>
            <a:fld id="{D66E2397-3442-4EA8-95E1-FFF1C6ED61A1}" type="slidenum">
              <a:rPr lang="en-US" smtClean="0"/>
              <a:t>‹#›</a:t>
            </a:fld>
            <a:endParaRPr lang="en-US"/>
          </a:p>
        </p:txBody>
      </p:sp>
    </p:spTree>
    <p:extLst>
      <p:ext uri="{BB962C8B-B14F-4D97-AF65-F5344CB8AC3E}">
        <p14:creationId xmlns:p14="http://schemas.microsoft.com/office/powerpoint/2010/main" val="148093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A03AA-624E-423A-924E-58C718FE7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55150E-B96C-4C2C-B803-73EA69A98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FDCA-E43B-4C6D-8344-A69D4F7F2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95F14-F4F4-47AE-BB45-B3E130F6F045}" type="datetimeFigureOut">
              <a:rPr lang="en-US" smtClean="0"/>
              <a:t>8/22/2024</a:t>
            </a:fld>
            <a:endParaRPr lang="en-US"/>
          </a:p>
        </p:txBody>
      </p:sp>
      <p:sp>
        <p:nvSpPr>
          <p:cNvPr id="5" name="Footer Placeholder 4">
            <a:extLst>
              <a:ext uri="{FF2B5EF4-FFF2-40B4-BE49-F238E27FC236}">
                <a16:creationId xmlns:a16="http://schemas.microsoft.com/office/drawing/2014/main" id="{86EF6752-E46D-46A5-A555-9F10D6391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6F3204-E10A-4E88-844A-DC4BD440F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E2397-3442-4EA8-95E1-FFF1C6ED61A1}" type="slidenum">
              <a:rPr lang="en-US" smtClean="0"/>
              <a:t>‹#›</a:t>
            </a:fld>
            <a:endParaRPr lang="en-US"/>
          </a:p>
        </p:txBody>
      </p:sp>
    </p:spTree>
    <p:extLst>
      <p:ext uri="{BB962C8B-B14F-4D97-AF65-F5344CB8AC3E}">
        <p14:creationId xmlns:p14="http://schemas.microsoft.com/office/powerpoint/2010/main" val="3058807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6" r:id="rId13"/>
    <p:sldLayoutId id="2147483677" r:id="rId14"/>
    <p:sldLayoutId id="2147483678" r:id="rId15"/>
    <p:sldLayoutId id="214748367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326C295-260A-7D2D-64A8-CDA571309FB1}"/>
              </a:ext>
            </a:extLst>
          </p:cNvPr>
          <p:cNvSpPr txBox="1"/>
          <p:nvPr/>
        </p:nvSpPr>
        <p:spPr>
          <a:xfrm>
            <a:off x="9031630" y="2468231"/>
            <a:ext cx="2814875" cy="3861080"/>
          </a:xfrm>
          <a:prstGeom prst="rect">
            <a:avLst/>
          </a:prstGeom>
          <a:noFill/>
        </p:spPr>
        <p:txBody>
          <a:bodyPr wrap="square" lIns="36000" tIns="36000" rIns="36000" bIns="36000" rtlCol="0" anchor="t">
            <a:noAutofit/>
          </a:bodyPr>
          <a:lstStyle/>
          <a:p>
            <a:pPr marL="171450" indent="-171450" rtl="0">
              <a:buFont typeface="Arial" panose="020B0604020202020204" pitchFamily="34" charset="0"/>
              <a:buChar char="•"/>
            </a:pPr>
            <a:endParaRPr lang="en-US" sz="900" dirty="0">
              <a:highlight>
                <a:srgbClr val="FFFF00"/>
              </a:highlight>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We provided the solution to track Fraud check, four eye check, PEP check, KYC check AML checks, High risk check, Sanction check was implemented to comply with guidelines.</a:t>
            </a:r>
          </a:p>
          <a:p>
            <a:pPr marL="171450" indent="-171450">
              <a:buFont typeface="Arial" panose="020B0604020202020204" pitchFamily="34" charset="0"/>
              <a:buChar char="•"/>
              <a:defRPr/>
            </a:pPr>
            <a:endParaRPr lang="en-US" sz="900" dirty="0">
              <a:latin typeface="Graphik Light" panose="020B0403030202060203" pitchFamily="34" charset="0"/>
            </a:endParaRPr>
          </a:p>
          <a:p>
            <a:pPr marL="171450" indent="-171450">
              <a:buFont typeface="Arial" panose="020B0604020202020204" pitchFamily="34" charset="0"/>
              <a:buChar char="•"/>
              <a:defRPr/>
            </a:pPr>
            <a:r>
              <a:rPr lang="en-US" sz="900" dirty="0">
                <a:latin typeface="Graphik Light" panose="020B0403030202060203" pitchFamily="34" charset="0"/>
              </a:rPr>
              <a:t>An Automation scripts were run to perform the aggression and end to end testing on CRM and UI portal stories.</a:t>
            </a:r>
          </a:p>
          <a:p>
            <a:pPr marL="171450" indent="-171450">
              <a:buFont typeface="Arial" panose="020B0604020202020204" pitchFamily="34" charset="0"/>
              <a:buChar char="•"/>
              <a:defRPr/>
            </a:pPr>
            <a:endParaRPr lang="en-US" sz="900" dirty="0">
              <a:latin typeface="Graphik Light" panose="020B0403030202060203" pitchFamily="34" charset="0"/>
            </a:endParaRPr>
          </a:p>
          <a:p>
            <a:pPr marL="171450" indent="-171450">
              <a:buFont typeface="Arial" panose="020B0604020202020204" pitchFamily="34" charset="0"/>
              <a:buChar char="•"/>
              <a:defRPr/>
            </a:pPr>
            <a:r>
              <a:rPr lang="en-US" sz="900" dirty="0">
                <a:latin typeface="Graphik Light" panose="020B0403030202060203" pitchFamily="34" charset="0"/>
              </a:rPr>
              <a:t>Accenture helped with Automation scripting, Testing, Dev, Functional Consultant to successful release of the project.</a:t>
            </a:r>
          </a:p>
          <a:p>
            <a:pPr marL="171450" indent="-171450">
              <a:buFont typeface="Arial" panose="020B0604020202020204" pitchFamily="34" charset="0"/>
              <a:buChar char="•"/>
              <a:defRPr/>
            </a:pPr>
            <a:endParaRPr lang="en-US" sz="900" dirty="0">
              <a:latin typeface="Graphik Light" panose="020B0403030202060203" pitchFamily="34" charset="0"/>
            </a:endParaRPr>
          </a:p>
          <a:p>
            <a:pPr marL="171450" indent="-171450">
              <a:buFont typeface="Arial" panose="020B0604020202020204" pitchFamily="34" charset="0"/>
              <a:buChar char="•"/>
              <a:defRPr/>
            </a:pPr>
            <a:r>
              <a:rPr lang="en-US" sz="900" dirty="0">
                <a:latin typeface="Graphik Light" panose="020B0403030202060203" pitchFamily="34" charset="0"/>
              </a:rPr>
              <a:t>The trust will enable to the follow-on process from the Ulster Bank Exit where 1.2m accounts were closed. Circa 20k accounts have unclaimed funds these will be managed via the Trust Solution. </a:t>
            </a:r>
          </a:p>
          <a:p>
            <a:pPr marL="171450" indent="-171450">
              <a:buFont typeface="Arial" panose="020B0604020202020204" pitchFamily="34" charset="0"/>
              <a:buChar char="•"/>
            </a:pPr>
            <a:endParaRPr lang="en-US" sz="900" dirty="0">
              <a:latin typeface="Graphik Light" panose="020B0403030202060203" pitchFamily="34" charset="0"/>
            </a:endParaRPr>
          </a:p>
          <a:p>
            <a:endParaRPr lang="en-US" sz="900" dirty="0">
              <a:latin typeface="Graphik Light" panose="020B0403030202060203" pitchFamily="34" charset="0"/>
            </a:endParaRPr>
          </a:p>
        </p:txBody>
      </p:sp>
      <p:graphicFrame>
        <p:nvGraphicFramePr>
          <p:cNvPr id="6" name="Object 5" hidden="1">
            <a:extLst>
              <a:ext uri="{FF2B5EF4-FFF2-40B4-BE49-F238E27FC236}">
                <a16:creationId xmlns:a16="http://schemas.microsoft.com/office/drawing/2014/main" id="{ED880CB2-548F-42F2-9B3F-D6DCBD23B29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ED880CB2-548F-42F2-9B3F-D6DCBD23B2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C19CE6-1D69-4608-AA6A-F7CC1ABE27D3}"/>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Graphik" panose="020B0503030202060203" pitchFamily="34" charset="0"/>
              <a:ea typeface="+mn-ea"/>
              <a:cs typeface="+mn-cs"/>
              <a:sym typeface="Graphik" panose="020B0503030202060203" pitchFamily="34" charset="0"/>
            </a:endParaRPr>
          </a:p>
        </p:txBody>
      </p:sp>
      <p:sp>
        <p:nvSpPr>
          <p:cNvPr id="31" name="Slide Number Placeholder 30">
            <a:extLst>
              <a:ext uri="{FF2B5EF4-FFF2-40B4-BE49-F238E27FC236}">
                <a16:creationId xmlns:a16="http://schemas.microsoft.com/office/drawing/2014/main" id="{DB940B47-E175-C347-9CFE-500DEA97C2BE}"/>
              </a:ext>
            </a:extLst>
          </p:cNvPr>
          <p:cNvSpPr>
            <a:spLocks noGrp="1"/>
          </p:cNvSpPr>
          <p:nvPr>
            <p:ph type="sldNum" sz="quarter" idx="12"/>
          </p:nvPr>
        </p:nvSpPr>
        <p:spPr>
          <a:xfrm flipH="1">
            <a:off x="11617001" y="6200615"/>
            <a:ext cx="216084" cy="161888"/>
          </a:xfrm>
        </p:spPr>
        <p:txBody>
          <a:bodyPr/>
          <a:lstStyle/>
          <a:p>
            <a:pPr marL="0" marR="0" lvl="0" indent="0" algn="r" defTabSz="914217" rtl="0" eaLnBrk="1" fontAlgn="base" latinLnBrk="0" hangingPunct="1">
              <a:lnSpc>
                <a:spcPct val="100000"/>
              </a:lnSpc>
              <a:spcBef>
                <a:spcPct val="0"/>
              </a:spcBef>
              <a:spcAft>
                <a:spcPct val="0"/>
              </a:spcAft>
              <a:buClrTx/>
              <a:buSzTx/>
              <a:buFontTx/>
              <a:buNone/>
              <a:tabLst/>
              <a:defRPr/>
            </a:pPr>
            <a:fld id="{4F9AC08D-23A9-440E-BCB9-AA1E9877CC38}" type="slidenum">
              <a:rPr kumimoji="0" lang="en-US" sz="800" b="0" i="0" u="none" strike="noStrike" kern="1200" cap="none" spc="0" normalizeH="0" baseline="0" noProof="0">
                <a:ln>
                  <a:noFill/>
                </a:ln>
                <a:solidFill>
                  <a:srgbClr val="000000">
                    <a:alpha val="50000"/>
                  </a:srgbClr>
                </a:solidFill>
                <a:effectLst/>
                <a:uLnTx/>
                <a:uFillTx/>
                <a:latin typeface="Graphik" panose="020B0503030202060203" pitchFamily="34" charset="77"/>
                <a:ea typeface="+mn-ea"/>
                <a:cs typeface="+mn-cs"/>
              </a:rPr>
              <a:pPr marL="0" marR="0" lvl="0" indent="0" algn="r" defTabSz="914217" rtl="0" eaLnBrk="1" fontAlgn="base" latinLnBrk="0" hangingPunct="1">
                <a:lnSpc>
                  <a:spcPct val="100000"/>
                </a:lnSpc>
                <a:spcBef>
                  <a:spcPct val="0"/>
                </a:spcBef>
                <a:spcAft>
                  <a:spcPct val="0"/>
                </a:spcAft>
                <a:buClrTx/>
                <a:buSzTx/>
                <a:buFontTx/>
                <a:buNone/>
                <a:tabLst/>
                <a:defRPr/>
              </a:pPr>
              <a:t>1</a:t>
            </a:fld>
            <a:endParaRPr kumimoji="0" lang="en-US" sz="800" b="0" i="0" u="none" strike="noStrike" kern="1200" cap="none" spc="0" normalizeH="0" baseline="0" noProof="0">
              <a:ln>
                <a:noFill/>
              </a:ln>
              <a:solidFill>
                <a:srgbClr val="000000">
                  <a:alpha val="50000"/>
                </a:srgbClr>
              </a:solidFill>
              <a:effectLst/>
              <a:uLnTx/>
              <a:uFillTx/>
              <a:latin typeface="Graphik" panose="020B0503030202060203" pitchFamily="34" charset="77"/>
              <a:ea typeface="+mn-ea"/>
              <a:cs typeface="+mn-cs"/>
            </a:endParaRPr>
          </a:p>
        </p:txBody>
      </p:sp>
      <p:grpSp>
        <p:nvGrpSpPr>
          <p:cNvPr id="14" name="Group 13">
            <a:extLst>
              <a:ext uri="{FF2B5EF4-FFF2-40B4-BE49-F238E27FC236}">
                <a16:creationId xmlns:a16="http://schemas.microsoft.com/office/drawing/2014/main" id="{0F7404D8-28ED-42B2-8B1E-588953AC247F}"/>
              </a:ext>
            </a:extLst>
          </p:cNvPr>
          <p:cNvGrpSpPr/>
          <p:nvPr/>
        </p:nvGrpSpPr>
        <p:grpSpPr>
          <a:xfrm>
            <a:off x="47507" y="3625673"/>
            <a:ext cx="2435534" cy="1784693"/>
            <a:chOff x="155235" y="3996417"/>
            <a:chExt cx="2363552" cy="1784693"/>
          </a:xfrm>
        </p:grpSpPr>
        <p:sp>
          <p:nvSpPr>
            <p:cNvPr id="59" name="Rettangolo 30">
              <a:extLst>
                <a:ext uri="{FF2B5EF4-FFF2-40B4-BE49-F238E27FC236}">
                  <a16:creationId xmlns:a16="http://schemas.microsoft.com/office/drawing/2014/main" id="{BEB49B85-8197-3F42-A640-1746743DB3E4}"/>
                </a:ext>
              </a:extLst>
            </p:cNvPr>
            <p:cNvSpPr/>
            <p:nvPr/>
          </p:nvSpPr>
          <p:spPr>
            <a:xfrm>
              <a:off x="155235" y="4003609"/>
              <a:ext cx="2363552" cy="1777501"/>
            </a:xfrm>
            <a:prstGeom prst="rect">
              <a:avLst/>
            </a:prstGeom>
            <a:solidFill>
              <a:schemeClr val="bg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60" name="CasellaDiTesto 31">
              <a:extLst>
                <a:ext uri="{FF2B5EF4-FFF2-40B4-BE49-F238E27FC236}">
                  <a16:creationId xmlns:a16="http://schemas.microsoft.com/office/drawing/2014/main" id="{3361B1F4-1DE7-304A-B26E-286E65663B1F}"/>
                </a:ext>
              </a:extLst>
            </p:cNvPr>
            <p:cNvSpPr txBox="1"/>
            <p:nvPr/>
          </p:nvSpPr>
          <p:spPr>
            <a:xfrm>
              <a:off x="645687" y="3996417"/>
              <a:ext cx="1814678" cy="153888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small" spc="0" normalizeH="0" baseline="0" noProof="0" dirty="0">
                  <a:ln>
                    <a:noFill/>
                  </a:ln>
                  <a:solidFill>
                    <a:srgbClr val="7E00FF"/>
                  </a:solidFill>
                  <a:effectLst/>
                  <a:uLnTx/>
                  <a:uFillTx/>
                  <a:latin typeface="Graphik" panose="020B0503030202060203" pitchFamily="34" charset="0"/>
                  <a:ea typeface="+mn-ea"/>
                  <a:cs typeface="Arial" pitchFamily="34" charset="0"/>
                </a:rPr>
                <a:t>KEY CONTACTS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Sanjay </a:t>
              </a:r>
              <a:r>
                <a:rPr kumimoji="0" lang="en-GB" sz="1100" b="0" i="0" u="none" strike="noStrike" kern="0" cap="none" spc="0" normalizeH="0" baseline="0" noProof="0" dirty="0" err="1">
                  <a:ln>
                    <a:noFill/>
                  </a:ln>
                  <a:solidFill>
                    <a:prstClr val="black">
                      <a:lumMod val="85000"/>
                      <a:lumOff val="15000"/>
                    </a:prstClr>
                  </a:solidFill>
                  <a:effectLst/>
                  <a:uLnTx/>
                  <a:uFillTx/>
                  <a:latin typeface="Graphik" panose="020B0503030202060203" pitchFamily="34" charset="0"/>
                  <a:ea typeface="+mn-ea"/>
                  <a:cs typeface="+mn-cs"/>
                </a:rPr>
                <a:t>kumar</a:t>
              </a: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 Singh</a:t>
              </a:r>
            </a:p>
            <a:p>
              <a:pPr>
                <a:defRPr/>
              </a:pP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Kevin Kennedy</a:t>
              </a:r>
              <a:endParaRPr lang="en-GB" sz="1100" kern="0" dirty="0">
                <a:solidFill>
                  <a:prstClr val="black">
                    <a:lumMod val="85000"/>
                    <a:lumOff val="15000"/>
                  </a:prstClr>
                </a:solidFill>
                <a:latin typeface="Graphik" panose="020B0503030202060203" pitchFamily="34" charset="0"/>
              </a:endParaRPr>
            </a:p>
            <a:p>
              <a:pPr>
                <a:defRPr/>
              </a:pPr>
              <a:r>
                <a:rPr lang="en-GB" sz="1100" kern="0" dirty="0">
                  <a:solidFill>
                    <a:prstClr val="black">
                      <a:lumMod val="85000"/>
                      <a:lumOff val="15000"/>
                    </a:prstClr>
                  </a:solidFill>
                  <a:latin typeface="Graphik" panose="020B0503030202060203" pitchFamily="34" charset="0"/>
                </a:rPr>
                <a:t>Mohit Mahajan</a:t>
              </a:r>
            </a:p>
            <a:p>
              <a:pPr>
                <a:defRPr/>
              </a:pPr>
              <a:r>
                <a:rPr lang="en-GB" sz="1100" kern="0" dirty="0">
                  <a:solidFill>
                    <a:prstClr val="black">
                      <a:lumMod val="85000"/>
                      <a:lumOff val="15000"/>
                    </a:prstClr>
                  </a:solidFill>
                  <a:latin typeface="Graphik" panose="020B0503030202060203" pitchFamily="34" charset="0"/>
                </a:rPr>
                <a:t>Raymond Daly</a:t>
              </a:r>
            </a:p>
            <a:p>
              <a:pPr>
                <a:defRPr/>
              </a:pPr>
              <a:r>
                <a:rPr lang="en-GB" sz="1100" kern="0" dirty="0">
                  <a:solidFill>
                    <a:prstClr val="black">
                      <a:lumMod val="85000"/>
                      <a:lumOff val="15000"/>
                    </a:prstClr>
                  </a:solidFill>
                  <a:latin typeface="Graphik" panose="020B0503030202060203" pitchFamily="34" charset="0"/>
                </a:rPr>
                <a:t>Sharon Lewis</a:t>
              </a:r>
            </a:p>
            <a:p>
              <a:pPr>
                <a:defRPr/>
              </a:pP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Wayne O’Connor</a:t>
              </a:r>
            </a:p>
            <a:p>
              <a:pPr>
                <a:defRPr/>
              </a:pPr>
              <a:endPar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endParaRPr>
            </a:p>
          </p:txBody>
        </p:sp>
        <p:grpSp>
          <p:nvGrpSpPr>
            <p:cNvPr id="66" name="Group 95">
              <a:extLst>
                <a:ext uri="{FF2B5EF4-FFF2-40B4-BE49-F238E27FC236}">
                  <a16:creationId xmlns:a16="http://schemas.microsoft.com/office/drawing/2014/main" id="{5CB1D789-040A-DE4E-B125-CC3727CF17D5}"/>
                </a:ext>
              </a:extLst>
            </p:cNvPr>
            <p:cNvGrpSpPr>
              <a:grpSpLocks noChangeAspect="1"/>
            </p:cNvGrpSpPr>
            <p:nvPr/>
          </p:nvGrpSpPr>
          <p:grpSpPr bwMode="auto">
            <a:xfrm>
              <a:off x="250982" y="4119236"/>
              <a:ext cx="329184" cy="329184"/>
              <a:chOff x="5685" y="1948"/>
              <a:chExt cx="426" cy="426"/>
            </a:xfrm>
            <a:solidFill>
              <a:srgbClr val="7E00FF"/>
            </a:solidFill>
          </p:grpSpPr>
          <p:sp>
            <p:nvSpPr>
              <p:cNvPr id="67" name="Freeform 96">
                <a:extLst>
                  <a:ext uri="{FF2B5EF4-FFF2-40B4-BE49-F238E27FC236}">
                    <a16:creationId xmlns:a16="http://schemas.microsoft.com/office/drawing/2014/main" id="{5C77C204-D959-1B4A-BEAD-1F614D06E460}"/>
                  </a:ext>
                </a:extLst>
              </p:cNvPr>
              <p:cNvSpPr>
                <a:spLocks noEditPoints="1"/>
              </p:cNvSpPr>
              <p:nvPr/>
            </p:nvSpPr>
            <p:spPr bwMode="auto">
              <a:xfrm>
                <a:off x="5685" y="1948"/>
                <a:ext cx="426" cy="367"/>
              </a:xfrm>
              <a:custGeom>
                <a:avLst/>
                <a:gdLst>
                  <a:gd name="T0" fmla="*/ 46 w 288"/>
                  <a:gd name="T1" fmla="*/ 247 h 248"/>
                  <a:gd name="T2" fmla="*/ 42 w 288"/>
                  <a:gd name="T3" fmla="*/ 245 h 248"/>
                  <a:gd name="T4" fmla="*/ 0 w 288"/>
                  <a:gd name="T5" fmla="*/ 144 h 248"/>
                  <a:gd name="T6" fmla="*/ 144 w 288"/>
                  <a:gd name="T7" fmla="*/ 0 h 248"/>
                  <a:gd name="T8" fmla="*/ 288 w 288"/>
                  <a:gd name="T9" fmla="*/ 144 h 248"/>
                  <a:gd name="T10" fmla="*/ 247 w 288"/>
                  <a:gd name="T11" fmla="*/ 245 h 248"/>
                  <a:gd name="T12" fmla="*/ 239 w 288"/>
                  <a:gd name="T13" fmla="*/ 246 h 248"/>
                  <a:gd name="T14" fmla="*/ 186 w 288"/>
                  <a:gd name="T15" fmla="*/ 223 h 248"/>
                  <a:gd name="T16" fmla="*/ 166 w 288"/>
                  <a:gd name="T17" fmla="*/ 216 h 248"/>
                  <a:gd name="T18" fmla="*/ 162 w 288"/>
                  <a:gd name="T19" fmla="*/ 210 h 248"/>
                  <a:gd name="T20" fmla="*/ 162 w 288"/>
                  <a:gd name="T21" fmla="*/ 180 h 248"/>
                  <a:gd name="T22" fmla="*/ 167 w 288"/>
                  <a:gd name="T23" fmla="*/ 174 h 248"/>
                  <a:gd name="T24" fmla="*/ 180 w 288"/>
                  <a:gd name="T25" fmla="*/ 144 h 248"/>
                  <a:gd name="T26" fmla="*/ 186 w 288"/>
                  <a:gd name="T27" fmla="*/ 138 h 248"/>
                  <a:gd name="T28" fmla="*/ 188 w 288"/>
                  <a:gd name="T29" fmla="*/ 132 h 248"/>
                  <a:gd name="T30" fmla="*/ 186 w 288"/>
                  <a:gd name="T31" fmla="*/ 126 h 248"/>
                  <a:gd name="T32" fmla="*/ 180 w 288"/>
                  <a:gd name="T33" fmla="*/ 120 h 248"/>
                  <a:gd name="T34" fmla="*/ 182 w 288"/>
                  <a:gd name="T35" fmla="*/ 113 h 248"/>
                  <a:gd name="T36" fmla="*/ 187 w 288"/>
                  <a:gd name="T37" fmla="*/ 80 h 248"/>
                  <a:gd name="T38" fmla="*/ 153 w 288"/>
                  <a:gd name="T39" fmla="*/ 66 h 248"/>
                  <a:gd name="T40" fmla="*/ 120 w 288"/>
                  <a:gd name="T41" fmla="*/ 80 h 248"/>
                  <a:gd name="T42" fmla="*/ 113 w 288"/>
                  <a:gd name="T43" fmla="*/ 84 h 248"/>
                  <a:gd name="T44" fmla="*/ 105 w 288"/>
                  <a:gd name="T45" fmla="*/ 85 h 248"/>
                  <a:gd name="T46" fmla="*/ 107 w 288"/>
                  <a:gd name="T47" fmla="*/ 114 h 248"/>
                  <a:gd name="T48" fmla="*/ 108 w 288"/>
                  <a:gd name="T49" fmla="*/ 120 h 248"/>
                  <a:gd name="T50" fmla="*/ 102 w 288"/>
                  <a:gd name="T51" fmla="*/ 126 h 248"/>
                  <a:gd name="T52" fmla="*/ 101 w 288"/>
                  <a:gd name="T53" fmla="*/ 132 h 248"/>
                  <a:gd name="T54" fmla="*/ 103 w 288"/>
                  <a:gd name="T55" fmla="*/ 138 h 248"/>
                  <a:gd name="T56" fmla="*/ 108 w 288"/>
                  <a:gd name="T57" fmla="*/ 144 h 248"/>
                  <a:gd name="T58" fmla="*/ 122 w 288"/>
                  <a:gd name="T59" fmla="*/ 174 h 248"/>
                  <a:gd name="T60" fmla="*/ 126 w 288"/>
                  <a:gd name="T61" fmla="*/ 180 h 248"/>
                  <a:gd name="T62" fmla="*/ 126 w 288"/>
                  <a:gd name="T63" fmla="*/ 210 h 248"/>
                  <a:gd name="T64" fmla="*/ 123 w 288"/>
                  <a:gd name="T65" fmla="*/ 216 h 248"/>
                  <a:gd name="T66" fmla="*/ 104 w 288"/>
                  <a:gd name="T67" fmla="*/ 222 h 248"/>
                  <a:gd name="T68" fmla="*/ 50 w 288"/>
                  <a:gd name="T69" fmla="*/ 246 h 248"/>
                  <a:gd name="T70" fmla="*/ 46 w 288"/>
                  <a:gd name="T71" fmla="*/ 247 h 248"/>
                  <a:gd name="T72" fmla="*/ 144 w 288"/>
                  <a:gd name="T73" fmla="*/ 12 h 248"/>
                  <a:gd name="T74" fmla="*/ 12 w 288"/>
                  <a:gd name="T75" fmla="*/ 144 h 248"/>
                  <a:gd name="T76" fmla="*/ 47 w 288"/>
                  <a:gd name="T77" fmla="*/ 233 h 248"/>
                  <a:gd name="T78" fmla="*/ 100 w 288"/>
                  <a:gd name="T79" fmla="*/ 211 h 248"/>
                  <a:gd name="T80" fmla="*/ 114 w 288"/>
                  <a:gd name="T81" fmla="*/ 206 h 248"/>
                  <a:gd name="T82" fmla="*/ 114 w 288"/>
                  <a:gd name="T83" fmla="*/ 184 h 248"/>
                  <a:gd name="T84" fmla="*/ 97 w 288"/>
                  <a:gd name="T85" fmla="*/ 149 h 248"/>
                  <a:gd name="T86" fmla="*/ 89 w 288"/>
                  <a:gd name="T87" fmla="*/ 132 h 248"/>
                  <a:gd name="T88" fmla="*/ 95 w 288"/>
                  <a:gd name="T89" fmla="*/ 116 h 248"/>
                  <a:gd name="T90" fmla="*/ 96 w 288"/>
                  <a:gd name="T91" fmla="*/ 77 h 248"/>
                  <a:gd name="T92" fmla="*/ 111 w 288"/>
                  <a:gd name="T93" fmla="*/ 72 h 248"/>
                  <a:gd name="T94" fmla="*/ 153 w 288"/>
                  <a:gd name="T95" fmla="*/ 54 h 248"/>
                  <a:gd name="T96" fmla="*/ 198 w 288"/>
                  <a:gd name="T97" fmla="*/ 77 h 248"/>
                  <a:gd name="T98" fmla="*/ 194 w 288"/>
                  <a:gd name="T99" fmla="*/ 117 h 248"/>
                  <a:gd name="T100" fmla="*/ 200 w 288"/>
                  <a:gd name="T101" fmla="*/ 132 h 248"/>
                  <a:gd name="T102" fmla="*/ 192 w 288"/>
                  <a:gd name="T103" fmla="*/ 149 h 248"/>
                  <a:gd name="T104" fmla="*/ 174 w 288"/>
                  <a:gd name="T105" fmla="*/ 184 h 248"/>
                  <a:gd name="T106" fmla="*/ 174 w 288"/>
                  <a:gd name="T107" fmla="*/ 206 h 248"/>
                  <a:gd name="T108" fmla="*/ 190 w 288"/>
                  <a:gd name="T109" fmla="*/ 212 h 248"/>
                  <a:gd name="T110" fmla="*/ 242 w 288"/>
                  <a:gd name="T111" fmla="*/ 233 h 248"/>
                  <a:gd name="T112" fmla="*/ 276 w 288"/>
                  <a:gd name="T113" fmla="*/ 144 h 248"/>
                  <a:gd name="T114" fmla="*/ 144 w 288"/>
                  <a:gd name="T115" fmla="*/ 1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248">
                    <a:moveTo>
                      <a:pt x="46" y="247"/>
                    </a:moveTo>
                    <a:cubicBezTo>
                      <a:pt x="45" y="247"/>
                      <a:pt x="43" y="247"/>
                      <a:pt x="42" y="245"/>
                    </a:cubicBezTo>
                    <a:cubicBezTo>
                      <a:pt x="15" y="218"/>
                      <a:pt x="0" y="182"/>
                      <a:pt x="0" y="144"/>
                    </a:cubicBezTo>
                    <a:cubicBezTo>
                      <a:pt x="0" y="65"/>
                      <a:pt x="65" y="0"/>
                      <a:pt x="144" y="0"/>
                    </a:cubicBezTo>
                    <a:cubicBezTo>
                      <a:pt x="224" y="0"/>
                      <a:pt x="288" y="65"/>
                      <a:pt x="288" y="144"/>
                    </a:cubicBezTo>
                    <a:cubicBezTo>
                      <a:pt x="288" y="182"/>
                      <a:pt x="274" y="218"/>
                      <a:pt x="247" y="245"/>
                    </a:cubicBezTo>
                    <a:cubicBezTo>
                      <a:pt x="245" y="247"/>
                      <a:pt x="242" y="248"/>
                      <a:pt x="239" y="246"/>
                    </a:cubicBezTo>
                    <a:cubicBezTo>
                      <a:pt x="228" y="238"/>
                      <a:pt x="208" y="231"/>
                      <a:pt x="186" y="223"/>
                    </a:cubicBezTo>
                    <a:cubicBezTo>
                      <a:pt x="179" y="221"/>
                      <a:pt x="173" y="218"/>
                      <a:pt x="166" y="216"/>
                    </a:cubicBezTo>
                    <a:cubicBezTo>
                      <a:pt x="164" y="215"/>
                      <a:pt x="162" y="213"/>
                      <a:pt x="162" y="210"/>
                    </a:cubicBezTo>
                    <a:cubicBezTo>
                      <a:pt x="162" y="180"/>
                      <a:pt x="162" y="180"/>
                      <a:pt x="162" y="180"/>
                    </a:cubicBezTo>
                    <a:cubicBezTo>
                      <a:pt x="162" y="178"/>
                      <a:pt x="164" y="175"/>
                      <a:pt x="167" y="174"/>
                    </a:cubicBezTo>
                    <a:cubicBezTo>
                      <a:pt x="167" y="174"/>
                      <a:pt x="180" y="169"/>
                      <a:pt x="180" y="144"/>
                    </a:cubicBezTo>
                    <a:cubicBezTo>
                      <a:pt x="180" y="141"/>
                      <a:pt x="183" y="138"/>
                      <a:pt x="186" y="138"/>
                    </a:cubicBezTo>
                    <a:cubicBezTo>
                      <a:pt x="187" y="138"/>
                      <a:pt x="188" y="136"/>
                      <a:pt x="188" y="132"/>
                    </a:cubicBezTo>
                    <a:cubicBezTo>
                      <a:pt x="188" y="129"/>
                      <a:pt x="187" y="126"/>
                      <a:pt x="186" y="126"/>
                    </a:cubicBezTo>
                    <a:cubicBezTo>
                      <a:pt x="183" y="126"/>
                      <a:pt x="180" y="123"/>
                      <a:pt x="180" y="120"/>
                    </a:cubicBezTo>
                    <a:cubicBezTo>
                      <a:pt x="180" y="118"/>
                      <a:pt x="181" y="117"/>
                      <a:pt x="182" y="113"/>
                    </a:cubicBezTo>
                    <a:cubicBezTo>
                      <a:pt x="184" y="106"/>
                      <a:pt x="189" y="91"/>
                      <a:pt x="187" y="80"/>
                    </a:cubicBezTo>
                    <a:cubicBezTo>
                      <a:pt x="185" y="72"/>
                      <a:pt x="171" y="66"/>
                      <a:pt x="153" y="66"/>
                    </a:cubicBezTo>
                    <a:cubicBezTo>
                      <a:pt x="136" y="66"/>
                      <a:pt x="122" y="72"/>
                      <a:pt x="120" y="80"/>
                    </a:cubicBezTo>
                    <a:cubicBezTo>
                      <a:pt x="119" y="83"/>
                      <a:pt x="116" y="85"/>
                      <a:pt x="113" y="84"/>
                    </a:cubicBezTo>
                    <a:cubicBezTo>
                      <a:pt x="110" y="83"/>
                      <a:pt x="107" y="83"/>
                      <a:pt x="105" y="85"/>
                    </a:cubicBezTo>
                    <a:cubicBezTo>
                      <a:pt x="100" y="90"/>
                      <a:pt x="105" y="108"/>
                      <a:pt x="107" y="114"/>
                    </a:cubicBezTo>
                    <a:cubicBezTo>
                      <a:pt x="108" y="117"/>
                      <a:pt x="108" y="119"/>
                      <a:pt x="108" y="120"/>
                    </a:cubicBezTo>
                    <a:cubicBezTo>
                      <a:pt x="108" y="123"/>
                      <a:pt x="106" y="126"/>
                      <a:pt x="102" y="126"/>
                    </a:cubicBezTo>
                    <a:cubicBezTo>
                      <a:pt x="102" y="126"/>
                      <a:pt x="101" y="129"/>
                      <a:pt x="101" y="132"/>
                    </a:cubicBezTo>
                    <a:cubicBezTo>
                      <a:pt x="101" y="136"/>
                      <a:pt x="102" y="138"/>
                      <a:pt x="103" y="138"/>
                    </a:cubicBezTo>
                    <a:cubicBezTo>
                      <a:pt x="106" y="138"/>
                      <a:pt x="108" y="141"/>
                      <a:pt x="108" y="144"/>
                    </a:cubicBezTo>
                    <a:cubicBezTo>
                      <a:pt x="108" y="169"/>
                      <a:pt x="122" y="174"/>
                      <a:pt x="122" y="174"/>
                    </a:cubicBezTo>
                    <a:cubicBezTo>
                      <a:pt x="125" y="175"/>
                      <a:pt x="126" y="178"/>
                      <a:pt x="126" y="180"/>
                    </a:cubicBezTo>
                    <a:cubicBezTo>
                      <a:pt x="126" y="210"/>
                      <a:pt x="126" y="210"/>
                      <a:pt x="126" y="210"/>
                    </a:cubicBezTo>
                    <a:cubicBezTo>
                      <a:pt x="126" y="213"/>
                      <a:pt x="125" y="215"/>
                      <a:pt x="123" y="216"/>
                    </a:cubicBezTo>
                    <a:cubicBezTo>
                      <a:pt x="117" y="218"/>
                      <a:pt x="111" y="220"/>
                      <a:pt x="104" y="222"/>
                    </a:cubicBezTo>
                    <a:cubicBezTo>
                      <a:pt x="83" y="230"/>
                      <a:pt x="62" y="238"/>
                      <a:pt x="50" y="246"/>
                    </a:cubicBezTo>
                    <a:cubicBezTo>
                      <a:pt x="49" y="247"/>
                      <a:pt x="48" y="247"/>
                      <a:pt x="46" y="247"/>
                    </a:cubicBezTo>
                    <a:close/>
                    <a:moveTo>
                      <a:pt x="144" y="12"/>
                    </a:moveTo>
                    <a:cubicBezTo>
                      <a:pt x="72" y="12"/>
                      <a:pt x="12" y="71"/>
                      <a:pt x="12" y="144"/>
                    </a:cubicBezTo>
                    <a:cubicBezTo>
                      <a:pt x="12" y="177"/>
                      <a:pt x="25" y="209"/>
                      <a:pt x="47" y="233"/>
                    </a:cubicBezTo>
                    <a:cubicBezTo>
                      <a:pt x="61" y="225"/>
                      <a:pt x="81" y="218"/>
                      <a:pt x="100" y="211"/>
                    </a:cubicBezTo>
                    <a:cubicBezTo>
                      <a:pt x="105" y="209"/>
                      <a:pt x="110" y="208"/>
                      <a:pt x="114" y="206"/>
                    </a:cubicBezTo>
                    <a:cubicBezTo>
                      <a:pt x="114" y="184"/>
                      <a:pt x="114" y="184"/>
                      <a:pt x="114" y="184"/>
                    </a:cubicBezTo>
                    <a:cubicBezTo>
                      <a:pt x="108" y="180"/>
                      <a:pt x="98" y="170"/>
                      <a:pt x="97" y="149"/>
                    </a:cubicBezTo>
                    <a:cubicBezTo>
                      <a:pt x="92" y="146"/>
                      <a:pt x="89" y="140"/>
                      <a:pt x="89" y="132"/>
                    </a:cubicBezTo>
                    <a:cubicBezTo>
                      <a:pt x="89" y="125"/>
                      <a:pt x="91" y="119"/>
                      <a:pt x="95" y="116"/>
                    </a:cubicBezTo>
                    <a:cubicBezTo>
                      <a:pt x="92" y="106"/>
                      <a:pt x="87" y="86"/>
                      <a:pt x="96" y="77"/>
                    </a:cubicBezTo>
                    <a:cubicBezTo>
                      <a:pt x="100" y="73"/>
                      <a:pt x="104" y="71"/>
                      <a:pt x="111" y="72"/>
                    </a:cubicBezTo>
                    <a:cubicBezTo>
                      <a:pt x="118" y="59"/>
                      <a:pt x="137" y="54"/>
                      <a:pt x="153" y="54"/>
                    </a:cubicBezTo>
                    <a:cubicBezTo>
                      <a:pt x="172" y="54"/>
                      <a:pt x="194" y="60"/>
                      <a:pt x="198" y="77"/>
                    </a:cubicBezTo>
                    <a:cubicBezTo>
                      <a:pt x="202" y="91"/>
                      <a:pt x="197" y="107"/>
                      <a:pt x="194" y="117"/>
                    </a:cubicBezTo>
                    <a:cubicBezTo>
                      <a:pt x="198" y="120"/>
                      <a:pt x="200" y="125"/>
                      <a:pt x="200" y="132"/>
                    </a:cubicBezTo>
                    <a:cubicBezTo>
                      <a:pt x="200" y="140"/>
                      <a:pt x="197" y="146"/>
                      <a:pt x="192" y="149"/>
                    </a:cubicBezTo>
                    <a:cubicBezTo>
                      <a:pt x="191" y="170"/>
                      <a:pt x="180" y="180"/>
                      <a:pt x="174" y="184"/>
                    </a:cubicBezTo>
                    <a:cubicBezTo>
                      <a:pt x="174" y="206"/>
                      <a:pt x="174" y="206"/>
                      <a:pt x="174" y="206"/>
                    </a:cubicBezTo>
                    <a:cubicBezTo>
                      <a:pt x="180" y="208"/>
                      <a:pt x="185" y="210"/>
                      <a:pt x="190" y="212"/>
                    </a:cubicBezTo>
                    <a:cubicBezTo>
                      <a:pt x="211" y="219"/>
                      <a:pt x="229" y="226"/>
                      <a:pt x="242" y="233"/>
                    </a:cubicBezTo>
                    <a:cubicBezTo>
                      <a:pt x="264" y="209"/>
                      <a:pt x="276" y="177"/>
                      <a:pt x="276" y="144"/>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Arial"/>
                  <a:ea typeface="+mn-ea"/>
                  <a:cs typeface="+mn-cs"/>
                </a:endParaRPr>
              </a:p>
            </p:txBody>
          </p:sp>
          <p:sp>
            <p:nvSpPr>
              <p:cNvPr id="68" name="Freeform 97">
                <a:extLst>
                  <a:ext uri="{FF2B5EF4-FFF2-40B4-BE49-F238E27FC236}">
                    <a16:creationId xmlns:a16="http://schemas.microsoft.com/office/drawing/2014/main" id="{115D4B61-51E8-584F-805B-EE7D0BD212EA}"/>
                  </a:ext>
                </a:extLst>
              </p:cNvPr>
              <p:cNvSpPr>
                <a:spLocks/>
              </p:cNvSpPr>
              <p:nvPr/>
            </p:nvSpPr>
            <p:spPr bwMode="auto">
              <a:xfrm>
                <a:off x="5747" y="2299"/>
                <a:ext cx="304" cy="75"/>
              </a:xfrm>
              <a:custGeom>
                <a:avLst/>
                <a:gdLst>
                  <a:gd name="T0" fmla="*/ 102 w 205"/>
                  <a:gd name="T1" fmla="*/ 51 h 51"/>
                  <a:gd name="T2" fmla="*/ 0 w 205"/>
                  <a:gd name="T3" fmla="*/ 8 h 51"/>
                  <a:gd name="T4" fmla="*/ 9 w 205"/>
                  <a:gd name="T5" fmla="*/ 0 h 51"/>
                  <a:gd name="T6" fmla="*/ 102 w 205"/>
                  <a:gd name="T7" fmla="*/ 39 h 51"/>
                  <a:gd name="T8" fmla="*/ 196 w 205"/>
                  <a:gd name="T9" fmla="*/ 0 h 51"/>
                  <a:gd name="T10" fmla="*/ 205 w 205"/>
                  <a:gd name="T11" fmla="*/ 8 h 51"/>
                  <a:gd name="T12" fmla="*/ 102 w 20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205" h="51">
                    <a:moveTo>
                      <a:pt x="102" y="51"/>
                    </a:moveTo>
                    <a:cubicBezTo>
                      <a:pt x="64" y="51"/>
                      <a:pt x="27" y="36"/>
                      <a:pt x="0" y="8"/>
                    </a:cubicBezTo>
                    <a:cubicBezTo>
                      <a:pt x="9" y="0"/>
                      <a:pt x="9" y="0"/>
                      <a:pt x="9" y="0"/>
                    </a:cubicBezTo>
                    <a:cubicBezTo>
                      <a:pt x="34" y="25"/>
                      <a:pt x="67" y="39"/>
                      <a:pt x="102" y="39"/>
                    </a:cubicBezTo>
                    <a:cubicBezTo>
                      <a:pt x="138" y="39"/>
                      <a:pt x="171" y="25"/>
                      <a:pt x="196" y="0"/>
                    </a:cubicBezTo>
                    <a:cubicBezTo>
                      <a:pt x="205" y="8"/>
                      <a:pt x="205" y="8"/>
                      <a:pt x="205" y="8"/>
                    </a:cubicBezTo>
                    <a:cubicBezTo>
                      <a:pt x="178" y="36"/>
                      <a:pt x="141" y="51"/>
                      <a:pt x="10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0"/>
                  </a:solidFill>
                  <a:effectLst/>
                  <a:uLnTx/>
                  <a:uFillTx/>
                  <a:latin typeface="Arial"/>
                  <a:ea typeface="+mn-ea"/>
                  <a:cs typeface="+mn-cs"/>
                </a:endParaRPr>
              </a:p>
            </p:txBody>
          </p:sp>
        </p:grpSp>
      </p:grpSp>
      <p:sp>
        <p:nvSpPr>
          <p:cNvPr id="4" name="Rectangle 3">
            <a:extLst>
              <a:ext uri="{FF2B5EF4-FFF2-40B4-BE49-F238E27FC236}">
                <a16:creationId xmlns:a16="http://schemas.microsoft.com/office/drawing/2014/main" id="{1D31A35B-B3E4-2842-900D-9C789B032185}"/>
              </a:ext>
            </a:extLst>
          </p:cNvPr>
          <p:cNvSpPr/>
          <p:nvPr/>
        </p:nvSpPr>
        <p:spPr>
          <a:xfrm>
            <a:off x="2648989" y="1785428"/>
            <a:ext cx="92851" cy="5004000"/>
          </a:xfrm>
          <a:prstGeom prst="rect">
            <a:avLst/>
          </a:prstGeom>
          <a:solidFill>
            <a:srgbClr val="7E00FF"/>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raphik" panose="020B0503030202060203" pitchFamily="34" charset="0"/>
              <a:ea typeface="+mn-ea"/>
              <a:cs typeface="+mn-cs"/>
            </a:endParaRPr>
          </a:p>
        </p:txBody>
      </p:sp>
      <p:grpSp>
        <p:nvGrpSpPr>
          <p:cNvPr id="12" name="Group 11">
            <a:extLst>
              <a:ext uri="{FF2B5EF4-FFF2-40B4-BE49-F238E27FC236}">
                <a16:creationId xmlns:a16="http://schemas.microsoft.com/office/drawing/2014/main" id="{276E4237-AC19-40B9-9373-60B721F7B150}"/>
              </a:ext>
            </a:extLst>
          </p:cNvPr>
          <p:cNvGrpSpPr/>
          <p:nvPr/>
        </p:nvGrpSpPr>
        <p:grpSpPr>
          <a:xfrm>
            <a:off x="72387" y="2038047"/>
            <a:ext cx="2399077" cy="612000"/>
            <a:chOff x="146038" y="3144598"/>
            <a:chExt cx="2399077" cy="612000"/>
          </a:xfrm>
        </p:grpSpPr>
        <p:sp>
          <p:nvSpPr>
            <p:cNvPr id="76" name="Rettangolo 30">
              <a:extLst>
                <a:ext uri="{FF2B5EF4-FFF2-40B4-BE49-F238E27FC236}">
                  <a16:creationId xmlns:a16="http://schemas.microsoft.com/office/drawing/2014/main" id="{86CD0673-E764-9B4A-B435-199CA1D3CD93}"/>
                </a:ext>
              </a:extLst>
            </p:cNvPr>
            <p:cNvSpPr/>
            <p:nvPr/>
          </p:nvSpPr>
          <p:spPr>
            <a:xfrm>
              <a:off x="146038" y="3144598"/>
              <a:ext cx="2399077" cy="612000"/>
            </a:xfrm>
            <a:prstGeom prst="rect">
              <a:avLst/>
            </a:prstGeom>
            <a:solidFill>
              <a:schemeClr val="bg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7" name="CasellaDiTesto 31">
              <a:extLst>
                <a:ext uri="{FF2B5EF4-FFF2-40B4-BE49-F238E27FC236}">
                  <a16:creationId xmlns:a16="http://schemas.microsoft.com/office/drawing/2014/main" id="{BEC0D957-86B9-4849-B5F4-4A1CAF2CD793}"/>
                </a:ext>
              </a:extLst>
            </p:cNvPr>
            <p:cNvSpPr txBox="1"/>
            <p:nvPr/>
          </p:nvSpPr>
          <p:spPr>
            <a:xfrm>
              <a:off x="645687" y="3271230"/>
              <a:ext cx="1827446" cy="35394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small" spc="0" normalizeH="0" baseline="0" noProof="0" dirty="0">
                  <a:ln>
                    <a:noFill/>
                  </a:ln>
                  <a:solidFill>
                    <a:srgbClr val="7E00FF"/>
                  </a:solidFill>
                  <a:effectLst/>
                  <a:uLnTx/>
                  <a:uFillTx/>
                  <a:latin typeface="Graphik" panose="020B0503030202060203" pitchFamily="34" charset="0"/>
                  <a:ea typeface="+mn-ea"/>
                  <a:cs typeface="Arial" pitchFamily="34" charset="0"/>
                </a:rPr>
                <a:t>PROJECT TIMELINE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Sep 2023– </a:t>
              </a:r>
              <a:r>
                <a:rPr lang="en-GB" sz="1100" kern="0" dirty="0">
                  <a:solidFill>
                    <a:prstClr val="black">
                      <a:lumMod val="85000"/>
                      <a:lumOff val="15000"/>
                    </a:prstClr>
                  </a:solidFill>
                  <a:latin typeface="Graphik" panose="020B0503030202060203" pitchFamily="34" charset="0"/>
                </a:rPr>
                <a:t>Oct </a:t>
              </a:r>
              <a:r>
                <a:rPr kumimoji="0" lang="en-GB" sz="1100" b="0" i="0" u="none" strike="noStrike" kern="0" cap="none" spc="0" normalizeH="0" baseline="0" noProof="0" dirty="0">
                  <a:ln>
                    <a:noFill/>
                  </a:ln>
                  <a:solidFill>
                    <a:prstClr val="black">
                      <a:lumMod val="85000"/>
                      <a:lumOff val="15000"/>
                    </a:prstClr>
                  </a:solidFill>
                  <a:effectLst/>
                  <a:uLnTx/>
                  <a:uFillTx/>
                  <a:latin typeface="Graphik" panose="020B0503030202060203" pitchFamily="34" charset="0"/>
                  <a:ea typeface="+mn-ea"/>
                  <a:cs typeface="+mn-cs"/>
                </a:rPr>
                <a:t>2024 </a:t>
              </a:r>
            </a:p>
          </p:txBody>
        </p:sp>
        <p:grpSp>
          <p:nvGrpSpPr>
            <p:cNvPr id="111" name="Group 81">
              <a:extLst>
                <a:ext uri="{FF2B5EF4-FFF2-40B4-BE49-F238E27FC236}">
                  <a16:creationId xmlns:a16="http://schemas.microsoft.com/office/drawing/2014/main" id="{A3128264-DC93-144E-B1F4-230B89826021}"/>
                </a:ext>
              </a:extLst>
            </p:cNvPr>
            <p:cNvGrpSpPr>
              <a:grpSpLocks noChangeAspect="1"/>
            </p:cNvGrpSpPr>
            <p:nvPr/>
          </p:nvGrpSpPr>
          <p:grpSpPr bwMode="auto">
            <a:xfrm>
              <a:off x="233478" y="3290846"/>
              <a:ext cx="324770" cy="324000"/>
              <a:chOff x="1370" y="1720"/>
              <a:chExt cx="426" cy="425"/>
            </a:xfrm>
            <a:solidFill>
              <a:srgbClr val="7E00FF"/>
            </a:solidFill>
          </p:grpSpPr>
          <p:sp>
            <p:nvSpPr>
              <p:cNvPr id="112" name="Freeform 82">
                <a:extLst>
                  <a:ext uri="{FF2B5EF4-FFF2-40B4-BE49-F238E27FC236}">
                    <a16:creationId xmlns:a16="http://schemas.microsoft.com/office/drawing/2014/main" id="{19EB39DA-47BE-CD41-9740-3EA86ACB9F30}"/>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3" name="Freeform 83">
                <a:extLst>
                  <a:ext uri="{FF2B5EF4-FFF2-40B4-BE49-F238E27FC236}">
                    <a16:creationId xmlns:a16="http://schemas.microsoft.com/office/drawing/2014/main" id="{0F3F9EA0-5548-8441-87BF-DE12DF12EDD8}"/>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4" name="Freeform 84">
                <a:extLst>
                  <a:ext uri="{FF2B5EF4-FFF2-40B4-BE49-F238E27FC236}">
                    <a16:creationId xmlns:a16="http://schemas.microsoft.com/office/drawing/2014/main" id="{2FEEA49E-166F-7C4F-B5BF-3E602B7E5930}"/>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5" name="Freeform 85">
                <a:extLst>
                  <a:ext uri="{FF2B5EF4-FFF2-40B4-BE49-F238E27FC236}">
                    <a16:creationId xmlns:a16="http://schemas.microsoft.com/office/drawing/2014/main" id="{8A542664-FF9C-7541-A40B-4EE4A750C628}"/>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6" name="Freeform 86">
                <a:extLst>
                  <a:ext uri="{FF2B5EF4-FFF2-40B4-BE49-F238E27FC236}">
                    <a16:creationId xmlns:a16="http://schemas.microsoft.com/office/drawing/2014/main" id="{0DB4C1E3-5119-1543-8B15-6B30ECDB0053}"/>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7" name="Freeform 87">
                <a:extLst>
                  <a:ext uri="{FF2B5EF4-FFF2-40B4-BE49-F238E27FC236}">
                    <a16:creationId xmlns:a16="http://schemas.microsoft.com/office/drawing/2014/main" id="{576D820F-2B87-A042-A712-548B434719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8" name="Freeform 88">
                <a:extLst>
                  <a:ext uri="{FF2B5EF4-FFF2-40B4-BE49-F238E27FC236}">
                    <a16:creationId xmlns:a16="http://schemas.microsoft.com/office/drawing/2014/main" id="{3D38E8D3-AD28-5A4A-82CB-32E98CC61E3A}"/>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9" name="Freeform 89">
                <a:extLst>
                  <a:ext uri="{FF2B5EF4-FFF2-40B4-BE49-F238E27FC236}">
                    <a16:creationId xmlns:a16="http://schemas.microsoft.com/office/drawing/2014/main" id="{119DC862-9C01-6740-989A-F406B65C69EE}"/>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0" name="Freeform 90">
                <a:extLst>
                  <a:ext uri="{FF2B5EF4-FFF2-40B4-BE49-F238E27FC236}">
                    <a16:creationId xmlns:a16="http://schemas.microsoft.com/office/drawing/2014/main" id="{4947CB18-74DE-2B4A-B53A-CF822D05682E}"/>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1" name="Freeform 91">
                <a:extLst>
                  <a:ext uri="{FF2B5EF4-FFF2-40B4-BE49-F238E27FC236}">
                    <a16:creationId xmlns:a16="http://schemas.microsoft.com/office/drawing/2014/main" id="{9F48DF98-2369-9145-B1EA-FFCCFFD58316}"/>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2" name="Freeform 92">
                <a:extLst>
                  <a:ext uri="{FF2B5EF4-FFF2-40B4-BE49-F238E27FC236}">
                    <a16:creationId xmlns:a16="http://schemas.microsoft.com/office/drawing/2014/main" id="{17943066-084F-BC41-A34F-4D451ED3D0F2}"/>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grpSp>
      <p:sp>
        <p:nvSpPr>
          <p:cNvPr id="126" name="Rectangle 125">
            <a:extLst>
              <a:ext uri="{FF2B5EF4-FFF2-40B4-BE49-F238E27FC236}">
                <a16:creationId xmlns:a16="http://schemas.microsoft.com/office/drawing/2014/main" id="{59C11368-A3AD-D545-BBC7-35C0D30A5419}"/>
              </a:ext>
            </a:extLst>
          </p:cNvPr>
          <p:cNvSpPr/>
          <p:nvPr/>
        </p:nvSpPr>
        <p:spPr>
          <a:xfrm>
            <a:off x="2872042" y="2468231"/>
            <a:ext cx="2952000" cy="4059233"/>
          </a:xfrm>
          <a:prstGeom prst="rect">
            <a:avLst/>
          </a:prstGeom>
          <a:noFill/>
          <a:ln w="9525" cap="flat" cmpd="sng" algn="ctr">
            <a:solidFill>
              <a:schemeClr val="bg2"/>
            </a:solidFill>
            <a:prstDash val="dash"/>
          </a:ln>
          <a:effectLst/>
        </p:spPr>
        <p:txBody>
          <a:bodyPr tIns="324000" rtlCol="0" anchor="t" anchorCtr="0"/>
          <a:lstStyle/>
          <a:p>
            <a:pPr marL="225335" marR="0" lvl="1" indent="-225335" algn="l" defTabSz="914400" rtl="0" eaLnBrk="1" fontAlgn="auto" latinLnBrk="0" hangingPunct="1">
              <a:lnSpc>
                <a:spcPct val="100000"/>
              </a:lnSpc>
              <a:spcBef>
                <a:spcPts val="0"/>
              </a:spcBef>
              <a:spcAft>
                <a:spcPts val="300"/>
              </a:spcAft>
              <a:buClr>
                <a:srgbClr val="000000"/>
              </a:buClr>
              <a:buSzTx/>
              <a:buFont typeface="Courier New" panose="02070309020205020404" pitchFamily="49" charset="0"/>
              <a:buChar char="o"/>
              <a:tabLst/>
              <a:defRPr/>
            </a:pPr>
            <a:endParaRPr kumimoji="0" lang="en-US" sz="1050" b="0" i="0" u="none" strike="noStrike" kern="1200" cap="none" spc="0" normalizeH="0" baseline="0" noProof="1">
              <a:ln>
                <a:noFill/>
              </a:ln>
              <a:solidFill>
                <a:srgbClr val="000000"/>
              </a:solidFill>
              <a:effectLst/>
              <a:uLnTx/>
              <a:uFillTx/>
              <a:latin typeface="Arial"/>
              <a:ea typeface="ＭＳ Ｐゴシック" charset="0"/>
              <a:cs typeface="+mn-cs"/>
            </a:endParaRPr>
          </a:p>
        </p:txBody>
      </p:sp>
      <p:sp>
        <p:nvSpPr>
          <p:cNvPr id="127" name="TextBox 126">
            <a:extLst>
              <a:ext uri="{FF2B5EF4-FFF2-40B4-BE49-F238E27FC236}">
                <a16:creationId xmlns:a16="http://schemas.microsoft.com/office/drawing/2014/main" id="{56B5E4D5-3991-3D48-B8EA-B4977052905D}"/>
              </a:ext>
            </a:extLst>
          </p:cNvPr>
          <p:cNvSpPr txBox="1"/>
          <p:nvPr/>
        </p:nvSpPr>
        <p:spPr>
          <a:xfrm>
            <a:off x="3017337" y="2158688"/>
            <a:ext cx="2587002" cy="338554"/>
          </a:xfrm>
          <a:prstGeom prst="rect">
            <a:avLst/>
          </a:prstGeom>
          <a:solidFill>
            <a:sysClr val="window" lastClr="FFFFFF"/>
          </a:solidFill>
        </p:spPr>
        <p:txBody>
          <a:bodyPr wrap="square" lIns="90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7E00FF"/>
                </a:solidFill>
                <a:effectLst/>
                <a:uLnTx/>
                <a:uFillTx/>
                <a:latin typeface="Graphik" panose="020B0503030202060203" pitchFamily="34" charset="0"/>
                <a:ea typeface="+mn-ea"/>
                <a:cs typeface="+mn-cs"/>
              </a:rPr>
              <a:t>CLIENT AND THE NEED</a:t>
            </a:r>
          </a:p>
        </p:txBody>
      </p:sp>
      <p:sp>
        <p:nvSpPr>
          <p:cNvPr id="128" name="Rectangle 127">
            <a:extLst>
              <a:ext uri="{FF2B5EF4-FFF2-40B4-BE49-F238E27FC236}">
                <a16:creationId xmlns:a16="http://schemas.microsoft.com/office/drawing/2014/main" id="{9706353D-62B9-444C-BA94-DE517205D375}"/>
              </a:ext>
            </a:extLst>
          </p:cNvPr>
          <p:cNvSpPr/>
          <p:nvPr/>
        </p:nvSpPr>
        <p:spPr>
          <a:xfrm>
            <a:off x="5956597" y="2468232"/>
            <a:ext cx="2952000" cy="4059232"/>
          </a:xfrm>
          <a:prstGeom prst="rect">
            <a:avLst/>
          </a:prstGeom>
          <a:noFill/>
          <a:ln w="9525" cap="flat" cmpd="sng" algn="ctr">
            <a:solidFill>
              <a:schemeClr val="bg2"/>
            </a:solidFill>
            <a:prstDash val="dash"/>
          </a:ln>
          <a:effectLst/>
        </p:spPr>
        <p:txBody>
          <a:bodyPr tIns="360000" rtlCol="0" anchor="t" anchorCtr="0"/>
          <a:lstStyle/>
          <a:p>
            <a:pPr marL="231775" marR="0" lvl="1" indent="-231775" algn="l" defTabSz="914400" rtl="0" eaLnBrk="1" fontAlgn="auto" latinLnBrk="0" hangingPunct="1">
              <a:lnSpc>
                <a:spcPct val="100000"/>
              </a:lnSpc>
              <a:spcBef>
                <a:spcPts val="0"/>
              </a:spcBef>
              <a:spcAft>
                <a:spcPts val="300"/>
              </a:spcAft>
              <a:buClr>
                <a:srgbClr val="000000"/>
              </a:buClr>
              <a:buSzTx/>
              <a:buFont typeface="Courier New" panose="02070309020205020404" pitchFamily="49" charset="0"/>
              <a:buChar char="o"/>
              <a:tabLst>
                <a:tab pos="875110" algn="l"/>
              </a:tabLst>
              <a:defRPr/>
            </a:pPr>
            <a:endParaRPr kumimoji="0" lang="en-GB" sz="1100" b="0" i="0" u="none" strike="noStrike" kern="1200" cap="none" spc="0" normalizeH="0" baseline="0" noProof="0">
              <a:ln>
                <a:noFill/>
              </a:ln>
              <a:solidFill>
                <a:srgbClr val="000000"/>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5A3BDB13-617D-824B-A703-6FAF50974E91}"/>
              </a:ext>
            </a:extLst>
          </p:cNvPr>
          <p:cNvSpPr/>
          <p:nvPr/>
        </p:nvSpPr>
        <p:spPr>
          <a:xfrm>
            <a:off x="9041151" y="2468231"/>
            <a:ext cx="2952000" cy="4059232"/>
          </a:xfrm>
          <a:prstGeom prst="rect">
            <a:avLst/>
          </a:prstGeom>
          <a:noFill/>
          <a:ln w="9525" cap="flat" cmpd="sng" algn="ctr">
            <a:solidFill>
              <a:schemeClr val="bg2"/>
            </a:solidFill>
            <a:prstDash val="dash"/>
          </a:ln>
          <a:effectLst/>
        </p:spPr>
        <p:txBody>
          <a:bodyPr tIns="360000" rtlCol="0" anchor="t" anchorCtr="0"/>
          <a:lstStyle/>
          <a:p>
            <a:pPr marL="231775" marR="0" lvl="0" indent="-231775" algn="l" defTabSz="914400" rtl="0" eaLnBrk="1" fontAlgn="auto" latinLnBrk="0" hangingPunct="1">
              <a:lnSpc>
                <a:spcPct val="100000"/>
              </a:lnSpc>
              <a:spcBef>
                <a:spcPts val="0"/>
              </a:spcBef>
              <a:spcAft>
                <a:spcPts val="300"/>
              </a:spcAft>
              <a:buClr>
                <a:srgbClr val="000000"/>
              </a:buClr>
              <a:buSzTx/>
              <a:buFont typeface="Courier New" panose="02070309020205020404" pitchFamily="49" charset="0"/>
              <a:buChar char="o"/>
              <a:tabLst/>
              <a:defRPr/>
            </a:pPr>
            <a:endParaRPr kumimoji="0" lang="en-GB" sz="1050" b="0" i="0" u="none" strike="noStrike" kern="1200" cap="none" spc="0" normalizeH="0" baseline="0" noProof="0">
              <a:ln>
                <a:noFill/>
              </a:ln>
              <a:solidFill>
                <a:srgbClr val="000000"/>
              </a:solidFill>
              <a:effectLst/>
              <a:uLnTx/>
              <a:uFillTx/>
              <a:latin typeface="Arial"/>
              <a:ea typeface="+mn-ea"/>
              <a:cs typeface="+mn-cs"/>
            </a:endParaRPr>
          </a:p>
        </p:txBody>
      </p:sp>
      <p:sp>
        <p:nvSpPr>
          <p:cNvPr id="130" name="TextBox 129">
            <a:extLst>
              <a:ext uri="{FF2B5EF4-FFF2-40B4-BE49-F238E27FC236}">
                <a16:creationId xmlns:a16="http://schemas.microsoft.com/office/drawing/2014/main" id="{FDC6F3BD-F90D-2D46-9021-10371F49538D}"/>
              </a:ext>
            </a:extLst>
          </p:cNvPr>
          <p:cNvSpPr txBox="1"/>
          <p:nvPr/>
        </p:nvSpPr>
        <p:spPr>
          <a:xfrm>
            <a:off x="6251038" y="2199950"/>
            <a:ext cx="2236573" cy="338554"/>
          </a:xfrm>
          <a:prstGeom prst="rect">
            <a:avLst/>
          </a:prstGeom>
          <a:solidFill>
            <a:sysClr val="window" lastClr="FFFFFF"/>
          </a:solidFill>
        </p:spPr>
        <p:txBody>
          <a:bodyPr wrap="square" l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7E00FF"/>
                </a:solidFill>
                <a:effectLst/>
                <a:uLnTx/>
                <a:uFillTx/>
                <a:latin typeface="Graphik" panose="020B0503030202060203" pitchFamily="34" charset="0"/>
                <a:ea typeface="+mn-ea"/>
                <a:cs typeface="+mn-cs"/>
              </a:rPr>
              <a:t>ACCENTURE ROLE</a:t>
            </a:r>
          </a:p>
        </p:txBody>
      </p:sp>
      <p:sp>
        <p:nvSpPr>
          <p:cNvPr id="125" name="TextBox 124">
            <a:extLst>
              <a:ext uri="{FF2B5EF4-FFF2-40B4-BE49-F238E27FC236}">
                <a16:creationId xmlns:a16="http://schemas.microsoft.com/office/drawing/2014/main" id="{E6123BBE-5343-4F6B-A1A6-5C2F1C49FF1D}"/>
              </a:ext>
            </a:extLst>
          </p:cNvPr>
          <p:cNvSpPr txBox="1"/>
          <p:nvPr/>
        </p:nvSpPr>
        <p:spPr>
          <a:xfrm>
            <a:off x="2952151" y="2394473"/>
            <a:ext cx="2745347" cy="4653230"/>
          </a:xfrm>
          <a:prstGeom prst="rect">
            <a:avLst/>
          </a:prstGeom>
          <a:noFill/>
        </p:spPr>
        <p:txBody>
          <a:bodyPr wrap="square" lIns="36000" tIns="36000" rIns="36000" bIns="36000" rtlCol="0" anchor="t">
            <a:noAutofit/>
          </a:bodyPr>
          <a:lstStyle/>
          <a:p>
            <a:pPr marL="175842" indent="-175842" defTabSz="914126">
              <a:spcBef>
                <a:spcPts val="600"/>
              </a:spcBef>
              <a:buFont typeface="Arial" panose="020B0604020202020204" pitchFamily="34" charset="0"/>
              <a:buChar char="•"/>
              <a:defRPr/>
            </a:pPr>
            <a:r>
              <a:rPr lang="en-US" sz="900" b="0" dirty="0">
                <a:latin typeface="Graphik Light" panose="020B0403030202060203" pitchFamily="34" charset="0"/>
              </a:rPr>
              <a:t>UBIDAC announced its intension to withdrawal from the Iris Market and surrender its banking License. As part of the submission for voluntary revocation of the banking license</a:t>
            </a:r>
            <a:r>
              <a:rPr lang="en-US" sz="900" dirty="0">
                <a:latin typeface="Graphik Light" panose="020B0403030202060203" pitchFamily="34" charset="0"/>
              </a:rPr>
              <a:t>, the central bank of Ireland requires an external auditor’s report confirming that the entity will no longer hold deposits or other repayable funds from public, as of the effective date of withdrawal of authorization. </a:t>
            </a:r>
            <a:endParaRPr lang="en-US" sz="900" b="1" dirty="0">
              <a:latin typeface="Graphik Light" panose="020B0403030202060203" pitchFamily="34" charset="0"/>
            </a:endParaRPr>
          </a:p>
          <a:p>
            <a:pPr marL="175842" indent="-175842" defTabSz="914126">
              <a:spcBef>
                <a:spcPts val="600"/>
              </a:spcBef>
              <a:buFont typeface="Arial" panose="020B0604020202020204" pitchFamily="34" charset="0"/>
              <a:buChar char="•"/>
              <a:defRPr/>
            </a:pPr>
            <a:r>
              <a:rPr lang="en-US" sz="900" dirty="0">
                <a:latin typeface="Graphik Light" panose="020B0403030202060203" pitchFamily="34" charset="0"/>
              </a:rPr>
              <a:t>The Trust is the mechanism by which UBIDAC purposes to manage any unclaimed credit balances from closed bank accounts and other forms of repayable funds as part of its withdrawal from the Iris banking market. </a:t>
            </a:r>
            <a:endParaRPr lang="en-US" sz="900" b="1" dirty="0">
              <a:latin typeface="Graphik Light" panose="020B0403030202060203" pitchFamily="34" charset="0"/>
            </a:endParaRPr>
          </a:p>
          <a:p>
            <a:pPr marL="175842" indent="-175842" defTabSz="914126">
              <a:spcBef>
                <a:spcPts val="600"/>
              </a:spcBef>
              <a:buFont typeface="Arial" panose="020B0604020202020204" pitchFamily="34" charset="0"/>
              <a:buChar char="•"/>
              <a:defRPr/>
            </a:pPr>
            <a:r>
              <a:rPr lang="en-US" sz="900" dirty="0">
                <a:latin typeface="Graphik Light" panose="020B0403030202060203" pitchFamily="34" charset="0"/>
              </a:rPr>
              <a:t>The solution is required to ensure in scope unclaimed monies on UBIDAC’s balance sheet can be managed, Trust Solution will be required to perform number of functions to ensure data is captured, secured and maintained.</a:t>
            </a:r>
            <a:endParaRPr lang="en-US" sz="900" b="1" dirty="0">
              <a:latin typeface="Graphik Light" panose="020B0403030202060203" pitchFamily="34" charset="0"/>
            </a:endParaRPr>
          </a:p>
          <a:p>
            <a:pPr marL="175842" indent="-175842" defTabSz="914126">
              <a:spcBef>
                <a:spcPts val="600"/>
              </a:spcBef>
              <a:buFont typeface="Arial" panose="020B0604020202020204" pitchFamily="34" charset="0"/>
              <a:buChar char="•"/>
              <a:defRPr/>
            </a:pPr>
            <a:r>
              <a:rPr lang="en-US" sz="900" dirty="0">
                <a:latin typeface="Graphik Light" panose="020B0403030202060203" pitchFamily="34" charset="0"/>
              </a:rPr>
              <a:t>In Scope Population – Retail Current/ Deposits, Commercial Current / Deposits, Retail Mortgages in credit card, Retail credit cards in credit, commercial credit cards in credit, Retail Loans in Credit, Commercial loans in credit, Trade Finance in credit, Dissolved company funds, Funds subject to court order, Suspicious Transaction Accounts, Unclaimed Remediation funds.</a:t>
            </a:r>
          </a:p>
        </p:txBody>
      </p:sp>
      <p:sp>
        <p:nvSpPr>
          <p:cNvPr id="7" name="Rectangle 6">
            <a:extLst>
              <a:ext uri="{FF2B5EF4-FFF2-40B4-BE49-F238E27FC236}">
                <a16:creationId xmlns:a16="http://schemas.microsoft.com/office/drawing/2014/main" id="{F8A55851-DE80-4290-8809-A8E2024FC616}"/>
              </a:ext>
            </a:extLst>
          </p:cNvPr>
          <p:cNvSpPr/>
          <p:nvPr/>
        </p:nvSpPr>
        <p:spPr>
          <a:xfrm>
            <a:off x="9083424" y="2584271"/>
            <a:ext cx="2909727" cy="3456778"/>
          </a:xfrm>
          <a:prstGeom prst="rect">
            <a:avLst/>
          </a:prstGeom>
        </p:spPr>
        <p:txBody>
          <a:bodyPr wrap="square" lIns="36000" tIns="36000" rIns="36000" bIns="36000" anchor="t">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GB" sz="1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endParaRPr>
          </a:p>
          <a:p>
            <a:pPr marL="92075" marR="0" lvl="0" algn="l" defTabSz="914400" rtl="0" eaLnBrk="1" fontAlgn="auto" latinLnBrk="0" hangingPunct="1">
              <a:lnSpc>
                <a:spcPct val="100000"/>
              </a:lnSpc>
              <a:spcBef>
                <a:spcPts val="0"/>
              </a:spcBef>
              <a:spcAft>
                <a:spcPts val="0"/>
              </a:spcAft>
              <a:buClrTx/>
              <a:buSzTx/>
              <a:tabLst/>
              <a:defRPr/>
            </a:pPr>
            <a:endParaRPr lang="en-GB" sz="900" dirty="0">
              <a:solidFill>
                <a:srgbClr val="000000"/>
              </a:solidFill>
              <a:latin typeface="Graphik"/>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lang="en-GB" sz="300" b="0" i="0" u="none" strike="noStrike" kern="1200" cap="none" spc="0" normalizeH="0" baseline="0" noProof="0" dirty="0">
              <a:ln>
                <a:noFill/>
              </a:ln>
              <a:solidFill>
                <a:srgbClr val="000000"/>
              </a:solidFill>
              <a:effectLst/>
              <a:uLnTx/>
              <a:uFillTx/>
              <a:latin typeface="Graphik" panose="020B0503030202060203" pitchFamily="34" charset="0"/>
            </a:endParaRPr>
          </a:p>
          <a:p>
            <a:pPr marL="0" marR="0" lvl="0" indent="0" algn="l" defTabSz="914400" rtl="0" eaLnBrk="1" fontAlgn="auto" latinLnBrk="0" hangingPunct="1">
              <a:lnSpc>
                <a:spcPct val="100000"/>
              </a:lnSpc>
              <a:spcAft>
                <a:spcPts val="400"/>
              </a:spcAft>
              <a:buClrTx/>
              <a:buSzTx/>
              <a:buFontTx/>
              <a:buNone/>
              <a:tabLst/>
              <a:defRPr/>
            </a:pPr>
            <a:endParaRPr lang="en-GB" sz="900" b="0" i="0" u="none" strike="noStrike" kern="1200" cap="none" spc="0" normalizeH="0" baseline="0" noProof="0" dirty="0">
              <a:ln>
                <a:noFill/>
              </a:ln>
              <a:solidFill>
                <a:srgbClr val="000000"/>
              </a:solidFill>
              <a:effectLst/>
              <a:uLnTx/>
              <a:uFillTx/>
              <a:latin typeface="Graphik" panose="020B0503030202060203" pitchFamily="34" charset="0"/>
            </a:endParaRPr>
          </a:p>
          <a:p>
            <a:pPr>
              <a:spcBef>
                <a:spcPts val="300"/>
              </a:spcBef>
              <a:spcAft>
                <a:spcPts val="300"/>
              </a:spcAft>
              <a:defRPr/>
            </a:pPr>
            <a:endParaRPr lang="en-GB" sz="900" dirty="0">
              <a:solidFill>
                <a:srgbClr val="000000"/>
              </a:solidFill>
              <a:latin typeface="Graphik" panose="020B0503030202060203" pitchFamily="34" charset="0"/>
            </a:endParaRPr>
          </a:p>
        </p:txBody>
      </p:sp>
      <p:sp>
        <p:nvSpPr>
          <p:cNvPr id="65" name="Rectangle 64">
            <a:extLst>
              <a:ext uri="{FF2B5EF4-FFF2-40B4-BE49-F238E27FC236}">
                <a16:creationId xmlns:a16="http://schemas.microsoft.com/office/drawing/2014/main" id="{878C2BA4-CDD2-421D-B9F3-110F8042E8A5}"/>
              </a:ext>
            </a:extLst>
          </p:cNvPr>
          <p:cNvSpPr/>
          <p:nvPr/>
        </p:nvSpPr>
        <p:spPr>
          <a:xfrm>
            <a:off x="0" y="6521944"/>
            <a:ext cx="1652383" cy="261610"/>
          </a:xfrm>
          <a:prstGeom prst="rect">
            <a:avLst/>
          </a:prstGeom>
          <a:solidFill>
            <a:schemeClr val="bg1">
              <a:lumMod val="5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Graphik Black" panose="020B0A03030202060203" pitchFamily="34" charset="0"/>
                <a:ea typeface="+mn-ea"/>
                <a:cs typeface="+mn-cs"/>
              </a:rPr>
              <a:t>INTERNAL USE ONLY</a:t>
            </a:r>
            <a:endParaRPr kumimoji="0" lang="en-GB" sz="1100" b="0" i="0" u="none" strike="noStrike" kern="1200" cap="none" spc="0" normalizeH="0" baseline="0" noProof="0">
              <a:ln>
                <a:noFill/>
              </a:ln>
              <a:solidFill>
                <a:srgbClr val="FFFFFF"/>
              </a:solidFill>
              <a:effectLst/>
              <a:uLnTx/>
              <a:uFillTx/>
              <a:latin typeface="Arial"/>
              <a:ea typeface="+mn-ea"/>
              <a:cs typeface="+mn-cs"/>
            </a:endParaRPr>
          </a:p>
        </p:txBody>
      </p:sp>
      <p:sp>
        <p:nvSpPr>
          <p:cNvPr id="80" name="Rectangle 79">
            <a:extLst>
              <a:ext uri="{FF2B5EF4-FFF2-40B4-BE49-F238E27FC236}">
                <a16:creationId xmlns:a16="http://schemas.microsoft.com/office/drawing/2014/main" id="{C1E53736-2BCA-4CF5-A6F3-FC4CD64B9C99}"/>
              </a:ext>
            </a:extLst>
          </p:cNvPr>
          <p:cNvSpPr/>
          <p:nvPr/>
        </p:nvSpPr>
        <p:spPr>
          <a:xfrm>
            <a:off x="2849150" y="1396342"/>
            <a:ext cx="9144001" cy="783627"/>
          </a:xfrm>
          <a:prstGeom prst="rect">
            <a:avLst/>
          </a:prstGeom>
          <a:noFill/>
          <a:ln w="9525" cap="flat" cmpd="sng" algn="ctr">
            <a:solidFill>
              <a:schemeClr val="bg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81" name="TextBox 80">
            <a:extLst>
              <a:ext uri="{FF2B5EF4-FFF2-40B4-BE49-F238E27FC236}">
                <a16:creationId xmlns:a16="http://schemas.microsoft.com/office/drawing/2014/main" id="{895ADC6C-E71F-4D29-B304-08A696C476A5}"/>
              </a:ext>
            </a:extLst>
          </p:cNvPr>
          <p:cNvSpPr txBox="1"/>
          <p:nvPr/>
        </p:nvSpPr>
        <p:spPr>
          <a:xfrm>
            <a:off x="2987066" y="1441118"/>
            <a:ext cx="2653446" cy="338554"/>
          </a:xfrm>
          <a:prstGeom prst="rect">
            <a:avLst/>
          </a:prstGeom>
          <a:solidFill>
            <a:sysClr val="window" lastClr="FFFFFF"/>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7E00FF"/>
                </a:solidFill>
                <a:effectLst/>
                <a:uLnTx/>
                <a:uFillTx/>
                <a:latin typeface="Graphik" panose="020B0503030202060203" pitchFamily="34" charset="0"/>
                <a:ea typeface="+mn-ea"/>
                <a:cs typeface="+mn-cs"/>
              </a:rPr>
              <a:t>ACCENTURE SERVICES</a:t>
            </a:r>
          </a:p>
        </p:txBody>
      </p:sp>
      <p:cxnSp>
        <p:nvCxnSpPr>
          <p:cNvPr id="84" name="Straight Connector 83">
            <a:extLst>
              <a:ext uri="{FF2B5EF4-FFF2-40B4-BE49-F238E27FC236}">
                <a16:creationId xmlns:a16="http://schemas.microsoft.com/office/drawing/2014/main" id="{D9AD5A15-23AF-420A-9211-EDF76CE0DE11}"/>
              </a:ext>
            </a:extLst>
          </p:cNvPr>
          <p:cNvCxnSpPr>
            <a:cxnSpLocks/>
          </p:cNvCxnSpPr>
          <p:nvPr/>
        </p:nvCxnSpPr>
        <p:spPr>
          <a:xfrm>
            <a:off x="3026271" y="2008881"/>
            <a:ext cx="871499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45603B95-C17B-4400-9827-29D23BD1BAD8}"/>
              </a:ext>
            </a:extLst>
          </p:cNvPr>
          <p:cNvSpPr txBox="1"/>
          <p:nvPr/>
        </p:nvSpPr>
        <p:spPr>
          <a:xfrm>
            <a:off x="3062932" y="1643691"/>
            <a:ext cx="185694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Graphik" panose="020B0503030202060203" pitchFamily="34" charset="0"/>
                <a:ea typeface="+mn-ea"/>
                <a:cs typeface="+mn-cs"/>
              </a:rPr>
              <a:t>Strategy </a:t>
            </a:r>
          </a:p>
        </p:txBody>
      </p:sp>
      <p:sp>
        <p:nvSpPr>
          <p:cNvPr id="86" name="TextBox 85">
            <a:extLst>
              <a:ext uri="{FF2B5EF4-FFF2-40B4-BE49-F238E27FC236}">
                <a16:creationId xmlns:a16="http://schemas.microsoft.com/office/drawing/2014/main" id="{F2AC4962-393C-4207-81DE-B953FBFECDEE}"/>
              </a:ext>
            </a:extLst>
          </p:cNvPr>
          <p:cNvSpPr txBox="1"/>
          <p:nvPr/>
        </p:nvSpPr>
        <p:spPr>
          <a:xfrm>
            <a:off x="6504025" y="1643691"/>
            <a:ext cx="125344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Graphik" panose="020B0503030202060203" pitchFamily="34" charset="0"/>
                <a:ea typeface="+mn-ea"/>
                <a:cs typeface="+mn-cs"/>
              </a:rPr>
              <a:t>Consulting</a:t>
            </a:r>
          </a:p>
        </p:txBody>
      </p:sp>
      <p:sp>
        <p:nvSpPr>
          <p:cNvPr id="87" name="TextBox 86">
            <a:extLst>
              <a:ext uri="{FF2B5EF4-FFF2-40B4-BE49-F238E27FC236}">
                <a16:creationId xmlns:a16="http://schemas.microsoft.com/office/drawing/2014/main" id="{59095BAE-965C-49E9-9EDC-BBC84B16437C}"/>
              </a:ext>
            </a:extLst>
          </p:cNvPr>
          <p:cNvSpPr txBox="1"/>
          <p:nvPr/>
        </p:nvSpPr>
        <p:spPr>
          <a:xfrm>
            <a:off x="9543011" y="1655974"/>
            <a:ext cx="214214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Graphik" panose="020B0503030202060203" pitchFamily="34" charset="0"/>
                <a:ea typeface="+mn-ea"/>
                <a:cs typeface="+mn-cs"/>
              </a:rPr>
              <a:t>Technology</a:t>
            </a:r>
          </a:p>
        </p:txBody>
      </p:sp>
      <p:sp>
        <p:nvSpPr>
          <p:cNvPr id="78" name="Title 2">
            <a:extLst>
              <a:ext uri="{FF2B5EF4-FFF2-40B4-BE49-F238E27FC236}">
                <a16:creationId xmlns:a16="http://schemas.microsoft.com/office/drawing/2014/main" id="{CB28A2F1-7FAF-45A0-A91B-3EFF577C0C3C}"/>
              </a:ext>
            </a:extLst>
          </p:cNvPr>
          <p:cNvSpPr txBox="1">
            <a:spLocks/>
          </p:cNvSpPr>
          <p:nvPr/>
        </p:nvSpPr>
        <p:spPr>
          <a:xfrm>
            <a:off x="195538" y="379037"/>
            <a:ext cx="8528303" cy="222027"/>
          </a:xfrm>
          <a:prstGeom prst="rect">
            <a:avLst/>
          </a:prstGeom>
        </p:spPr>
        <p:txBody>
          <a:bodyPr vert="horz" wrap="square" lIns="0" tIns="0" rIns="0" bIns="0" rtlCol="0" anchor="b" anchorCtr="0">
            <a:noAutofit/>
          </a:bodyPr>
          <a:lstStyle>
            <a:lvl1pPr marL="0" indent="0" algn="l" defTabSz="914377" rtl="0" eaLnBrk="1" latinLnBrk="0" hangingPunct="1">
              <a:lnSpc>
                <a:spcPct val="80000"/>
              </a:lnSpc>
              <a:spcBef>
                <a:spcPts val="0"/>
              </a:spcBef>
              <a:buFont typeface="Arial" pitchFamily="34" charset="0"/>
              <a:buNone/>
              <a:defRPr lang="en-US" sz="3200" b="1" i="0" kern="1200" cap="all" spc="0" baseline="0">
                <a:solidFill>
                  <a:schemeClr val="accent1"/>
                </a:solidFill>
                <a:latin typeface="+mj-lt"/>
                <a:ea typeface="Roboto" panose="02000000000000000000" pitchFamily="2" charset="0"/>
                <a:cs typeface="+mj-cs"/>
              </a:defRPr>
            </a:lvl1pPr>
          </a:lstStyle>
          <a:p>
            <a:pPr defTabSz="609493">
              <a:lnSpc>
                <a:spcPct val="70000"/>
              </a:lnSpc>
              <a:defRPr/>
            </a:pPr>
            <a:r>
              <a:rPr lang="en-GB" sz="2200" cap="all" dirty="0">
                <a:solidFill>
                  <a:srgbClr val="9B57D3"/>
                </a:solidFill>
                <a:latin typeface="Graphik"/>
              </a:rPr>
              <a:t>TRUSTEE Bank</a:t>
            </a:r>
            <a:r>
              <a:rPr lang="en-GB" sz="2200" b="1" dirty="0">
                <a:solidFill>
                  <a:srgbClr val="9B57D3"/>
                </a:solidFill>
                <a:latin typeface="Graphik"/>
              </a:rPr>
              <a:t>: EXECUTIVE SUMMARY</a:t>
            </a:r>
          </a:p>
          <a:p>
            <a:pPr defTabSz="609493">
              <a:lnSpc>
                <a:spcPct val="70000"/>
              </a:lnSpc>
              <a:defRPr/>
            </a:pPr>
            <a:endParaRPr kumimoji="0" lang="en-GB" sz="2200" b="1" i="0" u="none" strike="noStrike" kern="1200" cap="all" spc="0" normalizeH="0" baseline="0" noProof="0" dirty="0">
              <a:ln>
                <a:noFill/>
              </a:ln>
              <a:solidFill>
                <a:srgbClr val="9B57D3"/>
              </a:solidFill>
              <a:effectLst/>
              <a:uLnTx/>
              <a:uFillTx/>
              <a:latin typeface="Graphik"/>
            </a:endParaRPr>
          </a:p>
        </p:txBody>
      </p:sp>
      <p:sp>
        <p:nvSpPr>
          <p:cNvPr id="93" name="TextBox 92">
            <a:extLst>
              <a:ext uri="{FF2B5EF4-FFF2-40B4-BE49-F238E27FC236}">
                <a16:creationId xmlns:a16="http://schemas.microsoft.com/office/drawing/2014/main" id="{724552A4-8DBA-488D-A2BD-CDC405CC1503}"/>
              </a:ext>
            </a:extLst>
          </p:cNvPr>
          <p:cNvSpPr txBox="1"/>
          <p:nvPr/>
        </p:nvSpPr>
        <p:spPr>
          <a:xfrm>
            <a:off x="9543011" y="2199950"/>
            <a:ext cx="1877115" cy="338554"/>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srgbClr val="7E00FF"/>
                </a:solidFill>
                <a:effectLst/>
                <a:uLnTx/>
                <a:uFillTx/>
                <a:latin typeface="Graphik" panose="020B0503030202060203" pitchFamily="34" charset="0"/>
                <a:ea typeface="+mn-ea"/>
                <a:cs typeface="+mn-cs"/>
              </a:rPr>
              <a:t>CLIENT VALUE</a:t>
            </a:r>
          </a:p>
        </p:txBody>
      </p:sp>
      <p:sp>
        <p:nvSpPr>
          <p:cNvPr id="104" name="Oval 103">
            <a:extLst>
              <a:ext uri="{FF2B5EF4-FFF2-40B4-BE49-F238E27FC236}">
                <a16:creationId xmlns:a16="http://schemas.microsoft.com/office/drawing/2014/main" id="{EE097956-9151-4FAB-BD42-6EC603E5FEDD}"/>
              </a:ext>
            </a:extLst>
          </p:cNvPr>
          <p:cNvSpPr/>
          <p:nvPr/>
        </p:nvSpPr>
        <p:spPr>
          <a:xfrm>
            <a:off x="7042836" y="1871973"/>
            <a:ext cx="265813" cy="265813"/>
          </a:xfrm>
          <a:prstGeom prst="ellipse">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500C0"/>
                </a:solidFill>
                <a:effectLst/>
                <a:uLnTx/>
                <a:uFillTx/>
                <a:latin typeface="Graphik" panose="020B0503030202060203" pitchFamily="34" charset="0"/>
                <a:ea typeface="+mn-ea"/>
                <a:cs typeface="+mn-cs"/>
              </a:rPr>
              <a:t>✓</a:t>
            </a:r>
          </a:p>
        </p:txBody>
      </p:sp>
      <p:sp>
        <p:nvSpPr>
          <p:cNvPr id="17" name="TextBox 16">
            <a:extLst>
              <a:ext uri="{FF2B5EF4-FFF2-40B4-BE49-F238E27FC236}">
                <a16:creationId xmlns:a16="http://schemas.microsoft.com/office/drawing/2014/main" id="{FA77C1F4-8583-7196-8445-C381EA6D7725}"/>
              </a:ext>
            </a:extLst>
          </p:cNvPr>
          <p:cNvSpPr txBox="1"/>
          <p:nvPr/>
        </p:nvSpPr>
        <p:spPr>
          <a:xfrm>
            <a:off x="86883" y="396469"/>
            <a:ext cx="11236077" cy="1200329"/>
          </a:xfrm>
          <a:prstGeom prst="rect">
            <a:avLst/>
          </a:prstGeom>
          <a:noFill/>
        </p:spPr>
        <p:txBody>
          <a:bodyPr wrap="square" lIns="91440" tIns="45720" rIns="91440" bIns="45720" rtlCol="0" anchor="t">
            <a:spAutoFit/>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The project is managing the unclaimed credit balances from closed bank accounts and other forms of repayable funds as a part of UBIDAC withdrawal from the Irish banking Market. </a:t>
            </a:r>
            <a:r>
              <a:rPr lang="en-US" sz="1200" b="1" dirty="0">
                <a:effectLst/>
                <a:latin typeface="Calibri" panose="020F0502020204030204" pitchFamily="34" charset="0"/>
                <a:ea typeface="Calibri" panose="020F0502020204030204" pitchFamily="34" charset="0"/>
              </a:rPr>
              <a:t>Scope</a:t>
            </a:r>
            <a:r>
              <a:rPr lang="en-US" sz="1200" dirty="0">
                <a:effectLst/>
                <a:latin typeface="Calibri" panose="020F0502020204030204" pitchFamily="34" charset="0"/>
                <a:ea typeface="Calibri" panose="020F0502020204030204" pitchFamily="34" charset="0"/>
              </a:rPr>
              <a:t> involves </a:t>
            </a:r>
            <a:r>
              <a:rPr lang="en-US" sz="1200" b="1" dirty="0">
                <a:effectLst/>
                <a:latin typeface="Calibri" panose="020F0502020204030204" pitchFamily="34" charset="0"/>
                <a:ea typeface="Calibri" panose="020F0502020204030204" pitchFamily="34" charset="0"/>
              </a:rPr>
              <a:t>Retail banking and commercial</a:t>
            </a:r>
            <a:r>
              <a:rPr lang="en-US" sz="1200" dirty="0">
                <a:effectLst/>
                <a:latin typeface="Calibri" panose="020F0502020204030204" pitchFamily="34" charset="0"/>
                <a:ea typeface="Calibri" panose="020F0502020204030204" pitchFamily="34" charset="0"/>
              </a:rPr>
              <a:t> banking for MTA/Deposit accounts which remain unclaimed 6 months post account closure., and for </a:t>
            </a:r>
            <a:r>
              <a:rPr lang="en-US" sz="1200" b="1" dirty="0">
                <a:effectLst/>
                <a:latin typeface="Calibri" panose="020F0502020204030204" pitchFamily="34" charset="0"/>
                <a:ea typeface="Calibri" panose="020F0502020204030204" pitchFamily="34" charset="0"/>
              </a:rPr>
              <a:t>Other unclaimed monies</a:t>
            </a:r>
            <a:r>
              <a:rPr lang="en-US" sz="1200" dirty="0">
                <a:effectLst/>
                <a:latin typeface="Calibri" panose="020F0502020204030204" pitchFamily="34" charset="0"/>
                <a:ea typeface="Calibri" panose="020F0502020204030204" pitchFamily="34" charset="0"/>
              </a:rPr>
              <a:t> such as uncashed drafts, Cash bond covered accounts, etc. </a:t>
            </a:r>
          </a:p>
          <a:p>
            <a:pPr marL="0" marR="0">
              <a:spcBef>
                <a:spcPts val="0"/>
              </a:spcBef>
              <a:spcAft>
                <a:spcPts val="0"/>
              </a:spcAft>
            </a:pPr>
            <a:r>
              <a:rPr lang="en-US" sz="1200" dirty="0">
                <a:latin typeface="Calibri" panose="020F0502020204030204" pitchFamily="34" charset="0"/>
                <a:ea typeface="Calibri" panose="020F0502020204030204" pitchFamily="34" charset="0"/>
              </a:rPr>
              <a:t>The Trust is the mechanism by which UBIDAC proposes to manage any unclaimed credit balances from closed bank accounts and other forms of repayable funds as part of its withdrawal from the Irish banking market.  The owner of those funds which transfer to the Trust are referred to as beneficiaries of the Trust.</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p:txBody>
      </p:sp>
      <p:sp>
        <p:nvSpPr>
          <p:cNvPr id="2" name="Footer Placeholder 1">
            <a:extLst>
              <a:ext uri="{FF2B5EF4-FFF2-40B4-BE49-F238E27FC236}">
                <a16:creationId xmlns:a16="http://schemas.microsoft.com/office/drawing/2014/main" id="{A6A992B8-2340-1778-0067-8873379865EB}"/>
              </a:ext>
            </a:extLst>
          </p:cNvPr>
          <p:cNvSpPr txBox="1">
            <a:spLocks/>
          </p:cNvSpPr>
          <p:nvPr/>
        </p:nvSpPr>
        <p:spPr>
          <a:xfrm>
            <a:off x="7807277" y="6580148"/>
            <a:ext cx="4141956" cy="1619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217" fontAlgn="base">
              <a:spcBef>
                <a:spcPct val="0"/>
              </a:spcBef>
              <a:spcAft>
                <a:spcPct val="0"/>
              </a:spcAft>
              <a:defRPr/>
            </a:pPr>
            <a:r>
              <a:rPr lang="en-US" sz="800" dirty="0">
                <a:solidFill>
                  <a:srgbClr val="000000">
                    <a:alpha val="50000"/>
                  </a:srgbClr>
                </a:solidFill>
                <a:latin typeface="Graphik" panose="020B0503030202060203" pitchFamily="34" charset="77"/>
                <a:cs typeface="Arial" panose="020B0604020202020204" pitchFamily="34" charset="0"/>
              </a:rPr>
              <a:t>Copyright © 2023 Accenture. All rights reserved.</a:t>
            </a:r>
          </a:p>
        </p:txBody>
      </p:sp>
      <p:sp>
        <p:nvSpPr>
          <p:cNvPr id="22" name="TextBox 21">
            <a:extLst>
              <a:ext uri="{FF2B5EF4-FFF2-40B4-BE49-F238E27FC236}">
                <a16:creationId xmlns:a16="http://schemas.microsoft.com/office/drawing/2014/main" id="{4578E01F-58CD-9F2C-4B58-A2BDA5F94AEF}"/>
              </a:ext>
            </a:extLst>
          </p:cNvPr>
          <p:cNvSpPr txBox="1"/>
          <p:nvPr/>
        </p:nvSpPr>
        <p:spPr>
          <a:xfrm>
            <a:off x="5972006" y="2477296"/>
            <a:ext cx="2745347" cy="3735298"/>
          </a:xfrm>
          <a:prstGeom prst="rect">
            <a:avLst/>
          </a:prstGeom>
          <a:noFill/>
        </p:spPr>
        <p:txBody>
          <a:bodyPr wrap="square" lIns="36000" tIns="36000" rIns="36000" bIns="36000" rtlCol="0" anchor="t">
            <a:noAutofit/>
          </a:bodyPr>
          <a:lstStyle/>
          <a:p>
            <a:pPr marL="171450" indent="-171450">
              <a:buFont typeface="Arial" panose="020B0604020202020204" pitchFamily="34" charset="0"/>
              <a:buChar char="•"/>
            </a:pPr>
            <a:endParaRPr lang="en-US" sz="900" b="1" dirty="0">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Provided bank with  Specialist technology resources</a:t>
            </a:r>
          </a:p>
          <a:p>
            <a:pPr marL="171450" indent="-171450">
              <a:buFont typeface="Arial" panose="020B0604020202020204" pitchFamily="34" charset="0"/>
              <a:buChar char="•"/>
            </a:pPr>
            <a:endParaRPr lang="en-US" sz="900" dirty="0">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Accenture team played vital role in Testing the functionality of the CRM and UI portal using automated scripts and manual way of testing</a:t>
            </a:r>
          </a:p>
          <a:p>
            <a:pPr marL="171450" indent="-171450">
              <a:buFont typeface="Arial" panose="020B0604020202020204" pitchFamily="34" charset="0"/>
              <a:buChar char="•"/>
            </a:pPr>
            <a:endParaRPr lang="en-US" sz="900" dirty="0">
              <a:latin typeface="Graphik Light" panose="020B0403030202060203" pitchFamily="34" charset="0"/>
            </a:endParaRPr>
          </a:p>
          <a:p>
            <a:pPr marL="171450" indent="-171450">
              <a:buFont typeface="Arial" panose="020B0604020202020204" pitchFamily="34" charset="0"/>
              <a:buChar char="•"/>
            </a:pPr>
            <a:endParaRPr lang="en-US" sz="900" dirty="0">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The Accenture team played a vital role of delivering project with the resources  working in different team like Dev, Testing, Functional Consultant, Automation Tester.</a:t>
            </a:r>
          </a:p>
          <a:p>
            <a:endParaRPr lang="en-US" sz="900" dirty="0">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Functional Team helped with Functional requirements, understanding the requirements and communicating to different teams – dev, BA, test.  Providing Demo to business after every functionality developed in system. </a:t>
            </a:r>
          </a:p>
          <a:p>
            <a:pPr marL="171450" indent="-171450">
              <a:buFont typeface="Arial" panose="020B0604020202020204" pitchFamily="34" charset="0"/>
              <a:buChar char="•"/>
            </a:pPr>
            <a:endParaRPr lang="en-US" sz="900" b="1" dirty="0">
              <a:latin typeface="Graphik Light" panose="020B0403030202060203" pitchFamily="34" charset="0"/>
            </a:endParaRPr>
          </a:p>
          <a:p>
            <a:pPr marL="171450" indent="-171450">
              <a:buFont typeface="Arial" panose="020B0604020202020204" pitchFamily="34" charset="0"/>
              <a:buChar char="•"/>
            </a:pPr>
            <a:r>
              <a:rPr lang="en-US" sz="900" dirty="0">
                <a:latin typeface="Graphik Light" panose="020B0403030202060203" pitchFamily="34" charset="0"/>
              </a:rPr>
              <a:t>The Accenture team played a vital role in delivering banks change agenda across business functions using </a:t>
            </a:r>
            <a:r>
              <a:rPr lang="en-US" sz="900" b="1" dirty="0">
                <a:latin typeface="Graphik Light" panose="020B0403030202060203" pitchFamily="34" charset="0"/>
              </a:rPr>
              <a:t>Agile methodology</a:t>
            </a:r>
            <a:r>
              <a:rPr lang="en-US" sz="900" dirty="0">
                <a:latin typeface="Graphik Light" panose="020B0403030202060203" pitchFamily="34" charset="0"/>
              </a:rPr>
              <a:t>. </a:t>
            </a:r>
          </a:p>
          <a:p>
            <a:pPr marL="171450" indent="-171450">
              <a:buFont typeface="Arial" panose="020B0604020202020204" pitchFamily="34" charset="0"/>
              <a:buChar char="•"/>
            </a:pPr>
            <a:endParaRPr lang="en-US" sz="900" dirty="0">
              <a:latin typeface="Graphik Light" panose="020B0403030202060203" pitchFamily="34" charset="0"/>
            </a:endParaRPr>
          </a:p>
          <a:p>
            <a:endParaRPr lang="en-US" sz="900" b="1" dirty="0">
              <a:highlight>
                <a:srgbClr val="FFFF00"/>
              </a:highlight>
              <a:latin typeface="Graphik Light" panose="020B0403030202060203" pitchFamily="34" charset="0"/>
            </a:endParaRPr>
          </a:p>
          <a:p>
            <a:pPr marL="171450" indent="-171450">
              <a:buFont typeface="Arial" panose="020B0604020202020204" pitchFamily="34" charset="0"/>
              <a:buChar char="•"/>
            </a:pPr>
            <a:endParaRPr lang="en-US" sz="900" b="1" dirty="0">
              <a:latin typeface="Graphik Light" panose="020B0403030202060203" pitchFamily="34" charset="0"/>
            </a:endParaRPr>
          </a:p>
          <a:p>
            <a:pPr marL="171450" indent="-171450">
              <a:buFont typeface="Arial" panose="020B0604020202020204" pitchFamily="34" charset="0"/>
              <a:buChar char="•"/>
            </a:pPr>
            <a:endParaRPr lang="en-US" sz="900" b="1" dirty="0">
              <a:latin typeface="Graphik Light" panose="020B0403030202060203" pitchFamily="34" charset="0"/>
            </a:endParaRPr>
          </a:p>
          <a:p>
            <a:pPr marL="171450" indent="-171450">
              <a:buFont typeface="Arial" panose="020B0604020202020204" pitchFamily="34" charset="0"/>
              <a:buChar char="•"/>
            </a:pPr>
            <a:endParaRPr lang="en-US" sz="900" dirty="0">
              <a:latin typeface="Graphik Light" panose="020B0403030202060203" pitchFamily="34" charset="0"/>
            </a:endParaRPr>
          </a:p>
          <a:p>
            <a:endParaRPr lang="en-US" sz="900" dirty="0">
              <a:latin typeface="Graphik Light" panose="020B0403030202060203" pitchFamily="34" charset="0"/>
            </a:endParaRPr>
          </a:p>
        </p:txBody>
      </p:sp>
      <p:sp>
        <p:nvSpPr>
          <p:cNvPr id="24" name="Oval 23">
            <a:extLst>
              <a:ext uri="{FF2B5EF4-FFF2-40B4-BE49-F238E27FC236}">
                <a16:creationId xmlns:a16="http://schemas.microsoft.com/office/drawing/2014/main" id="{7F9178D3-A5FF-4541-6DD4-76F07AC561DA}"/>
              </a:ext>
            </a:extLst>
          </p:cNvPr>
          <p:cNvSpPr/>
          <p:nvPr/>
        </p:nvSpPr>
        <p:spPr>
          <a:xfrm>
            <a:off x="3919214" y="1892875"/>
            <a:ext cx="265813" cy="265813"/>
          </a:xfrm>
          <a:prstGeom prst="ellipse">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500C0"/>
                </a:solidFill>
                <a:effectLst/>
                <a:uLnTx/>
                <a:uFillTx/>
                <a:latin typeface="Graphik" panose="020B0503030202060203" pitchFamily="34" charset="0"/>
                <a:ea typeface="+mn-ea"/>
                <a:cs typeface="+mn-cs"/>
              </a:rPr>
              <a:t>✓</a:t>
            </a:r>
          </a:p>
        </p:txBody>
      </p:sp>
      <p:sp>
        <p:nvSpPr>
          <p:cNvPr id="25" name="Oval 24">
            <a:extLst>
              <a:ext uri="{FF2B5EF4-FFF2-40B4-BE49-F238E27FC236}">
                <a16:creationId xmlns:a16="http://schemas.microsoft.com/office/drawing/2014/main" id="{7C94854D-50C2-E72B-B49E-EC1B6524EA7A}"/>
              </a:ext>
            </a:extLst>
          </p:cNvPr>
          <p:cNvSpPr/>
          <p:nvPr/>
        </p:nvSpPr>
        <p:spPr>
          <a:xfrm>
            <a:off x="10482762" y="1895090"/>
            <a:ext cx="265813" cy="265813"/>
          </a:xfrm>
          <a:prstGeom prst="ellipse">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500C0"/>
                </a:solidFill>
                <a:effectLst/>
                <a:uLnTx/>
                <a:uFillTx/>
                <a:latin typeface="Graphik" panose="020B0503030202060203" pitchFamily="34" charset="0"/>
                <a:ea typeface="+mn-ea"/>
                <a:cs typeface="+mn-cs"/>
              </a:rPr>
              <a:t>✓</a:t>
            </a:r>
          </a:p>
        </p:txBody>
      </p:sp>
      <p:pic>
        <p:nvPicPr>
          <p:cNvPr id="27" name="Picture 26">
            <a:extLst>
              <a:ext uri="{FF2B5EF4-FFF2-40B4-BE49-F238E27FC236}">
                <a16:creationId xmlns:a16="http://schemas.microsoft.com/office/drawing/2014/main" id="{6E187C3E-5F9E-2749-4B49-0550334BD5CE}"/>
              </a:ext>
            </a:extLst>
          </p:cNvPr>
          <p:cNvPicPr>
            <a:picLocks noChangeAspect="1"/>
          </p:cNvPicPr>
          <p:nvPr/>
        </p:nvPicPr>
        <p:blipFill>
          <a:blip r:embed="rId7"/>
          <a:stretch>
            <a:fillRect/>
          </a:stretch>
        </p:blipFill>
        <p:spPr>
          <a:xfrm>
            <a:off x="11548652" y="0"/>
            <a:ext cx="637553" cy="583897"/>
          </a:xfrm>
          <a:prstGeom prst="rect">
            <a:avLst/>
          </a:prstGeom>
        </p:spPr>
      </p:pic>
    </p:spTree>
    <p:extLst>
      <p:ext uri="{BB962C8B-B14F-4D97-AF65-F5344CB8AC3E}">
        <p14:creationId xmlns:p14="http://schemas.microsoft.com/office/powerpoint/2010/main" val="117980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20697A91-9CB3-AA78-0BEE-A6D7403BB6B0}"/>
              </a:ext>
            </a:extLst>
          </p:cNvPr>
          <p:cNvSpPr/>
          <p:nvPr/>
        </p:nvSpPr>
        <p:spPr>
          <a:xfrm>
            <a:off x="11628790" y="2523507"/>
            <a:ext cx="465688" cy="2847390"/>
          </a:xfrm>
          <a:prstGeom prst="rect">
            <a:avLst/>
          </a:prstGeom>
          <a:solidFill>
            <a:srgbClr val="C18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raphik Light" panose="020B0403030202060203" pitchFamily="34" charset="0"/>
            </a:endParaRPr>
          </a:p>
        </p:txBody>
      </p:sp>
      <p:sp>
        <p:nvSpPr>
          <p:cNvPr id="11" name="Title 3">
            <a:extLst>
              <a:ext uri="{FF2B5EF4-FFF2-40B4-BE49-F238E27FC236}">
                <a16:creationId xmlns:a16="http://schemas.microsoft.com/office/drawing/2014/main" id="{CDFAC251-02A0-E670-1075-2DB7EE8F5C14}"/>
              </a:ext>
            </a:extLst>
          </p:cNvPr>
          <p:cNvSpPr txBox="1">
            <a:spLocks/>
          </p:cNvSpPr>
          <p:nvPr/>
        </p:nvSpPr>
        <p:spPr>
          <a:xfrm>
            <a:off x="335516" y="155061"/>
            <a:ext cx="5526564" cy="777600"/>
          </a:xfrm>
          <a:prstGeom prst="rect">
            <a:avLst/>
          </a:prstGeom>
        </p:spPr>
        <p:txBody>
          <a:bodyPr vert="horz" lIns="0" tIns="0" rIns="130101" bIns="0" rtlCol="0" anchor="t" anchorCtr="0">
            <a:noAutofit/>
          </a:bodyPr>
          <a:lstStyle>
            <a:lvl1pPr marL="0" indent="0" algn="l" defTabSz="914377" rtl="0" eaLnBrk="1" latinLnBrk="0" hangingPunct="1">
              <a:lnSpc>
                <a:spcPct val="80000"/>
              </a:lnSpc>
              <a:spcBef>
                <a:spcPct val="0"/>
              </a:spcBef>
              <a:buNone/>
              <a:defRPr lang="en-US" sz="3600" b="0" i="0" kern="1200" cap="all" spc="0" baseline="0">
                <a:solidFill>
                  <a:schemeClr val="tx1"/>
                </a:solidFill>
                <a:latin typeface="+mj-lt"/>
                <a:ea typeface="+mj-ea"/>
                <a:cs typeface="+mj-cs"/>
              </a:defRPr>
            </a:lvl1pPr>
          </a:lstStyle>
          <a:p>
            <a:pPr>
              <a:defRPr/>
            </a:pPr>
            <a:r>
              <a:rPr lang="en-GB" sz="2200" b="1" dirty="0">
                <a:solidFill>
                  <a:srgbClr val="9B57D3"/>
                </a:solidFill>
                <a:latin typeface="Graphik"/>
              </a:rPr>
              <a:t>Trustee Success STORY</a:t>
            </a:r>
          </a:p>
        </p:txBody>
      </p:sp>
      <p:graphicFrame>
        <p:nvGraphicFramePr>
          <p:cNvPr id="2" name="Diagram 1">
            <a:extLst>
              <a:ext uri="{FF2B5EF4-FFF2-40B4-BE49-F238E27FC236}">
                <a16:creationId xmlns:a16="http://schemas.microsoft.com/office/drawing/2014/main" id="{1450510A-D277-0316-255A-339AFBE004A0}"/>
              </a:ext>
            </a:extLst>
          </p:cNvPr>
          <p:cNvGraphicFramePr/>
          <p:nvPr>
            <p:extLst>
              <p:ext uri="{D42A27DB-BD31-4B8C-83A1-F6EECF244321}">
                <p14:modId xmlns:p14="http://schemas.microsoft.com/office/powerpoint/2010/main" val="2258918302"/>
              </p:ext>
            </p:extLst>
          </p:nvPr>
        </p:nvGraphicFramePr>
        <p:xfrm>
          <a:off x="878111" y="1299309"/>
          <a:ext cx="11216366" cy="2273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B6BA06C-02E9-304C-67A9-B09B14E6E02A}"/>
              </a:ext>
            </a:extLst>
          </p:cNvPr>
          <p:cNvSpPr txBox="1"/>
          <p:nvPr/>
        </p:nvSpPr>
        <p:spPr>
          <a:xfrm>
            <a:off x="5800468" y="1103807"/>
            <a:ext cx="2109562" cy="369332"/>
          </a:xfrm>
          <a:prstGeom prst="rect">
            <a:avLst/>
          </a:prstGeom>
          <a:noFill/>
        </p:spPr>
        <p:txBody>
          <a:bodyPr wrap="square">
            <a:spAutoFit/>
          </a:bodyPr>
          <a:lstStyle/>
          <a:p>
            <a:pPr algn="just" defTabSz="914126">
              <a:defRPr/>
            </a:pPr>
            <a:r>
              <a:rPr lang="en-US" sz="900" dirty="0">
                <a:solidFill>
                  <a:prstClr val="black"/>
                </a:solidFill>
                <a:latin typeface="Graphik Light" panose="020B0403030202060203" pitchFamily="34" charset="0"/>
                <a:cs typeface="Calibri"/>
              </a:rPr>
              <a:t>Fraud check, AML check, PEP checks, High Risk, Sanction checks</a:t>
            </a:r>
          </a:p>
        </p:txBody>
      </p:sp>
      <p:sp>
        <p:nvSpPr>
          <p:cNvPr id="8" name="TextBox 7">
            <a:extLst>
              <a:ext uri="{FF2B5EF4-FFF2-40B4-BE49-F238E27FC236}">
                <a16:creationId xmlns:a16="http://schemas.microsoft.com/office/drawing/2014/main" id="{FCA9F8AD-2A49-5EBC-3BAE-590DF8824EC0}"/>
              </a:ext>
            </a:extLst>
          </p:cNvPr>
          <p:cNvSpPr txBox="1"/>
          <p:nvPr/>
        </p:nvSpPr>
        <p:spPr>
          <a:xfrm>
            <a:off x="3493970" y="1087533"/>
            <a:ext cx="2200773" cy="369332"/>
          </a:xfrm>
          <a:prstGeom prst="rect">
            <a:avLst/>
          </a:prstGeom>
          <a:noFill/>
        </p:spPr>
        <p:txBody>
          <a:bodyPr wrap="square">
            <a:spAutoFit/>
          </a:bodyPr>
          <a:lstStyle/>
          <a:p>
            <a:pPr defTabSz="914126">
              <a:defRPr/>
            </a:pPr>
            <a:r>
              <a:rPr lang="en-US" sz="900" dirty="0">
                <a:solidFill>
                  <a:prstClr val="black"/>
                </a:solidFill>
                <a:latin typeface="Graphik Light" panose="020B0403030202060203" pitchFamily="34" charset="0"/>
                <a:ea typeface="+mn-lt"/>
                <a:cs typeface="Calibri"/>
              </a:rPr>
              <a:t>After claim is received certification of documents are verified</a:t>
            </a:r>
          </a:p>
        </p:txBody>
      </p:sp>
      <p:sp>
        <p:nvSpPr>
          <p:cNvPr id="17" name="TextBox 16">
            <a:extLst>
              <a:ext uri="{FF2B5EF4-FFF2-40B4-BE49-F238E27FC236}">
                <a16:creationId xmlns:a16="http://schemas.microsoft.com/office/drawing/2014/main" id="{402BFD3A-4ED0-DBEB-AEEF-CFB450757565}"/>
              </a:ext>
            </a:extLst>
          </p:cNvPr>
          <p:cNvSpPr txBox="1"/>
          <p:nvPr/>
        </p:nvSpPr>
        <p:spPr>
          <a:xfrm>
            <a:off x="8023756" y="1057191"/>
            <a:ext cx="2109562" cy="369332"/>
          </a:xfrm>
          <a:prstGeom prst="rect">
            <a:avLst/>
          </a:prstGeom>
          <a:noFill/>
        </p:spPr>
        <p:txBody>
          <a:bodyPr wrap="square">
            <a:spAutoFit/>
          </a:bodyPr>
          <a:lstStyle/>
          <a:p>
            <a:pPr lvl="0">
              <a:defRPr/>
            </a:pPr>
            <a:r>
              <a:rPr lang="en-US" sz="900" dirty="0">
                <a:solidFill>
                  <a:schemeClr val="tx1"/>
                </a:solidFill>
                <a:latin typeface="Graphik Light" panose="020B0403030202060203" pitchFamily="34" charset="0"/>
                <a:ea typeface="+mn-lt"/>
                <a:cs typeface="Calibri"/>
              </a:rPr>
              <a:t>Beneficiary details are extracted after all the checks</a:t>
            </a:r>
          </a:p>
        </p:txBody>
      </p:sp>
      <p:sp>
        <p:nvSpPr>
          <p:cNvPr id="24" name="TextBox 23">
            <a:extLst>
              <a:ext uri="{FF2B5EF4-FFF2-40B4-BE49-F238E27FC236}">
                <a16:creationId xmlns:a16="http://schemas.microsoft.com/office/drawing/2014/main" id="{B5DBCE7F-5B81-B583-53EC-97F1CD936266}"/>
              </a:ext>
            </a:extLst>
          </p:cNvPr>
          <p:cNvSpPr txBox="1"/>
          <p:nvPr/>
        </p:nvSpPr>
        <p:spPr>
          <a:xfrm>
            <a:off x="878111" y="1108009"/>
            <a:ext cx="2422002" cy="369332"/>
          </a:xfrm>
          <a:prstGeom prst="rect">
            <a:avLst/>
          </a:prstGeom>
          <a:noFill/>
        </p:spPr>
        <p:txBody>
          <a:bodyPr wrap="square">
            <a:spAutoFit/>
          </a:bodyPr>
          <a:lstStyle/>
          <a:p>
            <a:r>
              <a:rPr lang="en-US" sz="900" dirty="0">
                <a:latin typeface="Graphik Light" panose="020B0403030202060203" pitchFamily="34" charset="0"/>
                <a:ea typeface="+mn-lt"/>
                <a:cs typeface="+mn-lt"/>
              </a:rPr>
              <a:t>The claim is received via Postal or Digital way</a:t>
            </a:r>
            <a:endParaRPr lang="en-US" sz="900" b="1" dirty="0">
              <a:latin typeface="Graphik Light" panose="020B0403030202060203" pitchFamily="34" charset="0"/>
              <a:ea typeface="+mn-lt"/>
              <a:cs typeface="+mn-lt"/>
            </a:endParaRPr>
          </a:p>
        </p:txBody>
      </p:sp>
      <p:sp>
        <p:nvSpPr>
          <p:cNvPr id="74" name="TextBox 73">
            <a:extLst>
              <a:ext uri="{FF2B5EF4-FFF2-40B4-BE49-F238E27FC236}">
                <a16:creationId xmlns:a16="http://schemas.microsoft.com/office/drawing/2014/main" id="{3977AE97-230C-5DB5-9569-592938ED7E34}"/>
              </a:ext>
            </a:extLst>
          </p:cNvPr>
          <p:cNvSpPr txBox="1"/>
          <p:nvPr/>
        </p:nvSpPr>
        <p:spPr>
          <a:xfrm>
            <a:off x="124024" y="690529"/>
            <a:ext cx="11123271" cy="400110"/>
          </a:xfrm>
          <a:prstGeom prst="rect">
            <a:avLst/>
          </a:prstGeom>
          <a:noFill/>
        </p:spPr>
        <p:txBody>
          <a:bodyPr wrap="square" rtlCol="0">
            <a:spAutoFit/>
          </a:bodyPr>
          <a:lstStyle/>
          <a:p>
            <a:pPr marL="0" marR="0">
              <a:spcBef>
                <a:spcPts val="0"/>
              </a:spcBef>
              <a:spcAft>
                <a:spcPts val="0"/>
              </a:spcAft>
            </a:pPr>
            <a:r>
              <a:rPr lang="en-US" sz="1000" dirty="0">
                <a:latin typeface="Calibri" panose="020F0502020204030204" pitchFamily="34" charset="0"/>
                <a:ea typeface="Calibri" panose="020F0502020204030204" pitchFamily="34" charset="0"/>
              </a:rPr>
              <a:t>The Trust is the mechanism by which UBIDAC proposes to manage any unclaimed credit balances from closed bank accounts and other forms of repayable funds as part of its withdrawal from the Irish banking market.  The owner of those funds which transfer to the Trust are referred to as beneficiaries of the Trust.</a:t>
            </a:r>
            <a:endParaRPr lang="en-US" sz="1000" dirty="0">
              <a:effectLst/>
              <a:latin typeface="Calibri" panose="020F0502020204030204" pitchFamily="34" charset="0"/>
              <a:ea typeface="Calibri" panose="020F0502020204030204" pitchFamily="34" charset="0"/>
            </a:endParaRPr>
          </a:p>
        </p:txBody>
      </p:sp>
      <p:graphicFrame>
        <p:nvGraphicFramePr>
          <p:cNvPr id="75" name="Diagram 74">
            <a:extLst>
              <a:ext uri="{FF2B5EF4-FFF2-40B4-BE49-F238E27FC236}">
                <a16:creationId xmlns:a16="http://schemas.microsoft.com/office/drawing/2014/main" id="{803D0D04-2E6C-A011-45EA-46BD8A539DD6}"/>
              </a:ext>
            </a:extLst>
          </p:cNvPr>
          <p:cNvGraphicFramePr/>
          <p:nvPr>
            <p:extLst>
              <p:ext uri="{D42A27DB-BD31-4B8C-83A1-F6EECF244321}">
                <p14:modId xmlns:p14="http://schemas.microsoft.com/office/powerpoint/2010/main" val="1007763739"/>
              </p:ext>
            </p:extLst>
          </p:nvPr>
        </p:nvGraphicFramePr>
        <p:xfrm>
          <a:off x="3692307" y="4348775"/>
          <a:ext cx="8402170" cy="22730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4" name="TextBox 93">
            <a:extLst>
              <a:ext uri="{FF2B5EF4-FFF2-40B4-BE49-F238E27FC236}">
                <a16:creationId xmlns:a16="http://schemas.microsoft.com/office/drawing/2014/main" id="{20190515-F829-D044-695C-6959401FC07A}"/>
              </a:ext>
            </a:extLst>
          </p:cNvPr>
          <p:cNvSpPr txBox="1"/>
          <p:nvPr/>
        </p:nvSpPr>
        <p:spPr>
          <a:xfrm>
            <a:off x="9757332" y="3720182"/>
            <a:ext cx="2152488" cy="1061829"/>
          </a:xfrm>
          <a:prstGeom prst="rect">
            <a:avLst/>
          </a:prstGeom>
          <a:noFill/>
        </p:spPr>
        <p:txBody>
          <a:bodyPr wrap="square">
            <a:spAutoFit/>
          </a:bodyPr>
          <a:lstStyle/>
          <a:p>
            <a:pPr rtl="0"/>
            <a:r>
              <a:rPr lang="en-US" sz="900" dirty="0">
                <a:latin typeface="Graphik Light" panose="020B0403030202060203" pitchFamily="34" charset="0"/>
                <a:ea typeface="+mn-lt"/>
                <a:cs typeface="Calibri"/>
              </a:rPr>
              <a:t>-Upload Letter Sent out</a:t>
            </a:r>
          </a:p>
          <a:p>
            <a:pPr rtl="0"/>
            <a:r>
              <a:rPr lang="en-US" sz="900" dirty="0">
                <a:latin typeface="Graphik Light" panose="020B0403030202060203" pitchFamily="34" charset="0"/>
                <a:ea typeface="+mn-lt"/>
                <a:cs typeface="Calibri"/>
              </a:rPr>
              <a:t>-Reminder for yearly customer comms</a:t>
            </a:r>
          </a:p>
          <a:p>
            <a:pPr rtl="0"/>
            <a:r>
              <a:rPr lang="en-US" sz="900" dirty="0">
                <a:latin typeface="Graphik Light" panose="020B0403030202060203" pitchFamily="34" charset="0"/>
                <a:ea typeface="+mn-lt"/>
                <a:cs typeface="Calibri"/>
              </a:rPr>
              <a:t>-Individual letters –Accepted/Rejected/more info required</a:t>
            </a:r>
          </a:p>
          <a:p>
            <a:pPr rtl="0"/>
            <a:r>
              <a:rPr lang="en-US" sz="900" dirty="0">
                <a:latin typeface="Graphik Light" panose="020B0403030202060203" pitchFamily="34" charset="0"/>
                <a:ea typeface="+mn-lt"/>
                <a:cs typeface="Calibri"/>
              </a:rPr>
              <a:t>-Bulk Mailing</a:t>
            </a:r>
          </a:p>
        </p:txBody>
      </p:sp>
      <p:sp>
        <p:nvSpPr>
          <p:cNvPr id="114" name="TextBox 113">
            <a:extLst>
              <a:ext uri="{FF2B5EF4-FFF2-40B4-BE49-F238E27FC236}">
                <a16:creationId xmlns:a16="http://schemas.microsoft.com/office/drawing/2014/main" id="{91D13EC5-C952-DC2A-91AF-2DF94A21891C}"/>
              </a:ext>
            </a:extLst>
          </p:cNvPr>
          <p:cNvSpPr txBox="1"/>
          <p:nvPr/>
        </p:nvSpPr>
        <p:spPr>
          <a:xfrm>
            <a:off x="3299868" y="4288735"/>
            <a:ext cx="3157523" cy="507831"/>
          </a:xfrm>
          <a:prstGeom prst="rect">
            <a:avLst/>
          </a:prstGeom>
          <a:noFill/>
        </p:spPr>
        <p:txBody>
          <a:bodyPr wrap="square">
            <a:spAutoFit/>
          </a:bodyPr>
          <a:lstStyle/>
          <a:p>
            <a:r>
              <a:rPr lang="en-US" sz="900" b="0" i="0" u="none" strike="noStrike" dirty="0">
                <a:solidFill>
                  <a:srgbClr val="000000"/>
                </a:solidFill>
                <a:effectLst/>
                <a:latin typeface="Graphik Light" panose="020B0403030202060203" pitchFamily="34" charset="0"/>
              </a:rPr>
              <a:t>Request Payment from Account Bank</a:t>
            </a:r>
          </a:p>
          <a:p>
            <a:r>
              <a:rPr lang="en-US" sz="900" dirty="0">
                <a:solidFill>
                  <a:srgbClr val="000000"/>
                </a:solidFill>
                <a:latin typeface="Graphik Light" panose="020B0403030202060203" pitchFamily="34" charset="0"/>
              </a:rPr>
              <a:t>- Reconciliation with Account Bank</a:t>
            </a:r>
          </a:p>
          <a:p>
            <a:r>
              <a:rPr lang="en-US" sz="900" dirty="0">
                <a:solidFill>
                  <a:srgbClr val="000000"/>
                </a:solidFill>
                <a:latin typeface="Graphik Light" panose="020B0403030202060203" pitchFamily="34" charset="0"/>
              </a:rPr>
              <a:t>-Source communication method</a:t>
            </a:r>
            <a:endParaRPr lang="en-US" sz="900" dirty="0">
              <a:latin typeface="Graphik Light" panose="020B0403030202060203" pitchFamily="34" charset="0"/>
            </a:endParaRPr>
          </a:p>
        </p:txBody>
      </p:sp>
      <p:sp>
        <p:nvSpPr>
          <p:cNvPr id="116" name="TextBox 115">
            <a:extLst>
              <a:ext uri="{FF2B5EF4-FFF2-40B4-BE49-F238E27FC236}">
                <a16:creationId xmlns:a16="http://schemas.microsoft.com/office/drawing/2014/main" id="{81C3037F-2841-EB3E-AE26-70FB7D6EF77B}"/>
              </a:ext>
            </a:extLst>
          </p:cNvPr>
          <p:cNvSpPr txBox="1"/>
          <p:nvPr/>
        </p:nvSpPr>
        <p:spPr>
          <a:xfrm>
            <a:off x="6674545" y="4288735"/>
            <a:ext cx="2733006" cy="646331"/>
          </a:xfrm>
          <a:prstGeom prst="rect">
            <a:avLst/>
          </a:prstGeom>
          <a:noFill/>
        </p:spPr>
        <p:txBody>
          <a:bodyPr wrap="square">
            <a:spAutoFit/>
          </a:bodyPr>
          <a:lstStyle/>
          <a:p>
            <a:pPr defTabSz="914126">
              <a:defRPr/>
            </a:pPr>
            <a:r>
              <a:rPr lang="en-US" sz="900" dirty="0">
                <a:latin typeface="Graphik Light" panose="020B0403030202060203" pitchFamily="34" charset="0"/>
              </a:rPr>
              <a:t>-Regulatory</a:t>
            </a:r>
          </a:p>
          <a:p>
            <a:pPr defTabSz="914126">
              <a:defRPr/>
            </a:pPr>
            <a:r>
              <a:rPr lang="en-US" sz="900" dirty="0">
                <a:solidFill>
                  <a:prstClr val="black"/>
                </a:solidFill>
                <a:latin typeface="Graphik Light" panose="020B0403030202060203" pitchFamily="34" charset="0"/>
              </a:rPr>
              <a:t>-Finance</a:t>
            </a:r>
          </a:p>
          <a:p>
            <a:pPr defTabSz="914126">
              <a:defRPr/>
            </a:pPr>
            <a:r>
              <a:rPr lang="en-US" sz="900" dirty="0">
                <a:solidFill>
                  <a:prstClr val="black"/>
                </a:solidFill>
                <a:latin typeface="Graphik Light" panose="020B0403030202060203" pitchFamily="34" charset="0"/>
              </a:rPr>
              <a:t>-MI</a:t>
            </a:r>
          </a:p>
          <a:p>
            <a:pPr defTabSz="914126">
              <a:defRPr/>
            </a:pPr>
            <a:r>
              <a:rPr lang="en-US" sz="900" dirty="0">
                <a:solidFill>
                  <a:prstClr val="black"/>
                </a:solidFill>
                <a:latin typeface="Graphik Light" panose="020B0403030202060203" pitchFamily="34" charset="0"/>
              </a:rPr>
              <a:t>-CRBOT(Revenue)</a:t>
            </a:r>
          </a:p>
        </p:txBody>
      </p:sp>
      <p:sp>
        <p:nvSpPr>
          <p:cNvPr id="3" name="TextBox 2">
            <a:extLst>
              <a:ext uri="{FF2B5EF4-FFF2-40B4-BE49-F238E27FC236}">
                <a16:creationId xmlns:a16="http://schemas.microsoft.com/office/drawing/2014/main" id="{3131667A-118D-29F7-B804-A2805168600C}"/>
              </a:ext>
            </a:extLst>
          </p:cNvPr>
          <p:cNvSpPr txBox="1"/>
          <p:nvPr/>
        </p:nvSpPr>
        <p:spPr>
          <a:xfrm>
            <a:off x="5640572" y="2923953"/>
            <a:ext cx="914400" cy="369332"/>
          </a:xfrm>
          <a:prstGeom prst="rect">
            <a:avLst/>
          </a:prstGeom>
          <a:noFill/>
        </p:spPr>
        <p:txBody>
          <a:bodyPr wrap="square" rtlCol="0">
            <a:spAutoFit/>
          </a:bodyPr>
          <a:lstStyle/>
          <a:p>
            <a:endParaRPr lang="en-US">
              <a:latin typeface="Graphik Light" panose="020B0403030202060203" pitchFamily="34" charset="0"/>
            </a:endParaRPr>
          </a:p>
        </p:txBody>
      </p:sp>
      <p:sp>
        <p:nvSpPr>
          <p:cNvPr id="5" name="TextBox 4">
            <a:extLst>
              <a:ext uri="{FF2B5EF4-FFF2-40B4-BE49-F238E27FC236}">
                <a16:creationId xmlns:a16="http://schemas.microsoft.com/office/drawing/2014/main" id="{7434326E-3975-E985-5637-DDA1E0B9D4E6}"/>
              </a:ext>
            </a:extLst>
          </p:cNvPr>
          <p:cNvSpPr txBox="1"/>
          <p:nvPr/>
        </p:nvSpPr>
        <p:spPr>
          <a:xfrm>
            <a:off x="798363" y="2236518"/>
            <a:ext cx="1035735" cy="246221"/>
          </a:xfrm>
          <a:prstGeom prst="rect">
            <a:avLst/>
          </a:prstGeom>
          <a:noFill/>
        </p:spPr>
        <p:txBody>
          <a:bodyPr wrap="square" rtlCol="0">
            <a:spAutoFit/>
          </a:bodyPr>
          <a:lstStyle/>
          <a:p>
            <a:r>
              <a:rPr lang="en-US" sz="1000" dirty="0">
                <a:solidFill>
                  <a:schemeClr val="bg1"/>
                </a:solidFill>
                <a:latin typeface="Graphik Light" panose="020B0403030202060203" pitchFamily="34" charset="0"/>
              </a:rPr>
              <a:t>2023</a:t>
            </a:r>
          </a:p>
        </p:txBody>
      </p:sp>
      <p:sp>
        <p:nvSpPr>
          <p:cNvPr id="15" name="Oval 14">
            <a:extLst>
              <a:ext uri="{FF2B5EF4-FFF2-40B4-BE49-F238E27FC236}">
                <a16:creationId xmlns:a16="http://schemas.microsoft.com/office/drawing/2014/main" id="{82ACF149-3798-B01D-3434-BF7626577B21}"/>
              </a:ext>
            </a:extLst>
          </p:cNvPr>
          <p:cNvSpPr/>
          <p:nvPr/>
        </p:nvSpPr>
        <p:spPr>
          <a:xfrm>
            <a:off x="10826989" y="2301787"/>
            <a:ext cx="227306" cy="22730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DF73FF74-13BB-9EC7-5EB9-102D0D4DFCB9}"/>
              </a:ext>
            </a:extLst>
          </p:cNvPr>
          <p:cNvGrpSpPr/>
          <p:nvPr/>
        </p:nvGrpSpPr>
        <p:grpSpPr>
          <a:xfrm>
            <a:off x="10225476" y="1242280"/>
            <a:ext cx="1810366" cy="969659"/>
            <a:chOff x="7014665" y="0"/>
            <a:chExt cx="1810366" cy="969659"/>
          </a:xfrm>
        </p:grpSpPr>
        <p:sp>
          <p:nvSpPr>
            <p:cNvPr id="18" name="Rectangle 17">
              <a:extLst>
                <a:ext uri="{FF2B5EF4-FFF2-40B4-BE49-F238E27FC236}">
                  <a16:creationId xmlns:a16="http://schemas.microsoft.com/office/drawing/2014/main" id="{B09B785B-929E-5568-B7EC-0371F60309FA}"/>
                </a:ext>
              </a:extLst>
            </p:cNvPr>
            <p:cNvSpPr/>
            <p:nvPr/>
          </p:nvSpPr>
          <p:spPr>
            <a:xfrm>
              <a:off x="7616178" y="0"/>
              <a:ext cx="1208853" cy="9092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9" name="TextBox 18">
              <a:extLst>
                <a:ext uri="{FF2B5EF4-FFF2-40B4-BE49-F238E27FC236}">
                  <a16:creationId xmlns:a16="http://schemas.microsoft.com/office/drawing/2014/main" id="{EBF50F22-3EB3-1BDF-BABC-A94BB1F226E4}"/>
                </a:ext>
              </a:extLst>
            </p:cNvPr>
            <p:cNvSpPr txBox="1"/>
            <p:nvPr/>
          </p:nvSpPr>
          <p:spPr>
            <a:xfrm>
              <a:off x="7014665" y="60435"/>
              <a:ext cx="1208853" cy="9092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344" tIns="85344" rIns="85344" bIns="85344" numCol="1" spcCol="1270" anchor="b" anchorCtr="0">
              <a:noAutofit/>
            </a:bodyPr>
            <a:lstStyle/>
            <a:p>
              <a:pPr lvl="0"/>
              <a:r>
                <a:rPr lang="en-US" sz="1200" b="1" dirty="0">
                  <a:latin typeface="Graphik" panose="020B0503030202060203" pitchFamily="34" charset="0"/>
                </a:rPr>
                <a:t>Account Bank </a:t>
              </a:r>
            </a:p>
          </p:txBody>
        </p:sp>
      </p:grpSp>
      <p:sp>
        <p:nvSpPr>
          <p:cNvPr id="23" name="TextBox 22">
            <a:extLst>
              <a:ext uri="{FF2B5EF4-FFF2-40B4-BE49-F238E27FC236}">
                <a16:creationId xmlns:a16="http://schemas.microsoft.com/office/drawing/2014/main" id="{CEFE2853-FE40-2D51-CA81-02D2A26DBECA}"/>
              </a:ext>
            </a:extLst>
          </p:cNvPr>
          <p:cNvSpPr txBox="1"/>
          <p:nvPr/>
        </p:nvSpPr>
        <p:spPr>
          <a:xfrm>
            <a:off x="10022711" y="1064497"/>
            <a:ext cx="2330833" cy="230832"/>
          </a:xfrm>
          <a:prstGeom prst="rect">
            <a:avLst/>
          </a:prstGeom>
          <a:noFill/>
        </p:spPr>
        <p:txBody>
          <a:bodyPr wrap="square">
            <a:spAutoFit/>
          </a:bodyPr>
          <a:lstStyle/>
          <a:p>
            <a:pPr rtl="0"/>
            <a:r>
              <a:rPr lang="en-US" sz="900" dirty="0">
                <a:latin typeface="Graphik Light" panose="020B0403030202060203" pitchFamily="34" charset="0"/>
                <a:ea typeface="+mn-lt"/>
                <a:cs typeface="Calibri"/>
              </a:rPr>
              <a:t>Money Deposited</a:t>
            </a:r>
          </a:p>
        </p:txBody>
      </p:sp>
      <p:cxnSp>
        <p:nvCxnSpPr>
          <p:cNvPr id="28" name="Straight Arrow Connector 27">
            <a:extLst>
              <a:ext uri="{FF2B5EF4-FFF2-40B4-BE49-F238E27FC236}">
                <a16:creationId xmlns:a16="http://schemas.microsoft.com/office/drawing/2014/main" id="{1657A792-C345-2943-C52D-9CC0D5F8B04E}"/>
              </a:ext>
            </a:extLst>
          </p:cNvPr>
          <p:cNvCxnSpPr>
            <a:cxnSpLocks/>
          </p:cNvCxnSpPr>
          <p:nvPr/>
        </p:nvCxnSpPr>
        <p:spPr>
          <a:xfrm flipV="1">
            <a:off x="850126" y="2415440"/>
            <a:ext cx="9085254" cy="18749"/>
          </a:xfrm>
          <a:prstGeom prst="straightConnector1">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5B24D88-E824-2ADB-89ED-8B9DA3DA2BC5}"/>
              </a:ext>
            </a:extLst>
          </p:cNvPr>
          <p:cNvSpPr/>
          <p:nvPr/>
        </p:nvSpPr>
        <p:spPr>
          <a:xfrm>
            <a:off x="11733709" y="3310511"/>
            <a:ext cx="227306" cy="22730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cxnSp>
        <p:nvCxnSpPr>
          <p:cNvPr id="39" name="Straight Arrow Connector 38">
            <a:extLst>
              <a:ext uri="{FF2B5EF4-FFF2-40B4-BE49-F238E27FC236}">
                <a16:creationId xmlns:a16="http://schemas.microsoft.com/office/drawing/2014/main" id="{AD8EC712-1FC6-9547-9889-848407CE2AA0}"/>
              </a:ext>
            </a:extLst>
          </p:cNvPr>
          <p:cNvCxnSpPr>
            <a:cxnSpLocks/>
          </p:cNvCxnSpPr>
          <p:nvPr/>
        </p:nvCxnSpPr>
        <p:spPr>
          <a:xfrm>
            <a:off x="9954585" y="2422052"/>
            <a:ext cx="1892777" cy="387646"/>
          </a:xfrm>
          <a:prstGeom prst="bentConnector2">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99D99CFB-2011-75BF-8C5F-CDD2033672C6}"/>
              </a:ext>
            </a:extLst>
          </p:cNvPr>
          <p:cNvCxnSpPr>
            <a:cxnSpLocks/>
          </p:cNvCxnSpPr>
          <p:nvPr/>
        </p:nvCxnSpPr>
        <p:spPr>
          <a:xfrm rot="10800000" flipV="1">
            <a:off x="5248520" y="2819466"/>
            <a:ext cx="6598843" cy="2652885"/>
          </a:xfrm>
          <a:prstGeom prst="bentConnector3">
            <a:avLst>
              <a:gd name="adj1" fmla="val -39"/>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E2FAAE3-866A-AA99-AE4C-6654E69CA4B9}"/>
              </a:ext>
            </a:extLst>
          </p:cNvPr>
          <p:cNvSpPr txBox="1"/>
          <p:nvPr/>
        </p:nvSpPr>
        <p:spPr>
          <a:xfrm>
            <a:off x="4826345" y="5220866"/>
            <a:ext cx="1035735" cy="400110"/>
          </a:xfrm>
          <a:prstGeom prst="rect">
            <a:avLst/>
          </a:prstGeom>
          <a:noFill/>
        </p:spPr>
        <p:txBody>
          <a:bodyPr wrap="square" rtlCol="0">
            <a:spAutoFit/>
          </a:bodyPr>
          <a:lstStyle/>
          <a:p>
            <a:r>
              <a:rPr lang="en-US" sz="1000" dirty="0">
                <a:solidFill>
                  <a:schemeClr val="bg1"/>
                </a:solidFill>
                <a:latin typeface="Graphik Light" panose="020B0403030202060203" pitchFamily="34" charset="0"/>
              </a:rPr>
              <a:t>2024</a:t>
            </a:r>
          </a:p>
          <a:p>
            <a:endParaRPr lang="en-US" sz="1000" dirty="0">
              <a:solidFill>
                <a:schemeClr val="bg1"/>
              </a:solidFill>
              <a:latin typeface="Graphik Light" panose="020B0403030202060203" pitchFamily="34" charset="0"/>
            </a:endParaRPr>
          </a:p>
        </p:txBody>
      </p:sp>
      <p:cxnSp>
        <p:nvCxnSpPr>
          <p:cNvPr id="68" name="Straight Arrow Connector 67">
            <a:extLst>
              <a:ext uri="{FF2B5EF4-FFF2-40B4-BE49-F238E27FC236}">
                <a16:creationId xmlns:a16="http://schemas.microsoft.com/office/drawing/2014/main" id="{C1235F4B-776F-C03B-7EFF-1DB52DF1D9D9}"/>
              </a:ext>
            </a:extLst>
          </p:cNvPr>
          <p:cNvCxnSpPr>
            <a:cxnSpLocks/>
          </p:cNvCxnSpPr>
          <p:nvPr/>
        </p:nvCxnSpPr>
        <p:spPr>
          <a:xfrm flipH="1">
            <a:off x="3683000" y="5468771"/>
            <a:ext cx="1591695" cy="3580"/>
          </a:xfrm>
          <a:prstGeom prst="straightConnector1">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196EB0B-5353-58A6-1629-FC9A7484B0C0}"/>
              </a:ext>
            </a:extLst>
          </p:cNvPr>
          <p:cNvSpPr txBox="1"/>
          <p:nvPr/>
        </p:nvSpPr>
        <p:spPr>
          <a:xfrm>
            <a:off x="72680" y="4333776"/>
            <a:ext cx="3200060" cy="1841530"/>
          </a:xfrm>
          <a:prstGeom prst="rect">
            <a:avLst/>
          </a:prstGeom>
          <a:noFill/>
        </p:spPr>
        <p:txBody>
          <a:bodyPr wrap="square" lIns="0" tIns="0" rIns="0" bIns="45720" rtlCol="0">
            <a:spAutoFit/>
          </a:bodyPr>
          <a:lstStyle/>
          <a:p>
            <a:pPr algn="just">
              <a:defRPr/>
            </a:pPr>
            <a:r>
              <a:rPr lang="en-US" sz="1000" b="1" dirty="0">
                <a:solidFill>
                  <a:srgbClr val="7030A0"/>
                </a:solidFill>
                <a:latin typeface="Graphik Light" panose="020B0403030202060203" pitchFamily="34" charset="0"/>
              </a:rPr>
              <a:t>Key Highlights </a:t>
            </a:r>
          </a:p>
          <a:p>
            <a:pPr marL="171450" indent="-171450" algn="just">
              <a:spcAft>
                <a:spcPts val="400"/>
              </a:spcAft>
              <a:buSzPct val="100000"/>
              <a:buFont typeface="Wingdings" panose="05000000000000000000" pitchFamily="2" charset="2"/>
              <a:buChar char="ü"/>
              <a:defRPr/>
            </a:pPr>
            <a:endParaRPr lang="en-US" sz="900" b="1" dirty="0">
              <a:solidFill>
                <a:schemeClr val="tx1"/>
              </a:solidFill>
              <a:latin typeface="Graphik Light" panose="020B0403030202060203" pitchFamily="34" charset="0"/>
            </a:endParaRPr>
          </a:p>
          <a:p>
            <a:pPr marL="171450" indent="-171450" algn="just">
              <a:spcAft>
                <a:spcPts val="400"/>
              </a:spcAft>
              <a:buSzPct val="100000"/>
              <a:buFont typeface="Wingdings" panose="05000000000000000000" pitchFamily="2" charset="2"/>
              <a:buChar char="ü"/>
              <a:defRPr/>
            </a:pPr>
            <a:r>
              <a:rPr lang="en-US" sz="900" b="1" dirty="0">
                <a:solidFill>
                  <a:schemeClr val="tx1"/>
                </a:solidFill>
                <a:latin typeface="Graphik Light" panose="020B0403030202060203" pitchFamily="34" charset="0"/>
              </a:rPr>
              <a:t>The beneficiary reclaim end-to-end journey</a:t>
            </a:r>
            <a:endParaRPr lang="en-US" sz="900" dirty="0">
              <a:solidFill>
                <a:schemeClr val="tx1"/>
              </a:solidFill>
              <a:latin typeface="Graphik Light" panose="020B0403030202060203" pitchFamily="34" charset="0"/>
            </a:endParaRPr>
          </a:p>
          <a:p>
            <a:pPr marL="171450" indent="-171450" algn="just">
              <a:spcAft>
                <a:spcPts val="400"/>
              </a:spcAft>
              <a:buSzPct val="100000"/>
              <a:buFont typeface="Wingdings" panose="05000000000000000000" pitchFamily="2" charset="2"/>
              <a:buChar char="ü"/>
              <a:defRPr/>
            </a:pPr>
            <a:r>
              <a:rPr lang="en-US" sz="900" b="1" dirty="0">
                <a:solidFill>
                  <a:schemeClr val="tx1"/>
                </a:solidFill>
                <a:latin typeface="Graphik Light" panose="020B0403030202060203" pitchFamily="34" charset="0"/>
              </a:rPr>
              <a:t>Built automation scripts to test</a:t>
            </a:r>
            <a:r>
              <a:rPr lang="en-US" sz="900" dirty="0">
                <a:solidFill>
                  <a:schemeClr val="tx1"/>
                </a:solidFill>
                <a:latin typeface="Graphik Light" panose="020B0403030202060203" pitchFamily="34" charset="0"/>
              </a:rPr>
              <a:t> the </a:t>
            </a:r>
            <a:r>
              <a:rPr lang="en-US" sz="900" dirty="0">
                <a:latin typeface="Graphik Light" panose="020B0403030202060203" pitchFamily="34" charset="0"/>
              </a:rPr>
              <a:t>functionality which is being developed</a:t>
            </a:r>
            <a:r>
              <a:rPr lang="en-US" sz="900" dirty="0">
                <a:solidFill>
                  <a:schemeClr val="tx1"/>
                </a:solidFill>
                <a:latin typeface="Graphik Light" panose="020B0403030202060203" pitchFamily="34" charset="0"/>
              </a:rPr>
              <a:t> </a:t>
            </a:r>
          </a:p>
          <a:p>
            <a:pPr marL="171450" indent="-171450" algn="just">
              <a:spcAft>
                <a:spcPts val="400"/>
              </a:spcAft>
              <a:buSzPct val="100000"/>
              <a:buFont typeface="Wingdings" panose="05000000000000000000" pitchFamily="2" charset="2"/>
              <a:buChar char="ü"/>
              <a:defRPr/>
            </a:pPr>
            <a:r>
              <a:rPr lang="en-US" sz="900" dirty="0">
                <a:solidFill>
                  <a:schemeClr val="tx1"/>
                </a:solidFill>
                <a:latin typeface="Graphik Light" panose="020B0403030202060203" pitchFamily="34" charset="0"/>
              </a:rPr>
              <a:t>Offshore team helped to fulfill the regulatory requirements</a:t>
            </a:r>
          </a:p>
          <a:p>
            <a:pPr algn="just">
              <a:spcAft>
                <a:spcPts val="400"/>
              </a:spcAft>
              <a:buSzPct val="100000"/>
              <a:defRPr/>
            </a:pPr>
            <a:endParaRPr lang="en-US" sz="900" dirty="0">
              <a:latin typeface="Graphik Light" panose="020B0403030202060203" pitchFamily="34" charset="0"/>
              <a:ea typeface="+mn-lt"/>
              <a:cs typeface="+mn-lt"/>
            </a:endParaRPr>
          </a:p>
          <a:p>
            <a:pPr marL="171450" indent="-171450" algn="just">
              <a:buFont typeface="Arial" panose="020B0604020202020204" pitchFamily="34" charset="0"/>
              <a:buChar char="•"/>
              <a:defRPr/>
            </a:pPr>
            <a:endParaRPr lang="en-US" sz="900" dirty="0">
              <a:latin typeface="Graphik Light" panose="020B0403030202060203" pitchFamily="34" charset="0"/>
              <a:ea typeface="+mn-lt"/>
              <a:cs typeface="+mn-lt"/>
            </a:endParaRPr>
          </a:p>
          <a:p>
            <a:pPr marL="171450" indent="-171450" algn="just">
              <a:buFont typeface="Arial" panose="020B0604020202020204" pitchFamily="34" charset="0"/>
              <a:buChar char="•"/>
              <a:defRPr/>
            </a:pPr>
            <a:endParaRPr lang="en-US" sz="900" dirty="0">
              <a:latin typeface="Graphik Light" panose="020B0403030202060203" pitchFamily="34" charset="0"/>
              <a:ea typeface="+mn-lt"/>
              <a:cs typeface="+mn-lt"/>
            </a:endParaRPr>
          </a:p>
          <a:p>
            <a:pPr marR="0" lvl="0" algn="just" defTabSz="914400" rtl="0" eaLnBrk="1" fontAlgn="auto" latinLnBrk="0" hangingPunct="1">
              <a:lnSpc>
                <a:spcPct val="100000"/>
              </a:lnSpc>
              <a:spcBef>
                <a:spcPts val="0"/>
              </a:spcBef>
              <a:spcAft>
                <a:spcPts val="0"/>
              </a:spcAft>
              <a:buClrTx/>
              <a:buSzTx/>
              <a:tabLst/>
              <a:defRPr/>
            </a:pPr>
            <a:endParaRPr lang="en-US" sz="900" b="1" dirty="0">
              <a:solidFill>
                <a:srgbClr val="000000"/>
              </a:solidFill>
              <a:latin typeface="Graphik Light" panose="020B0403030202060203" pitchFamily="34" charset="0"/>
            </a:endParaRPr>
          </a:p>
        </p:txBody>
      </p:sp>
      <p:pic>
        <p:nvPicPr>
          <p:cNvPr id="9" name="Picture 8">
            <a:extLst>
              <a:ext uri="{FF2B5EF4-FFF2-40B4-BE49-F238E27FC236}">
                <a16:creationId xmlns:a16="http://schemas.microsoft.com/office/drawing/2014/main" id="{4804CF18-3595-90C0-1123-D9A4DA0006DE}"/>
              </a:ext>
            </a:extLst>
          </p:cNvPr>
          <p:cNvPicPr>
            <a:picLocks noChangeAspect="1"/>
          </p:cNvPicPr>
          <p:nvPr/>
        </p:nvPicPr>
        <p:blipFill>
          <a:blip r:embed="rId13"/>
          <a:stretch>
            <a:fillRect/>
          </a:stretch>
        </p:blipFill>
        <p:spPr>
          <a:xfrm>
            <a:off x="11548652" y="0"/>
            <a:ext cx="637553" cy="583897"/>
          </a:xfrm>
          <a:prstGeom prst="rect">
            <a:avLst/>
          </a:prstGeom>
        </p:spPr>
      </p:pic>
      <p:sp>
        <p:nvSpPr>
          <p:cNvPr id="25" name="Rectangle 24">
            <a:extLst>
              <a:ext uri="{FF2B5EF4-FFF2-40B4-BE49-F238E27FC236}">
                <a16:creationId xmlns:a16="http://schemas.microsoft.com/office/drawing/2014/main" id="{8E1F4DE1-6E19-8D8A-61A7-2BF89E5CF346}"/>
              </a:ext>
            </a:extLst>
          </p:cNvPr>
          <p:cNvSpPr/>
          <p:nvPr/>
        </p:nvSpPr>
        <p:spPr>
          <a:xfrm>
            <a:off x="2109678" y="1888530"/>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6B410E-AFB0-9A08-693E-075B5316B467}"/>
              </a:ext>
            </a:extLst>
          </p:cNvPr>
          <p:cNvSpPr/>
          <p:nvPr/>
        </p:nvSpPr>
        <p:spPr>
          <a:xfrm>
            <a:off x="4591431" y="1911125"/>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7C574EC-8B7B-8917-BBC5-F9F37FB3A675}"/>
              </a:ext>
            </a:extLst>
          </p:cNvPr>
          <p:cNvSpPr/>
          <p:nvPr/>
        </p:nvSpPr>
        <p:spPr>
          <a:xfrm>
            <a:off x="7140505" y="1872172"/>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2C49B4A-E7DE-CBFB-E5EE-17E130091C7C}"/>
              </a:ext>
            </a:extLst>
          </p:cNvPr>
          <p:cNvSpPr/>
          <p:nvPr/>
        </p:nvSpPr>
        <p:spPr>
          <a:xfrm>
            <a:off x="9387477" y="1924330"/>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3DCAAFF-30A4-AC79-DD38-8345730B450B}"/>
              </a:ext>
            </a:extLst>
          </p:cNvPr>
          <p:cNvSpPr/>
          <p:nvPr/>
        </p:nvSpPr>
        <p:spPr>
          <a:xfrm>
            <a:off x="11294559" y="1929411"/>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0FBB820-4F77-271C-571F-CE22D2C39A8B}"/>
              </a:ext>
            </a:extLst>
          </p:cNvPr>
          <p:cNvSpPr/>
          <p:nvPr/>
        </p:nvSpPr>
        <p:spPr>
          <a:xfrm>
            <a:off x="11163001" y="4935670"/>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ECD92CB-5921-14DF-3878-19C97AE554CF}"/>
              </a:ext>
            </a:extLst>
          </p:cNvPr>
          <p:cNvSpPr/>
          <p:nvPr/>
        </p:nvSpPr>
        <p:spPr>
          <a:xfrm>
            <a:off x="8245094" y="4953502"/>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49668FB-2407-8CE4-1A28-BB8CFABD7839}"/>
              </a:ext>
            </a:extLst>
          </p:cNvPr>
          <p:cNvSpPr/>
          <p:nvPr/>
        </p:nvSpPr>
        <p:spPr>
          <a:xfrm>
            <a:off x="5080683" y="4990501"/>
            <a:ext cx="413296" cy="1787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836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qwX1yBHoMLoDUO8p6MwCJ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d3b491-7b98-4ddc-ab23-ce6041c7d976">
      <UserInfo>
        <DisplayName>Pahuja, Pawni</DisplayName>
        <AccountId>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022EECEAFECC4D8F78203C561F69A2" ma:contentTypeVersion="4" ma:contentTypeDescription="Create a new document." ma:contentTypeScope="" ma:versionID="43540ebf99b8a17c19dc86073c8ea551">
  <xsd:schema xmlns:xsd="http://www.w3.org/2001/XMLSchema" xmlns:xs="http://www.w3.org/2001/XMLSchema" xmlns:p="http://schemas.microsoft.com/office/2006/metadata/properties" xmlns:ns2="386edad7-8be2-431a-b1bc-e220a06c8e9c" xmlns:ns3="83d3b491-7b98-4ddc-ab23-ce6041c7d976" targetNamespace="http://schemas.microsoft.com/office/2006/metadata/properties" ma:root="true" ma:fieldsID="3cbe872dbbedb11e6fc6ea938b057e46" ns2:_="" ns3:_="">
    <xsd:import namespace="386edad7-8be2-431a-b1bc-e220a06c8e9c"/>
    <xsd:import namespace="83d3b491-7b98-4ddc-ab23-ce6041c7d97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edad7-8be2-431a-b1bc-e220a06c8e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d3b491-7b98-4ddc-ab23-ce6041c7d9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0A9C68-046B-4F4C-BF74-E1455ED8360D}">
  <ds:schemaRefs>
    <ds:schemaRef ds:uri="http://schemas.microsoft.com/sharepoint/v3/contenttype/forms"/>
  </ds:schemaRefs>
</ds:datastoreItem>
</file>

<file path=customXml/itemProps2.xml><?xml version="1.0" encoding="utf-8"?>
<ds:datastoreItem xmlns:ds="http://schemas.openxmlformats.org/officeDocument/2006/customXml" ds:itemID="{210F7AB0-DD79-4C40-932A-CD812A3BECEB}">
  <ds:schemaRefs>
    <ds:schemaRef ds:uri="83d3b491-7b98-4ddc-ab23-ce6041c7d976"/>
    <ds:schemaRef ds:uri="386edad7-8be2-431a-b1bc-e220a06c8e9c"/>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AC2CA0C-E09A-4148-8F09-EC6592B042E6}">
  <ds:schemaRefs>
    <ds:schemaRef ds:uri="386edad7-8be2-431a-b1bc-e220a06c8e9c"/>
    <ds:schemaRef ds:uri="83d3b491-7b98-4ddc-ab23-ce6041c7d9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3381</TotalTime>
  <Words>806</Words>
  <Application>Microsoft Office PowerPoint</Application>
  <PresentationFormat>Widescreen</PresentationFormat>
  <Paragraphs>93</Paragraphs>
  <Slides>2</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3" baseType="lpstr">
      <vt:lpstr>Arial</vt:lpstr>
      <vt:lpstr>Calibri</vt:lpstr>
      <vt:lpstr>Calibri Light</vt:lpstr>
      <vt:lpstr>Courier New</vt:lpstr>
      <vt:lpstr>Graphik</vt:lpstr>
      <vt:lpstr>Graphik Black</vt:lpstr>
      <vt:lpstr>Graphik Light</vt:lpstr>
      <vt:lpstr>Roboto</vt:lpstr>
      <vt:lpstr>Wingdings</vt:lpstr>
      <vt:lpstr>1_Office Theme</vt:lpstr>
      <vt:lpstr>think-cell Slide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Krishnamenon, Bhavya</dc:creator>
  <cp:lastModifiedBy>Rajavel Pandeswari, Vinotha</cp:lastModifiedBy>
  <cp:revision>14</cp:revision>
  <dcterms:created xsi:type="dcterms:W3CDTF">2022-12-19T10:59:28Z</dcterms:created>
  <dcterms:modified xsi:type="dcterms:W3CDTF">2024-08-22T11:44:04Z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0x0101008B022EECEAFECC4D8F78203C561F69A2</vt:lpwstr>
  </property>
</Properties>
</file>