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61679/f/7a23b5fe-47dc-4500-b1ed-5e6c45adf001/vishali.t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[vishali.t.xlsx]Sheet2!PivotTable1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0.04425488480606592"/>
        </c:manualLayout>
      </c:layout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6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7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Full-Time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14.0</c:v>
                </c:pt>
                <c:pt idx="1">
                  <c:v>6.0</c:v>
                </c:pt>
                <c:pt idx="2">
                  <c:v>76.0</c:v>
                </c:pt>
                <c:pt idx="3">
                  <c:v>336.0</c:v>
                </c:pt>
                <c:pt idx="4">
                  <c:v>56.0</c:v>
                </c:pt>
                <c:pt idx="5">
                  <c:v>16.0</c:v>
                </c:pt>
                <c:pt idx="6">
                  <c:v>504.0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Part-Time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19.0</c:v>
                </c:pt>
                <c:pt idx="1">
                  <c:v>7.0</c:v>
                </c:pt>
                <c:pt idx="2">
                  <c:v>60.0</c:v>
                </c:pt>
                <c:pt idx="3">
                  <c:v>318.0</c:v>
                </c:pt>
                <c:pt idx="4">
                  <c:v>43.0</c:v>
                </c:pt>
                <c:pt idx="5">
                  <c:v>30.0</c:v>
                </c:pt>
                <c:pt idx="6">
                  <c:v>477.0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Temporary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0">
                  <c:v>15.0</c:v>
                </c:pt>
                <c:pt idx="1">
                  <c:v>6.0</c:v>
                </c:pt>
                <c:pt idx="2">
                  <c:v>88.0</c:v>
                </c:pt>
                <c:pt idx="3">
                  <c:v>360.0</c:v>
                </c:pt>
                <c:pt idx="4">
                  <c:v>65.0</c:v>
                </c:pt>
                <c:pt idx="5">
                  <c:v>18.0</c:v>
                </c:pt>
                <c:pt idx="6">
                  <c:v>552.0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O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T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unm110312201141</a:t>
            </a:r>
            <a:endParaRPr altLang="en-US" lang="zh-CN"/>
          </a:p>
          <a:p>
            <a:r>
              <a:rPr altLang="en-US" dirty="0" sz="2400" lang="en-US"/>
              <a:t>NM ID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:</a:t>
            </a:r>
            <a:r>
              <a:rPr altLang="en-US" dirty="0" sz="2400" lang="en-US"/>
              <a:t> </a:t>
            </a:r>
            <a:r>
              <a:rPr altLang="en-US" dirty="0" sz="2400" lang="en-US"/>
              <a:t>6A830F12C08C90AB64049CD170AF4B5A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G</a:t>
            </a:r>
            <a:r>
              <a:rPr dirty="0" sz="2400" lang="en-US"/>
              <a:t>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D.R.B.C.C.C.HINDU COLLEGE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23380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982341"/>
            <a:ext cx="8035522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606679" y="1695449"/>
          <a:ext cx="9204070" cy="4039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0817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823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76275" y="2159824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11"/>
          <p:cNvSpPr txBox="1"/>
          <p:nvPr/>
        </p:nvSpPr>
        <p:spPr>
          <a:xfrm>
            <a:off x="739774" y="2246312"/>
            <a:ext cx="7630160" cy="291486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874342" y="2299334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526030" y="2928472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2024-08-31T17:02:11Z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d3028025a95d44348c276e9a23b0b0d7</vt:lpwstr>
  </property>
</Properties>
</file>