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80" r:id="rId3"/>
    <p:sldId id="364" r:id="rId4"/>
    <p:sldId id="277" r:id="rId5"/>
    <p:sldId id="338" r:id="rId6"/>
    <p:sldId id="336" r:id="rId7"/>
    <p:sldId id="339" r:id="rId8"/>
    <p:sldId id="340" r:id="rId9"/>
    <p:sldId id="365" r:id="rId10"/>
    <p:sldId id="341" r:id="rId11"/>
    <p:sldId id="342" r:id="rId12"/>
    <p:sldId id="333" r:id="rId13"/>
    <p:sldId id="367" r:id="rId14"/>
    <p:sldId id="343" r:id="rId15"/>
    <p:sldId id="368" r:id="rId16"/>
    <p:sldId id="353" r:id="rId17"/>
    <p:sldId id="366" r:id="rId18"/>
    <p:sldId id="356" r:id="rId19"/>
    <p:sldId id="369" r:id="rId20"/>
    <p:sldId id="361" r:id="rId21"/>
    <p:sldId id="362" r:id="rId22"/>
    <p:sldId id="358" r:id="rId23"/>
    <p:sldId id="360" r:id="rId24"/>
    <p:sldId id="371" r:id="rId25"/>
    <p:sldId id="374" r:id="rId26"/>
    <p:sldId id="372" r:id="rId27"/>
    <p:sldId id="373" r:id="rId28"/>
    <p:sldId id="346" r:id="rId29"/>
    <p:sldId id="357" r:id="rId30"/>
    <p:sldId id="350" r:id="rId31"/>
    <p:sldId id="349" r:id="rId32"/>
    <p:sldId id="370" r:id="rId33"/>
    <p:sldId id="3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B8AB4-7F77-4338-831C-E0E76035568D}" v="48" dt="2025-05-11T16:48:13.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233" autoAdjust="0"/>
  </p:normalViewPr>
  <p:slideViewPr>
    <p:cSldViewPr snapToGrid="0">
      <p:cViewPr>
        <p:scale>
          <a:sx n="66" d="100"/>
          <a:sy n="66" d="100"/>
        </p:scale>
        <p:origin x="1080" y="30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Vinotha" userId="8317b76b-bb7e-4719-a806-6fdb6c07b811" providerId="ADAL" clId="{0F435BBF-5146-4909-8049-CDB4D8BF9180}"/>
    <pc:docChg chg="undo custSel delSld modSld">
      <pc:chgData name="R Vinotha" userId="8317b76b-bb7e-4719-a806-6fdb6c07b811" providerId="ADAL" clId="{0F435BBF-5146-4909-8049-CDB4D8BF9180}" dt="2025-01-31T04:34:42.683" v="17" actId="1076"/>
      <pc:docMkLst>
        <pc:docMk/>
      </pc:docMkLst>
      <pc:sldChg chg="modSp mod">
        <pc:chgData name="R Vinotha" userId="8317b76b-bb7e-4719-a806-6fdb6c07b811" providerId="ADAL" clId="{0F435BBF-5146-4909-8049-CDB4D8BF9180}" dt="2025-01-31T04:08:27.736" v="14" actId="404"/>
        <pc:sldMkLst>
          <pc:docMk/>
          <pc:sldMk cId="0" sldId="257"/>
        </pc:sldMkLst>
      </pc:sldChg>
      <pc:sldChg chg="del">
        <pc:chgData name="R Vinotha" userId="8317b76b-bb7e-4719-a806-6fdb6c07b811" providerId="ADAL" clId="{0F435BBF-5146-4909-8049-CDB4D8BF9180}" dt="2025-01-31T04:06:36.070" v="8" actId="47"/>
        <pc:sldMkLst>
          <pc:docMk/>
          <pc:sldMk cId="2905428593" sldId="331"/>
        </pc:sldMkLst>
      </pc:sldChg>
      <pc:sldChg chg="addSp modSp mod">
        <pc:chgData name="R Vinotha" userId="8317b76b-bb7e-4719-a806-6fdb6c07b811" providerId="ADAL" clId="{0F435BBF-5146-4909-8049-CDB4D8BF9180}" dt="2025-01-31T04:34:42.683" v="17" actId="1076"/>
        <pc:sldMkLst>
          <pc:docMk/>
          <pc:sldMk cId="3410825587" sldId="342"/>
        </pc:sldMkLst>
      </pc:sldChg>
    </pc:docChg>
  </pc:docChgLst>
  <pc:docChgLst>
    <pc:chgData name="R Vinotha" userId="8317b76b-bb7e-4719-a806-6fdb6c07b811" providerId="ADAL" clId="{F24BA7F2-DB24-46FE-A6B0-E045C5C73815}"/>
    <pc:docChg chg="undo custSel addSld delSld modSld sldOrd">
      <pc:chgData name="R Vinotha" userId="8317b76b-bb7e-4719-a806-6fdb6c07b811" providerId="ADAL" clId="{F24BA7F2-DB24-46FE-A6B0-E045C5C73815}" dt="2025-04-28T05:43:40.684" v="386" actId="20577"/>
      <pc:docMkLst>
        <pc:docMk/>
      </pc:docMkLst>
      <pc:sldChg chg="addSp modSp mod">
        <pc:chgData name="R Vinotha" userId="8317b76b-bb7e-4719-a806-6fdb6c07b811" providerId="ADAL" clId="{F24BA7F2-DB24-46FE-A6B0-E045C5C73815}" dt="2025-04-27T17:23:33.184" v="384"/>
        <pc:sldMkLst>
          <pc:docMk/>
          <pc:sldMk cId="0" sldId="257"/>
        </pc:sldMkLst>
        <pc:spChg chg="mod">
          <ac:chgData name="R Vinotha" userId="8317b76b-bb7e-4719-a806-6fdb6c07b811" providerId="ADAL" clId="{F24BA7F2-DB24-46FE-A6B0-E045C5C73815}" dt="2025-04-27T10:14:56.477" v="361" actId="20577"/>
          <ac:spMkLst>
            <pc:docMk/>
            <pc:sldMk cId="0" sldId="257"/>
            <ac:spMk id="84" creationId="{00000000-0000-0000-0000-000000000000}"/>
          </ac:spMkLst>
        </pc:spChg>
        <pc:picChg chg="add mod">
          <ac:chgData name="R Vinotha" userId="8317b76b-bb7e-4719-a806-6fdb6c07b811" providerId="ADAL" clId="{F24BA7F2-DB24-46FE-A6B0-E045C5C73815}" dt="2025-04-27T17:23:33.184" v="384"/>
          <ac:picMkLst>
            <pc:docMk/>
            <pc:sldMk cId="0" sldId="257"/>
            <ac:picMk id="2" creationId="{BEDFC584-6FCF-12A2-7519-0922AD469A75}"/>
          </ac:picMkLst>
        </pc:picChg>
      </pc:sldChg>
      <pc:sldChg chg="addSp modSp">
        <pc:chgData name="R Vinotha" userId="8317b76b-bb7e-4719-a806-6fdb6c07b811" providerId="ADAL" clId="{F24BA7F2-DB24-46FE-A6B0-E045C5C73815}" dt="2025-04-27T17:22:39.394" v="366"/>
        <pc:sldMkLst>
          <pc:docMk/>
          <pc:sldMk cId="0" sldId="277"/>
        </pc:sldMkLst>
        <pc:picChg chg="add mod">
          <ac:chgData name="R Vinotha" userId="8317b76b-bb7e-4719-a806-6fdb6c07b811" providerId="ADAL" clId="{F24BA7F2-DB24-46FE-A6B0-E045C5C73815}" dt="2025-04-27T17:22:39.394" v="366"/>
          <ac:picMkLst>
            <pc:docMk/>
            <pc:sldMk cId="0" sldId="277"/>
            <ac:picMk id="4" creationId="{3E723D66-F205-1B35-B5D3-32CA77D4B1B3}"/>
          </ac:picMkLst>
        </pc:picChg>
      </pc:sldChg>
      <pc:sldChg chg="addSp delSp modSp add mod">
        <pc:chgData name="R Vinotha" userId="8317b76b-bb7e-4719-a806-6fdb6c07b811" providerId="ADAL" clId="{F24BA7F2-DB24-46FE-A6B0-E045C5C73815}" dt="2025-04-27T17:22:35.418" v="364" actId="14826"/>
        <pc:sldMkLst>
          <pc:docMk/>
          <pc:sldMk cId="0" sldId="280"/>
        </pc:sldMkLst>
        <pc:spChg chg="mod">
          <ac:chgData name="R Vinotha" userId="8317b76b-bb7e-4719-a806-6fdb6c07b811" providerId="ADAL" clId="{F24BA7F2-DB24-46FE-A6B0-E045C5C73815}" dt="2025-04-27T10:07:53.378" v="353" actId="20577"/>
          <ac:spMkLst>
            <pc:docMk/>
            <pc:sldMk cId="0" sldId="280"/>
            <ac:spMk id="6" creationId="{00000000-0000-0000-0000-000000000000}"/>
          </ac:spMkLst>
        </pc:spChg>
        <pc:picChg chg="add del mod">
          <ac:chgData name="R Vinotha" userId="8317b76b-bb7e-4719-a806-6fdb6c07b811" providerId="ADAL" clId="{F24BA7F2-DB24-46FE-A6B0-E045C5C73815}" dt="2025-04-27T17:22:35.418" v="364" actId="14826"/>
          <ac:picMkLst>
            <pc:docMk/>
            <pc:sldMk cId="0" sldId="280"/>
            <ac:picMk id="7" creationId="{00000000-0000-0000-0000-000000000000}"/>
          </ac:picMkLst>
        </pc:picChg>
      </pc:sldChg>
      <pc:sldChg chg="addSp modSp add mod">
        <pc:chgData name="R Vinotha" userId="8317b76b-bb7e-4719-a806-6fdb6c07b811" providerId="ADAL" clId="{F24BA7F2-DB24-46FE-A6B0-E045C5C73815}" dt="2025-04-27T17:22:38.298" v="365"/>
        <pc:sldMkLst>
          <pc:docMk/>
          <pc:sldMk cId="2952420681" sldId="328"/>
        </pc:sldMkLst>
      </pc:sldChg>
      <pc:sldChg chg="addSp modSp mod">
        <pc:chgData name="R Vinotha" userId="8317b76b-bb7e-4719-a806-6fdb6c07b811" providerId="ADAL" clId="{F24BA7F2-DB24-46FE-A6B0-E045C5C73815}" dt="2025-04-28T05:43:40.684" v="386" actId="20577"/>
        <pc:sldMkLst>
          <pc:docMk/>
          <pc:sldMk cId="1063065204" sldId="333"/>
        </pc:sldMkLst>
        <pc:spChg chg="mod">
          <ac:chgData name="R Vinotha" userId="8317b76b-bb7e-4719-a806-6fdb6c07b811" providerId="ADAL" clId="{F24BA7F2-DB24-46FE-A6B0-E045C5C73815}" dt="2025-04-28T05:43:40.684" v="386" actId="20577"/>
          <ac:spMkLst>
            <pc:docMk/>
            <pc:sldMk cId="1063065204" sldId="333"/>
            <ac:spMk id="3" creationId="{00000000-0000-0000-0000-000000000000}"/>
          </ac:spMkLst>
        </pc:spChg>
        <pc:picChg chg="add mod">
          <ac:chgData name="R Vinotha" userId="8317b76b-bb7e-4719-a806-6fdb6c07b811" providerId="ADAL" clId="{F24BA7F2-DB24-46FE-A6B0-E045C5C73815}" dt="2025-04-27T17:22:59.526" v="373"/>
          <ac:picMkLst>
            <pc:docMk/>
            <pc:sldMk cId="1063065204" sldId="333"/>
            <ac:picMk id="4" creationId="{1BA70717-B329-5F7C-2A22-D28E6C529E32}"/>
          </ac:picMkLst>
        </pc:picChg>
      </pc:sldChg>
      <pc:sldChg chg="addSp modSp">
        <pc:chgData name="R Vinotha" userId="8317b76b-bb7e-4719-a806-6fdb6c07b811" providerId="ADAL" clId="{F24BA7F2-DB24-46FE-A6B0-E045C5C73815}" dt="2025-04-27T17:22:41.562" v="368"/>
        <pc:sldMkLst>
          <pc:docMk/>
          <pc:sldMk cId="4004892738" sldId="336"/>
        </pc:sldMkLst>
        <pc:picChg chg="add mod">
          <ac:chgData name="R Vinotha" userId="8317b76b-bb7e-4719-a806-6fdb6c07b811" providerId="ADAL" clId="{F24BA7F2-DB24-46FE-A6B0-E045C5C73815}" dt="2025-04-27T17:22:41.562" v="368"/>
          <ac:picMkLst>
            <pc:docMk/>
            <pc:sldMk cId="4004892738" sldId="336"/>
            <ac:picMk id="3" creationId="{39403609-1417-13B6-3CC3-ED0218D64B1C}"/>
          </ac:picMkLst>
        </pc:picChg>
      </pc:sldChg>
      <pc:sldChg chg="addSp modSp mod ord">
        <pc:chgData name="R Vinotha" userId="8317b76b-bb7e-4719-a806-6fdb6c07b811" providerId="ADAL" clId="{F24BA7F2-DB24-46FE-A6B0-E045C5C73815}" dt="2025-04-27T17:22:40.320" v="367"/>
        <pc:sldMkLst>
          <pc:docMk/>
          <pc:sldMk cId="2962372180" sldId="338"/>
        </pc:sldMkLst>
        <pc:graphicFrameChg chg="mod modGraphic">
          <ac:chgData name="R Vinotha" userId="8317b76b-bb7e-4719-a806-6fdb6c07b811" providerId="ADAL" clId="{F24BA7F2-DB24-46FE-A6B0-E045C5C73815}" dt="2025-04-27T09:56:13.506" v="213" actId="404"/>
          <ac:graphicFrameMkLst>
            <pc:docMk/>
            <pc:sldMk cId="2962372180" sldId="338"/>
            <ac:graphicFrameMk id="3" creationId="{198191C1-B9A4-8E5E-3019-383251A21F48}"/>
          </ac:graphicFrameMkLst>
        </pc:graphicFrameChg>
        <pc:picChg chg="add mod">
          <ac:chgData name="R Vinotha" userId="8317b76b-bb7e-4719-a806-6fdb6c07b811" providerId="ADAL" clId="{F24BA7F2-DB24-46FE-A6B0-E045C5C73815}" dt="2025-04-27T17:22:40.320" v="367"/>
          <ac:picMkLst>
            <pc:docMk/>
            <pc:sldMk cId="2962372180" sldId="338"/>
            <ac:picMk id="4" creationId="{5020B4D3-42B4-7675-D876-B3A51D7182CC}"/>
          </ac:picMkLst>
        </pc:picChg>
      </pc:sldChg>
      <pc:sldChg chg="addSp modSp">
        <pc:chgData name="R Vinotha" userId="8317b76b-bb7e-4719-a806-6fdb6c07b811" providerId="ADAL" clId="{F24BA7F2-DB24-46FE-A6B0-E045C5C73815}" dt="2025-04-27T17:22:42.325" v="369"/>
        <pc:sldMkLst>
          <pc:docMk/>
          <pc:sldMk cId="510847932" sldId="339"/>
        </pc:sldMkLst>
        <pc:picChg chg="add mod">
          <ac:chgData name="R Vinotha" userId="8317b76b-bb7e-4719-a806-6fdb6c07b811" providerId="ADAL" clId="{F24BA7F2-DB24-46FE-A6B0-E045C5C73815}" dt="2025-04-27T17:22:42.325" v="369"/>
          <ac:picMkLst>
            <pc:docMk/>
            <pc:sldMk cId="510847932" sldId="339"/>
            <ac:picMk id="3" creationId="{56FB3CFC-3E03-A399-A792-24402B34DD13}"/>
          </ac:picMkLst>
        </pc:picChg>
      </pc:sldChg>
      <pc:sldChg chg="addSp modSp mod">
        <pc:chgData name="R Vinotha" userId="8317b76b-bb7e-4719-a806-6fdb6c07b811" providerId="ADAL" clId="{F24BA7F2-DB24-46FE-A6B0-E045C5C73815}" dt="2025-04-27T17:22:50.457" v="370"/>
        <pc:sldMkLst>
          <pc:docMk/>
          <pc:sldMk cId="3018526072" sldId="340"/>
        </pc:sldMkLst>
        <pc:spChg chg="mod">
          <ac:chgData name="R Vinotha" userId="8317b76b-bb7e-4719-a806-6fdb6c07b811" providerId="ADAL" clId="{F24BA7F2-DB24-46FE-A6B0-E045C5C73815}" dt="2025-04-27T10:06:33.668" v="281"/>
          <ac:spMkLst>
            <pc:docMk/>
            <pc:sldMk cId="3018526072" sldId="340"/>
            <ac:spMk id="2" creationId="{4B4B31C3-247C-B716-8AE3-DA3E4D281D77}"/>
          </ac:spMkLst>
        </pc:spChg>
        <pc:spChg chg="mod">
          <ac:chgData name="R Vinotha" userId="8317b76b-bb7e-4719-a806-6fdb6c07b811" providerId="ADAL" clId="{F24BA7F2-DB24-46FE-A6B0-E045C5C73815}" dt="2025-04-27T09:57:28.645" v="216" actId="5793"/>
          <ac:spMkLst>
            <pc:docMk/>
            <pc:sldMk cId="3018526072" sldId="340"/>
            <ac:spMk id="6" creationId="{DF0C2AA0-6012-E122-55D3-5C27518DB552}"/>
          </ac:spMkLst>
        </pc:spChg>
        <pc:picChg chg="add mod">
          <ac:chgData name="R Vinotha" userId="8317b76b-bb7e-4719-a806-6fdb6c07b811" providerId="ADAL" clId="{F24BA7F2-DB24-46FE-A6B0-E045C5C73815}" dt="2025-04-27T17:22:50.457" v="370"/>
          <ac:picMkLst>
            <pc:docMk/>
            <pc:sldMk cId="3018526072" sldId="340"/>
            <ac:picMk id="3" creationId="{D8A4A5CE-7854-71A1-8A22-9C9CDA420060}"/>
          </ac:picMkLst>
        </pc:picChg>
      </pc:sldChg>
      <pc:sldChg chg="addSp modSp mod">
        <pc:chgData name="R Vinotha" userId="8317b76b-bb7e-4719-a806-6fdb6c07b811" providerId="ADAL" clId="{F24BA7F2-DB24-46FE-A6B0-E045C5C73815}" dt="2025-04-27T17:22:51.741" v="371"/>
        <pc:sldMkLst>
          <pc:docMk/>
          <pc:sldMk cId="1758897969" sldId="341"/>
        </pc:sldMkLst>
        <pc:spChg chg="mod">
          <ac:chgData name="R Vinotha" userId="8317b76b-bb7e-4719-a806-6fdb6c07b811" providerId="ADAL" clId="{F24BA7F2-DB24-46FE-A6B0-E045C5C73815}" dt="2025-04-27T09:41:54.290" v="24" actId="20577"/>
          <ac:spMkLst>
            <pc:docMk/>
            <pc:sldMk cId="1758897969" sldId="341"/>
            <ac:spMk id="2" creationId="{2E2F9257-6012-1086-147C-3E85520A704C}"/>
          </ac:spMkLst>
        </pc:spChg>
        <pc:picChg chg="add mod">
          <ac:chgData name="R Vinotha" userId="8317b76b-bb7e-4719-a806-6fdb6c07b811" providerId="ADAL" clId="{F24BA7F2-DB24-46FE-A6B0-E045C5C73815}" dt="2025-04-27T17:22:51.741" v="371"/>
          <ac:picMkLst>
            <pc:docMk/>
            <pc:sldMk cId="1758897969" sldId="341"/>
            <ac:picMk id="4" creationId="{030770F1-CF09-B282-8B8E-E5B5C3BC034B}"/>
          </ac:picMkLst>
        </pc:picChg>
      </pc:sldChg>
      <pc:sldChg chg="addSp modSp">
        <pc:chgData name="R Vinotha" userId="8317b76b-bb7e-4719-a806-6fdb6c07b811" providerId="ADAL" clId="{F24BA7F2-DB24-46FE-A6B0-E045C5C73815}" dt="2025-04-27T17:22:52.560" v="372"/>
        <pc:sldMkLst>
          <pc:docMk/>
          <pc:sldMk cId="3410825587" sldId="342"/>
        </pc:sldMkLst>
        <pc:picChg chg="add mod">
          <ac:chgData name="R Vinotha" userId="8317b76b-bb7e-4719-a806-6fdb6c07b811" providerId="ADAL" clId="{F24BA7F2-DB24-46FE-A6B0-E045C5C73815}" dt="2025-04-27T17:22:52.560" v="372"/>
          <ac:picMkLst>
            <pc:docMk/>
            <pc:sldMk cId="3410825587" sldId="342"/>
            <ac:picMk id="3" creationId="{AAA9C74E-3B9A-03DD-82BA-A3A19F00E326}"/>
          </ac:picMkLst>
        </pc:picChg>
      </pc:sldChg>
      <pc:sldChg chg="addSp modSp">
        <pc:chgData name="R Vinotha" userId="8317b76b-bb7e-4719-a806-6fdb6c07b811" providerId="ADAL" clId="{F24BA7F2-DB24-46FE-A6B0-E045C5C73815}" dt="2025-04-27T17:23:00.487" v="374"/>
        <pc:sldMkLst>
          <pc:docMk/>
          <pc:sldMk cId="3343083208" sldId="343"/>
        </pc:sldMkLst>
        <pc:picChg chg="add mod">
          <ac:chgData name="R Vinotha" userId="8317b76b-bb7e-4719-a806-6fdb6c07b811" providerId="ADAL" clId="{F24BA7F2-DB24-46FE-A6B0-E045C5C73815}" dt="2025-04-27T17:23:00.487" v="374"/>
          <ac:picMkLst>
            <pc:docMk/>
            <pc:sldMk cId="3343083208" sldId="343"/>
            <ac:picMk id="4" creationId="{D64C23AB-1B11-C8BC-90FD-EA8729E20B45}"/>
          </ac:picMkLst>
        </pc:picChg>
      </pc:sldChg>
      <pc:sldChg chg="addSp modSp">
        <pc:chgData name="R Vinotha" userId="8317b76b-bb7e-4719-a806-6fdb6c07b811" providerId="ADAL" clId="{F24BA7F2-DB24-46FE-A6B0-E045C5C73815}" dt="2025-04-27T17:23:23.113" v="379"/>
        <pc:sldMkLst>
          <pc:docMk/>
          <pc:sldMk cId="1595160628" sldId="346"/>
        </pc:sldMkLst>
        <pc:picChg chg="add mod">
          <ac:chgData name="R Vinotha" userId="8317b76b-bb7e-4719-a806-6fdb6c07b811" providerId="ADAL" clId="{F24BA7F2-DB24-46FE-A6B0-E045C5C73815}" dt="2025-04-27T17:23:23.113" v="379"/>
          <ac:picMkLst>
            <pc:docMk/>
            <pc:sldMk cId="1595160628" sldId="346"/>
            <ac:picMk id="3" creationId="{442C4668-7D3D-DB56-C357-6334763AFFAE}"/>
          </ac:picMkLst>
        </pc:picChg>
      </pc:sldChg>
      <pc:sldChg chg="addSp modSp">
        <pc:chgData name="R Vinotha" userId="8317b76b-bb7e-4719-a806-6fdb6c07b811" providerId="ADAL" clId="{F24BA7F2-DB24-46FE-A6B0-E045C5C73815}" dt="2025-04-27T17:23:18.272" v="376"/>
        <pc:sldMkLst>
          <pc:docMk/>
          <pc:sldMk cId="4260726912" sldId="349"/>
        </pc:sldMkLst>
        <pc:picChg chg="add mod">
          <ac:chgData name="R Vinotha" userId="8317b76b-bb7e-4719-a806-6fdb6c07b811" providerId="ADAL" clId="{F24BA7F2-DB24-46FE-A6B0-E045C5C73815}" dt="2025-04-27T17:23:18.272" v="376"/>
          <ac:picMkLst>
            <pc:docMk/>
            <pc:sldMk cId="4260726912" sldId="349"/>
            <ac:picMk id="3" creationId="{E529B216-B598-E5A0-2076-26F5AD4B046F}"/>
          </ac:picMkLst>
        </pc:picChg>
      </pc:sldChg>
      <pc:sldChg chg="addSp modSp">
        <pc:chgData name="R Vinotha" userId="8317b76b-bb7e-4719-a806-6fdb6c07b811" providerId="ADAL" clId="{F24BA7F2-DB24-46FE-A6B0-E045C5C73815}" dt="2025-04-27T17:23:19.415" v="377"/>
        <pc:sldMkLst>
          <pc:docMk/>
          <pc:sldMk cId="3321714340" sldId="350"/>
        </pc:sldMkLst>
        <pc:picChg chg="add mod">
          <ac:chgData name="R Vinotha" userId="8317b76b-bb7e-4719-a806-6fdb6c07b811" providerId="ADAL" clId="{F24BA7F2-DB24-46FE-A6B0-E045C5C73815}" dt="2025-04-27T17:23:19.415" v="377"/>
          <ac:picMkLst>
            <pc:docMk/>
            <pc:sldMk cId="3321714340" sldId="350"/>
            <ac:picMk id="4" creationId="{B58267C1-E4EE-F64A-2D33-AFC1C115B86B}"/>
          </ac:picMkLst>
        </pc:picChg>
      </pc:sldChg>
      <pc:sldChg chg="addSp modSp mod">
        <pc:chgData name="R Vinotha" userId="8317b76b-bb7e-4719-a806-6fdb6c07b811" providerId="ADAL" clId="{F24BA7F2-DB24-46FE-A6B0-E045C5C73815}" dt="2025-04-27T17:23:02.238" v="375"/>
        <pc:sldMkLst>
          <pc:docMk/>
          <pc:sldMk cId="2981899745" sldId="353"/>
        </pc:sldMkLst>
        <pc:spChg chg="mod">
          <ac:chgData name="R Vinotha" userId="8317b76b-bb7e-4719-a806-6fdb6c07b811" providerId="ADAL" clId="{F24BA7F2-DB24-46FE-A6B0-E045C5C73815}" dt="2025-04-27T10:02:51.142" v="256" actId="255"/>
          <ac:spMkLst>
            <pc:docMk/>
            <pc:sldMk cId="2981899745" sldId="353"/>
            <ac:spMk id="3" creationId="{81884285-647B-439D-92D3-2F54B0FD0954}"/>
          </ac:spMkLst>
        </pc:spChg>
        <pc:picChg chg="add mod">
          <ac:chgData name="R Vinotha" userId="8317b76b-bb7e-4719-a806-6fdb6c07b811" providerId="ADAL" clId="{F24BA7F2-DB24-46FE-A6B0-E045C5C73815}" dt="2025-04-27T17:23:02.238" v="375"/>
          <ac:picMkLst>
            <pc:docMk/>
            <pc:sldMk cId="2981899745" sldId="353"/>
            <ac:picMk id="4" creationId="{8B6233B4-433E-6E6A-F1B7-BB9CC775F731}"/>
          </ac:picMkLst>
        </pc:picChg>
      </pc:sldChg>
      <pc:sldChg chg="addSp modSp mod">
        <pc:chgData name="R Vinotha" userId="8317b76b-bb7e-4719-a806-6fdb6c07b811" providerId="ADAL" clId="{F24BA7F2-DB24-46FE-A6B0-E045C5C73815}" dt="2025-04-27T17:23:28.001" v="383"/>
        <pc:sldMkLst>
          <pc:docMk/>
          <pc:sldMk cId="1860781105" sldId="356"/>
        </pc:sldMkLst>
        <pc:spChg chg="mod">
          <ac:chgData name="R Vinotha" userId="8317b76b-bb7e-4719-a806-6fdb6c07b811" providerId="ADAL" clId="{F24BA7F2-DB24-46FE-A6B0-E045C5C73815}" dt="2025-04-27T10:02:45.119" v="255" actId="255"/>
          <ac:spMkLst>
            <pc:docMk/>
            <pc:sldMk cId="1860781105" sldId="356"/>
            <ac:spMk id="3" creationId="{2CA6D8FA-7DC3-3A16-C09F-81C8C70A5397}"/>
          </ac:spMkLst>
        </pc:spChg>
        <pc:picChg chg="add mod">
          <ac:chgData name="R Vinotha" userId="8317b76b-bb7e-4719-a806-6fdb6c07b811" providerId="ADAL" clId="{F24BA7F2-DB24-46FE-A6B0-E045C5C73815}" dt="2025-04-27T17:23:28.001" v="383"/>
          <ac:picMkLst>
            <pc:docMk/>
            <pc:sldMk cId="1860781105" sldId="356"/>
            <ac:picMk id="4" creationId="{2545D8F5-1B76-0258-4983-711A78A37855}"/>
          </ac:picMkLst>
        </pc:picChg>
      </pc:sldChg>
      <pc:sldChg chg="addSp modSp">
        <pc:chgData name="R Vinotha" userId="8317b76b-bb7e-4719-a806-6fdb6c07b811" providerId="ADAL" clId="{F24BA7F2-DB24-46FE-A6B0-E045C5C73815}" dt="2025-04-27T17:23:21.089" v="378"/>
        <pc:sldMkLst>
          <pc:docMk/>
          <pc:sldMk cId="1481841778" sldId="357"/>
        </pc:sldMkLst>
        <pc:picChg chg="add mod">
          <ac:chgData name="R Vinotha" userId="8317b76b-bb7e-4719-a806-6fdb6c07b811" providerId="ADAL" clId="{F24BA7F2-DB24-46FE-A6B0-E045C5C73815}" dt="2025-04-27T17:23:21.089" v="378"/>
          <ac:picMkLst>
            <pc:docMk/>
            <pc:sldMk cId="1481841778" sldId="357"/>
            <ac:picMk id="4" creationId="{935B9F34-3FF4-FFF5-95F3-5C00F3BACA1D}"/>
          </ac:picMkLst>
        </pc:picChg>
      </pc:sldChg>
      <pc:sldChg chg="addSp modSp">
        <pc:chgData name="R Vinotha" userId="8317b76b-bb7e-4719-a806-6fdb6c07b811" providerId="ADAL" clId="{F24BA7F2-DB24-46FE-A6B0-E045C5C73815}" dt="2025-04-27T17:23:25.952" v="381"/>
        <pc:sldMkLst>
          <pc:docMk/>
          <pc:sldMk cId="4079952916" sldId="358"/>
        </pc:sldMkLst>
        <pc:picChg chg="add mod">
          <ac:chgData name="R Vinotha" userId="8317b76b-bb7e-4719-a806-6fdb6c07b811" providerId="ADAL" clId="{F24BA7F2-DB24-46FE-A6B0-E045C5C73815}" dt="2025-04-27T17:23:25.952" v="381"/>
          <ac:picMkLst>
            <pc:docMk/>
            <pc:sldMk cId="4079952916" sldId="358"/>
            <ac:picMk id="5" creationId="{6D1CFA3C-4388-A3ED-CA30-3DFBAE633F7E}"/>
          </ac:picMkLst>
        </pc:picChg>
      </pc:sldChg>
      <pc:sldChg chg="addSp modSp">
        <pc:chgData name="R Vinotha" userId="8317b76b-bb7e-4719-a806-6fdb6c07b811" providerId="ADAL" clId="{F24BA7F2-DB24-46FE-A6B0-E045C5C73815}" dt="2025-04-27T17:23:24.421" v="380"/>
        <pc:sldMkLst>
          <pc:docMk/>
          <pc:sldMk cId="1801701809" sldId="360"/>
        </pc:sldMkLst>
        <pc:picChg chg="add mod">
          <ac:chgData name="R Vinotha" userId="8317b76b-bb7e-4719-a806-6fdb6c07b811" providerId="ADAL" clId="{F24BA7F2-DB24-46FE-A6B0-E045C5C73815}" dt="2025-04-27T17:23:24.421" v="380"/>
          <ac:picMkLst>
            <pc:docMk/>
            <pc:sldMk cId="1801701809" sldId="360"/>
            <ac:picMk id="3" creationId="{192989CB-BD30-5AA1-FA10-345D2F6A2389}"/>
          </ac:picMkLst>
        </pc:picChg>
      </pc:sldChg>
      <pc:sldChg chg="new del">
        <pc:chgData name="R Vinotha" userId="8317b76b-bb7e-4719-a806-6fdb6c07b811" providerId="ADAL" clId="{F24BA7F2-DB24-46FE-A6B0-E045C5C73815}" dt="2025-04-27T09:40:54.440" v="2" actId="47"/>
        <pc:sldMkLst>
          <pc:docMk/>
          <pc:sldMk cId="497300384" sldId="361"/>
        </pc:sldMkLst>
      </pc:sldChg>
      <pc:sldChg chg="addSp delSp modSp new mod">
        <pc:chgData name="R Vinotha" userId="8317b76b-bb7e-4719-a806-6fdb6c07b811" providerId="ADAL" clId="{F24BA7F2-DB24-46FE-A6B0-E045C5C73815}" dt="2025-04-27T17:23:26.950" v="382"/>
        <pc:sldMkLst>
          <pc:docMk/>
          <pc:sldMk cId="982160796" sldId="361"/>
        </pc:sldMkLst>
        <pc:spChg chg="mod">
          <ac:chgData name="R Vinotha" userId="8317b76b-bb7e-4719-a806-6fdb6c07b811" providerId="ADAL" clId="{F24BA7F2-DB24-46FE-A6B0-E045C5C73815}" dt="2025-04-27T10:07:32.943" v="324" actId="20577"/>
          <ac:spMkLst>
            <pc:docMk/>
            <pc:sldMk cId="982160796" sldId="361"/>
            <ac:spMk id="2" creationId="{9D932C05-11FE-03B3-45A6-837B9A1FE430}"/>
          </ac:spMkLst>
        </pc:spChg>
        <pc:spChg chg="add mod">
          <ac:chgData name="R Vinotha" userId="8317b76b-bb7e-4719-a806-6fdb6c07b811" providerId="ADAL" clId="{F24BA7F2-DB24-46FE-A6B0-E045C5C73815}" dt="2025-04-27T10:04:26.141" v="277" actId="14100"/>
          <ac:spMkLst>
            <pc:docMk/>
            <pc:sldMk cId="982160796" sldId="361"/>
            <ac:spMk id="8" creationId="{23483515-AF10-307A-EC0D-61C5A3E01B7E}"/>
          </ac:spMkLst>
        </pc:spChg>
        <pc:picChg chg="add mod">
          <ac:chgData name="R Vinotha" userId="8317b76b-bb7e-4719-a806-6fdb6c07b811" providerId="ADAL" clId="{F24BA7F2-DB24-46FE-A6B0-E045C5C73815}" dt="2025-04-27T17:23:26.950" v="382"/>
          <ac:picMkLst>
            <pc:docMk/>
            <pc:sldMk cId="982160796" sldId="361"/>
            <ac:picMk id="3" creationId="{F4F2BD31-54DC-CFDE-B8A1-A13CD8F46124}"/>
          </ac:picMkLst>
        </pc:picChg>
        <pc:picChg chg="add mod modCrop">
          <ac:chgData name="R Vinotha" userId="8317b76b-bb7e-4719-a806-6fdb6c07b811" providerId="ADAL" clId="{F24BA7F2-DB24-46FE-A6B0-E045C5C73815}" dt="2025-04-27T10:03:28.636" v="266" actId="1076"/>
          <ac:picMkLst>
            <pc:docMk/>
            <pc:sldMk cId="982160796" sldId="361"/>
            <ac:picMk id="4" creationId="{5320F589-0764-4272-1540-875D84F4C367}"/>
          </ac:picMkLst>
        </pc:picChg>
      </pc:sldChg>
    </pc:docChg>
  </pc:docChgLst>
  <pc:docChgLst>
    <pc:chgData name="R Vinotha" userId="8317b76b-bb7e-4719-a806-6fdb6c07b811" providerId="ADAL" clId="{63BB8AB4-7F77-4338-831C-E0E76035568D}"/>
    <pc:docChg chg="undo custSel addSld delSld modSld sldOrd">
      <pc:chgData name="R Vinotha" userId="8317b76b-bb7e-4719-a806-6fdb6c07b811" providerId="ADAL" clId="{63BB8AB4-7F77-4338-831C-E0E76035568D}" dt="2025-05-11T17:00:17.475" v="796" actId="20577"/>
      <pc:docMkLst>
        <pc:docMk/>
      </pc:docMkLst>
      <pc:sldChg chg="modSp mod">
        <pc:chgData name="R Vinotha" userId="8317b76b-bb7e-4719-a806-6fdb6c07b811" providerId="ADAL" clId="{63BB8AB4-7F77-4338-831C-E0E76035568D}" dt="2025-05-11T16:20:19.145" v="239" actId="20577"/>
        <pc:sldMkLst>
          <pc:docMk/>
          <pc:sldMk cId="0" sldId="277"/>
        </pc:sldMkLst>
        <pc:spChg chg="mod">
          <ac:chgData name="R Vinotha" userId="8317b76b-bb7e-4719-a806-6fdb6c07b811" providerId="ADAL" clId="{63BB8AB4-7F77-4338-831C-E0E76035568D}" dt="2025-05-11T16:10:11.535" v="71" actId="2711"/>
          <ac:spMkLst>
            <pc:docMk/>
            <pc:sldMk cId="0" sldId="277"/>
            <ac:spMk id="2" creationId="{00000000-0000-0000-0000-000000000000}"/>
          </ac:spMkLst>
        </pc:spChg>
        <pc:spChg chg="mod">
          <ac:chgData name="R Vinotha" userId="8317b76b-bb7e-4719-a806-6fdb6c07b811" providerId="ADAL" clId="{63BB8AB4-7F77-4338-831C-E0E76035568D}" dt="2025-05-11T16:20:19.145" v="239" actId="20577"/>
          <ac:spMkLst>
            <pc:docMk/>
            <pc:sldMk cId="0" sldId="277"/>
            <ac:spMk id="3" creationId="{00000000-0000-0000-0000-000000000000}"/>
          </ac:spMkLst>
        </pc:spChg>
      </pc:sldChg>
      <pc:sldChg chg="modSp mod">
        <pc:chgData name="R Vinotha" userId="8317b76b-bb7e-4719-a806-6fdb6c07b811" providerId="ADAL" clId="{63BB8AB4-7F77-4338-831C-E0E76035568D}" dt="2025-05-11T16:08:53.666" v="62" actId="20577"/>
        <pc:sldMkLst>
          <pc:docMk/>
          <pc:sldMk cId="0" sldId="280"/>
        </pc:sldMkLst>
        <pc:spChg chg="mod">
          <ac:chgData name="R Vinotha" userId="8317b76b-bb7e-4719-a806-6fdb6c07b811" providerId="ADAL" clId="{63BB8AB4-7F77-4338-831C-E0E76035568D}" dt="2025-05-11T16:08:53.666" v="62" actId="20577"/>
          <ac:spMkLst>
            <pc:docMk/>
            <pc:sldMk cId="0" sldId="280"/>
            <ac:spMk id="6" creationId="{00000000-0000-0000-0000-000000000000}"/>
          </ac:spMkLst>
        </pc:spChg>
      </pc:sldChg>
      <pc:sldChg chg="delSp modSp del mod">
        <pc:chgData name="R Vinotha" userId="8317b76b-bb7e-4719-a806-6fdb6c07b811" providerId="ADAL" clId="{63BB8AB4-7F77-4338-831C-E0E76035568D}" dt="2025-05-11T16:22:36.197" v="266" actId="47"/>
        <pc:sldMkLst>
          <pc:docMk/>
          <pc:sldMk cId="2952420681" sldId="328"/>
        </pc:sldMkLst>
        <pc:spChg chg="mod">
          <ac:chgData name="R Vinotha" userId="8317b76b-bb7e-4719-a806-6fdb6c07b811" providerId="ADAL" clId="{63BB8AB4-7F77-4338-831C-E0E76035568D}" dt="2025-05-11T16:16:24.081" v="206" actId="1076"/>
          <ac:spMkLst>
            <pc:docMk/>
            <pc:sldMk cId="2952420681" sldId="328"/>
            <ac:spMk id="2" creationId="{74677573-B03F-CEFD-F74A-7C3B85A285CB}"/>
          </ac:spMkLst>
        </pc:spChg>
        <pc:spChg chg="del mod">
          <ac:chgData name="R Vinotha" userId="8317b76b-bb7e-4719-a806-6fdb6c07b811" providerId="ADAL" clId="{63BB8AB4-7F77-4338-831C-E0E76035568D}" dt="2025-05-11T16:21:20.565" v="246" actId="478"/>
          <ac:spMkLst>
            <pc:docMk/>
            <pc:sldMk cId="2952420681" sldId="328"/>
            <ac:spMk id="3" creationId="{A6E779DE-DE18-88CF-B1CF-7BBDCC3F0EC0}"/>
          </ac:spMkLst>
        </pc:spChg>
        <pc:picChg chg="del">
          <ac:chgData name="R Vinotha" userId="8317b76b-bb7e-4719-a806-6fdb6c07b811" providerId="ADAL" clId="{63BB8AB4-7F77-4338-831C-E0E76035568D}" dt="2025-05-11T16:22:32.781" v="264" actId="21"/>
          <ac:picMkLst>
            <pc:docMk/>
            <pc:sldMk cId="2952420681" sldId="328"/>
            <ac:picMk id="4" creationId="{4340A9B3-C9B2-7DFF-0BCF-C6B66621146D}"/>
          </ac:picMkLst>
        </pc:picChg>
      </pc:sldChg>
      <pc:sldChg chg="modSp mod">
        <pc:chgData name="R Vinotha" userId="8317b76b-bb7e-4719-a806-6fdb6c07b811" providerId="ADAL" clId="{63BB8AB4-7F77-4338-831C-E0E76035568D}" dt="2025-05-11T16:57:23.786" v="795" actId="255"/>
        <pc:sldMkLst>
          <pc:docMk/>
          <pc:sldMk cId="1063065204" sldId="333"/>
        </pc:sldMkLst>
        <pc:spChg chg="mod">
          <ac:chgData name="R Vinotha" userId="8317b76b-bb7e-4719-a806-6fdb6c07b811" providerId="ADAL" clId="{63BB8AB4-7F77-4338-831C-E0E76035568D}" dt="2025-05-11T16:11:16.599" v="85" actId="2711"/>
          <ac:spMkLst>
            <pc:docMk/>
            <pc:sldMk cId="1063065204" sldId="333"/>
            <ac:spMk id="2" creationId="{00000000-0000-0000-0000-000000000000}"/>
          </ac:spMkLst>
        </pc:spChg>
        <pc:spChg chg="mod">
          <ac:chgData name="R Vinotha" userId="8317b76b-bb7e-4719-a806-6fdb6c07b811" providerId="ADAL" clId="{63BB8AB4-7F77-4338-831C-E0E76035568D}" dt="2025-05-11T16:57:23.786" v="795" actId="255"/>
          <ac:spMkLst>
            <pc:docMk/>
            <pc:sldMk cId="1063065204" sldId="333"/>
            <ac:spMk id="3" creationId="{00000000-0000-0000-0000-000000000000}"/>
          </ac:spMkLst>
        </pc:spChg>
      </pc:sldChg>
      <pc:sldChg chg="modSp mod">
        <pc:chgData name="R Vinotha" userId="8317b76b-bb7e-4719-a806-6fdb6c07b811" providerId="ADAL" clId="{63BB8AB4-7F77-4338-831C-E0E76035568D}" dt="2025-05-11T16:36:15.920" v="427" actId="2711"/>
        <pc:sldMkLst>
          <pc:docMk/>
          <pc:sldMk cId="1590542992" sldId="335"/>
        </pc:sldMkLst>
        <pc:spChg chg="mod">
          <ac:chgData name="R Vinotha" userId="8317b76b-bb7e-4719-a806-6fdb6c07b811" providerId="ADAL" clId="{63BB8AB4-7F77-4338-831C-E0E76035568D}" dt="2025-05-11T16:36:15.920" v="427" actId="2711"/>
          <ac:spMkLst>
            <pc:docMk/>
            <pc:sldMk cId="1590542992" sldId="335"/>
            <ac:spMk id="3" creationId="{00000000-0000-0000-0000-000000000000}"/>
          </ac:spMkLst>
        </pc:spChg>
      </pc:sldChg>
      <pc:sldChg chg="modSp add del mod">
        <pc:chgData name="R Vinotha" userId="8317b76b-bb7e-4719-a806-6fdb6c07b811" providerId="ADAL" clId="{63BB8AB4-7F77-4338-831C-E0E76035568D}" dt="2025-05-11T16:50:17.515" v="663" actId="47"/>
        <pc:sldMkLst>
          <pc:docMk/>
          <pc:sldMk cId="4004892738" sldId="336"/>
        </pc:sldMkLst>
        <pc:spChg chg="mod">
          <ac:chgData name="R Vinotha" userId="8317b76b-bb7e-4719-a806-6fdb6c07b811" providerId="ADAL" clId="{63BB8AB4-7F77-4338-831C-E0E76035568D}" dt="2025-05-11T16:10:35.139" v="74" actId="2711"/>
          <ac:spMkLst>
            <pc:docMk/>
            <pc:sldMk cId="4004892738" sldId="336"/>
            <ac:spMk id="2" creationId="{EAFD416B-C416-D61A-0516-43CE95C9E970}"/>
          </ac:spMkLst>
        </pc:spChg>
        <pc:spChg chg="mod">
          <ac:chgData name="R Vinotha" userId="8317b76b-bb7e-4719-a806-6fdb6c07b811" providerId="ADAL" clId="{63BB8AB4-7F77-4338-831C-E0E76035568D}" dt="2025-05-11T16:50:11.096" v="661" actId="20577"/>
          <ac:spMkLst>
            <pc:docMk/>
            <pc:sldMk cId="4004892738" sldId="336"/>
            <ac:spMk id="4" creationId="{0A8F1B01-273E-EA93-9417-0AC7E4E8CB44}"/>
          </ac:spMkLst>
        </pc:spChg>
      </pc:sldChg>
      <pc:sldChg chg="modSp mod">
        <pc:chgData name="R Vinotha" userId="8317b76b-bb7e-4719-a806-6fdb6c07b811" providerId="ADAL" clId="{63BB8AB4-7F77-4338-831C-E0E76035568D}" dt="2025-05-11T16:37:59.466" v="460" actId="403"/>
        <pc:sldMkLst>
          <pc:docMk/>
          <pc:sldMk cId="2962372180" sldId="338"/>
        </pc:sldMkLst>
        <pc:spChg chg="mod">
          <ac:chgData name="R Vinotha" userId="8317b76b-bb7e-4719-a806-6fdb6c07b811" providerId="ADAL" clId="{63BB8AB4-7F77-4338-831C-E0E76035568D}" dt="2025-05-11T16:10:30.168" v="73" actId="2711"/>
          <ac:spMkLst>
            <pc:docMk/>
            <pc:sldMk cId="2962372180" sldId="338"/>
            <ac:spMk id="2" creationId="{5417B4B0-C9D5-0970-DA90-E256027B212E}"/>
          </ac:spMkLst>
        </pc:spChg>
        <pc:graphicFrameChg chg="modGraphic">
          <ac:chgData name="R Vinotha" userId="8317b76b-bb7e-4719-a806-6fdb6c07b811" providerId="ADAL" clId="{63BB8AB4-7F77-4338-831C-E0E76035568D}" dt="2025-05-11T16:37:59.466" v="460" actId="403"/>
          <ac:graphicFrameMkLst>
            <pc:docMk/>
            <pc:sldMk cId="2962372180" sldId="338"/>
            <ac:graphicFrameMk id="3" creationId="{198191C1-B9A4-8E5E-3019-383251A21F48}"/>
          </ac:graphicFrameMkLst>
        </pc:graphicFrameChg>
      </pc:sldChg>
      <pc:sldChg chg="modSp mod">
        <pc:chgData name="R Vinotha" userId="8317b76b-bb7e-4719-a806-6fdb6c07b811" providerId="ADAL" clId="{63BB8AB4-7F77-4338-831C-E0E76035568D}" dt="2025-05-11T16:57:10.879" v="792" actId="20577"/>
        <pc:sldMkLst>
          <pc:docMk/>
          <pc:sldMk cId="510847932" sldId="339"/>
        </pc:sldMkLst>
        <pc:spChg chg="mod">
          <ac:chgData name="R Vinotha" userId="8317b76b-bb7e-4719-a806-6fdb6c07b811" providerId="ADAL" clId="{63BB8AB4-7F77-4338-831C-E0E76035568D}" dt="2025-05-11T16:10:44.038" v="77" actId="2711"/>
          <ac:spMkLst>
            <pc:docMk/>
            <pc:sldMk cId="510847932" sldId="339"/>
            <ac:spMk id="2" creationId="{7D9E4D75-C40C-5807-A272-E12C216A5132}"/>
          </ac:spMkLst>
        </pc:spChg>
        <pc:spChg chg="mod">
          <ac:chgData name="R Vinotha" userId="8317b76b-bb7e-4719-a806-6fdb6c07b811" providerId="ADAL" clId="{63BB8AB4-7F77-4338-831C-E0E76035568D}" dt="2025-05-11T16:57:10.879" v="792" actId="20577"/>
          <ac:spMkLst>
            <pc:docMk/>
            <pc:sldMk cId="510847932" sldId="339"/>
            <ac:spMk id="4" creationId="{6BB994D2-3452-087F-3627-36A66CE9498F}"/>
          </ac:spMkLst>
        </pc:spChg>
      </pc:sldChg>
      <pc:sldChg chg="modSp mod">
        <pc:chgData name="R Vinotha" userId="8317b76b-bb7e-4719-a806-6fdb6c07b811" providerId="ADAL" clId="{63BB8AB4-7F77-4338-831C-E0E76035568D}" dt="2025-05-11T16:54:25.226" v="769" actId="20577"/>
        <pc:sldMkLst>
          <pc:docMk/>
          <pc:sldMk cId="3018526072" sldId="340"/>
        </pc:sldMkLst>
        <pc:spChg chg="mod">
          <ac:chgData name="R Vinotha" userId="8317b76b-bb7e-4719-a806-6fdb6c07b811" providerId="ADAL" clId="{63BB8AB4-7F77-4338-831C-E0E76035568D}" dt="2025-05-11T16:10:48.596" v="78" actId="2711"/>
          <ac:spMkLst>
            <pc:docMk/>
            <pc:sldMk cId="3018526072" sldId="340"/>
            <ac:spMk id="2" creationId="{4B4B31C3-247C-B716-8AE3-DA3E4D281D77}"/>
          </ac:spMkLst>
        </pc:spChg>
        <pc:spChg chg="mod">
          <ac:chgData name="R Vinotha" userId="8317b76b-bb7e-4719-a806-6fdb6c07b811" providerId="ADAL" clId="{63BB8AB4-7F77-4338-831C-E0E76035568D}" dt="2025-05-11T16:54:25.226" v="769" actId="20577"/>
          <ac:spMkLst>
            <pc:docMk/>
            <pc:sldMk cId="3018526072" sldId="340"/>
            <ac:spMk id="6" creationId="{DF0C2AA0-6012-E122-55D3-5C27518DB552}"/>
          </ac:spMkLst>
        </pc:spChg>
      </pc:sldChg>
      <pc:sldChg chg="modSp mod">
        <pc:chgData name="R Vinotha" userId="8317b76b-bb7e-4719-a806-6fdb6c07b811" providerId="ADAL" clId="{63BB8AB4-7F77-4338-831C-E0E76035568D}" dt="2025-05-11T16:27:04.849" v="313" actId="1076"/>
        <pc:sldMkLst>
          <pc:docMk/>
          <pc:sldMk cId="1758897969" sldId="341"/>
        </pc:sldMkLst>
        <pc:spChg chg="mod">
          <ac:chgData name="R Vinotha" userId="8317b76b-bb7e-4719-a806-6fdb6c07b811" providerId="ADAL" clId="{63BB8AB4-7F77-4338-831C-E0E76035568D}" dt="2025-05-11T16:27:04.849" v="313" actId="1076"/>
          <ac:spMkLst>
            <pc:docMk/>
            <pc:sldMk cId="1758897969" sldId="341"/>
            <ac:spMk id="2" creationId="{2E2F9257-6012-1086-147C-3E85520A704C}"/>
          </ac:spMkLst>
        </pc:spChg>
        <pc:spChg chg="mod">
          <ac:chgData name="R Vinotha" userId="8317b76b-bb7e-4719-a806-6fdb6c07b811" providerId="ADAL" clId="{63BB8AB4-7F77-4338-831C-E0E76035568D}" dt="2025-05-11T16:27:02.428" v="312" actId="1076"/>
          <ac:spMkLst>
            <pc:docMk/>
            <pc:sldMk cId="1758897969" sldId="341"/>
            <ac:spMk id="3" creationId="{F0E4F5FA-8BB0-AD9C-E50C-94A2A6EA20E6}"/>
          </ac:spMkLst>
        </pc:spChg>
      </pc:sldChg>
      <pc:sldChg chg="modSp mod">
        <pc:chgData name="R Vinotha" userId="8317b76b-bb7e-4719-a806-6fdb6c07b811" providerId="ADAL" clId="{63BB8AB4-7F77-4338-831C-E0E76035568D}" dt="2025-05-11T16:11:09.479" v="83" actId="2711"/>
        <pc:sldMkLst>
          <pc:docMk/>
          <pc:sldMk cId="3410825587" sldId="342"/>
        </pc:sldMkLst>
        <pc:spChg chg="mod">
          <ac:chgData name="R Vinotha" userId="8317b76b-bb7e-4719-a806-6fdb6c07b811" providerId="ADAL" clId="{63BB8AB4-7F77-4338-831C-E0E76035568D}" dt="2025-05-11T16:11:09.479" v="83" actId="2711"/>
          <ac:spMkLst>
            <pc:docMk/>
            <pc:sldMk cId="3410825587" sldId="342"/>
            <ac:spMk id="2" creationId="{53FB4BB9-584F-9D33-3F44-DD7736D5CD87}"/>
          </ac:spMkLst>
        </pc:spChg>
      </pc:sldChg>
      <pc:sldChg chg="modSp mod">
        <pc:chgData name="R Vinotha" userId="8317b76b-bb7e-4719-a806-6fdb6c07b811" providerId="ADAL" clId="{63BB8AB4-7F77-4338-831C-E0E76035568D}" dt="2025-05-11T16:50:56.410" v="681" actId="20577"/>
        <pc:sldMkLst>
          <pc:docMk/>
          <pc:sldMk cId="3343083208" sldId="343"/>
        </pc:sldMkLst>
        <pc:spChg chg="mod">
          <ac:chgData name="R Vinotha" userId="8317b76b-bb7e-4719-a806-6fdb6c07b811" providerId="ADAL" clId="{63BB8AB4-7F77-4338-831C-E0E76035568D}" dt="2025-05-11T16:49:31.345" v="650" actId="1076"/>
          <ac:spMkLst>
            <pc:docMk/>
            <pc:sldMk cId="3343083208" sldId="343"/>
            <ac:spMk id="2" creationId="{12002243-7A0B-FE19-BFCE-9A7231D723B8}"/>
          </ac:spMkLst>
        </pc:spChg>
        <pc:spChg chg="mod">
          <ac:chgData name="R Vinotha" userId="8317b76b-bb7e-4719-a806-6fdb6c07b811" providerId="ADAL" clId="{63BB8AB4-7F77-4338-831C-E0E76035568D}" dt="2025-05-11T16:50:56.410" v="681" actId="20577"/>
          <ac:spMkLst>
            <pc:docMk/>
            <pc:sldMk cId="3343083208" sldId="343"/>
            <ac:spMk id="3" creationId="{47BE7E47-97FE-BD0F-4888-2007D9F45246}"/>
          </ac:spMkLst>
        </pc:spChg>
      </pc:sldChg>
      <pc:sldChg chg="modSp mod">
        <pc:chgData name="R Vinotha" userId="8317b76b-bb7e-4719-a806-6fdb6c07b811" providerId="ADAL" clId="{63BB8AB4-7F77-4338-831C-E0E76035568D}" dt="2025-05-11T16:52:00.719" v="714" actId="20577"/>
        <pc:sldMkLst>
          <pc:docMk/>
          <pc:sldMk cId="1595160628" sldId="346"/>
        </pc:sldMkLst>
        <pc:spChg chg="mod">
          <ac:chgData name="R Vinotha" userId="8317b76b-bb7e-4719-a806-6fdb6c07b811" providerId="ADAL" clId="{63BB8AB4-7F77-4338-831C-E0E76035568D}" dt="2025-05-11T16:12:21.800" v="99" actId="2711"/>
          <ac:spMkLst>
            <pc:docMk/>
            <pc:sldMk cId="1595160628" sldId="346"/>
            <ac:spMk id="2" creationId="{C7DC06BF-28B0-4D2A-FB2F-EA6B1918655F}"/>
          </ac:spMkLst>
        </pc:spChg>
        <pc:spChg chg="mod">
          <ac:chgData name="R Vinotha" userId="8317b76b-bb7e-4719-a806-6fdb6c07b811" providerId="ADAL" clId="{63BB8AB4-7F77-4338-831C-E0E76035568D}" dt="2025-05-11T16:52:00.719" v="714" actId="20577"/>
          <ac:spMkLst>
            <pc:docMk/>
            <pc:sldMk cId="1595160628" sldId="346"/>
            <ac:spMk id="4" creationId="{CDF93FF7-F617-6E7A-B442-1AB28DE03674}"/>
          </ac:spMkLst>
        </pc:spChg>
      </pc:sldChg>
      <pc:sldChg chg="modSp mod">
        <pc:chgData name="R Vinotha" userId="8317b76b-bb7e-4719-a806-6fdb6c07b811" providerId="ADAL" clId="{63BB8AB4-7F77-4338-831C-E0E76035568D}" dt="2025-05-11T16:52:32.620" v="721" actId="20577"/>
        <pc:sldMkLst>
          <pc:docMk/>
          <pc:sldMk cId="4260726912" sldId="349"/>
        </pc:sldMkLst>
        <pc:spChg chg="mod">
          <ac:chgData name="R Vinotha" userId="8317b76b-bb7e-4719-a806-6fdb6c07b811" providerId="ADAL" clId="{63BB8AB4-7F77-4338-831C-E0E76035568D}" dt="2025-05-11T16:35:33.972" v="420" actId="2711"/>
          <ac:spMkLst>
            <pc:docMk/>
            <pc:sldMk cId="4260726912" sldId="349"/>
            <ac:spMk id="2" creationId="{663ED327-8E15-4D23-4CA2-1FFB41404F43}"/>
          </ac:spMkLst>
        </pc:spChg>
        <pc:spChg chg="mod">
          <ac:chgData name="R Vinotha" userId="8317b76b-bb7e-4719-a806-6fdb6c07b811" providerId="ADAL" clId="{63BB8AB4-7F77-4338-831C-E0E76035568D}" dt="2025-05-11T16:52:32.620" v="721" actId="20577"/>
          <ac:spMkLst>
            <pc:docMk/>
            <pc:sldMk cId="4260726912" sldId="349"/>
            <ac:spMk id="4" creationId="{5C6061EE-D106-CEAC-B27E-E82B64B74E40}"/>
          </ac:spMkLst>
        </pc:spChg>
      </pc:sldChg>
      <pc:sldChg chg="modSp mod">
        <pc:chgData name="R Vinotha" userId="8317b76b-bb7e-4719-a806-6fdb6c07b811" providerId="ADAL" clId="{63BB8AB4-7F77-4338-831C-E0E76035568D}" dt="2025-05-11T16:53:01.846" v="759" actId="20577"/>
        <pc:sldMkLst>
          <pc:docMk/>
          <pc:sldMk cId="3321714340" sldId="350"/>
        </pc:sldMkLst>
        <pc:spChg chg="mod">
          <ac:chgData name="R Vinotha" userId="8317b76b-bb7e-4719-a806-6fdb6c07b811" providerId="ADAL" clId="{63BB8AB4-7F77-4338-831C-E0E76035568D}" dt="2025-05-11T16:12:55.843" v="112" actId="2711"/>
          <ac:spMkLst>
            <pc:docMk/>
            <pc:sldMk cId="3321714340" sldId="350"/>
            <ac:spMk id="2" creationId="{1E427410-A2AC-245E-8E5A-50FD6B8EB7BC}"/>
          </ac:spMkLst>
        </pc:spChg>
        <pc:spChg chg="mod">
          <ac:chgData name="R Vinotha" userId="8317b76b-bb7e-4719-a806-6fdb6c07b811" providerId="ADAL" clId="{63BB8AB4-7F77-4338-831C-E0E76035568D}" dt="2025-05-11T16:53:01.846" v="759" actId="20577"/>
          <ac:spMkLst>
            <pc:docMk/>
            <pc:sldMk cId="3321714340" sldId="350"/>
            <ac:spMk id="3" creationId="{D50E1EBD-BF21-674F-D8CD-C30123014982}"/>
          </ac:spMkLst>
        </pc:spChg>
      </pc:sldChg>
      <pc:sldChg chg="modSp add del mod">
        <pc:chgData name="R Vinotha" userId="8317b76b-bb7e-4719-a806-6fdb6c07b811" providerId="ADAL" clId="{63BB8AB4-7F77-4338-831C-E0E76035568D}" dt="2025-05-11T16:55:28.082" v="775" actId="20577"/>
        <pc:sldMkLst>
          <pc:docMk/>
          <pc:sldMk cId="2981899745" sldId="353"/>
        </pc:sldMkLst>
        <pc:spChg chg="mod">
          <ac:chgData name="R Vinotha" userId="8317b76b-bb7e-4719-a806-6fdb6c07b811" providerId="ADAL" clId="{63BB8AB4-7F77-4338-831C-E0E76035568D}" dt="2025-05-11T16:11:29.242" v="89" actId="2711"/>
          <ac:spMkLst>
            <pc:docMk/>
            <pc:sldMk cId="2981899745" sldId="353"/>
            <ac:spMk id="2" creationId="{FB458106-AC05-1672-BF52-69FB8C95F125}"/>
          </ac:spMkLst>
        </pc:spChg>
        <pc:spChg chg="mod">
          <ac:chgData name="R Vinotha" userId="8317b76b-bb7e-4719-a806-6fdb6c07b811" providerId="ADAL" clId="{63BB8AB4-7F77-4338-831C-E0E76035568D}" dt="2025-05-11T16:55:28.082" v="775" actId="20577"/>
          <ac:spMkLst>
            <pc:docMk/>
            <pc:sldMk cId="2981899745" sldId="353"/>
            <ac:spMk id="3" creationId="{81884285-647B-439D-92D3-2F54B0FD0954}"/>
          </ac:spMkLst>
        </pc:spChg>
      </pc:sldChg>
      <pc:sldChg chg="modSp mod">
        <pc:chgData name="R Vinotha" userId="8317b76b-bb7e-4719-a806-6fdb6c07b811" providerId="ADAL" clId="{63BB8AB4-7F77-4338-831C-E0E76035568D}" dt="2025-05-11T16:55:43.661" v="787" actId="20577"/>
        <pc:sldMkLst>
          <pc:docMk/>
          <pc:sldMk cId="1860781105" sldId="356"/>
        </pc:sldMkLst>
        <pc:spChg chg="mod">
          <ac:chgData name="R Vinotha" userId="8317b76b-bb7e-4719-a806-6fdb6c07b811" providerId="ADAL" clId="{63BB8AB4-7F77-4338-831C-E0E76035568D}" dt="2025-05-11T16:32:30.730" v="371" actId="1076"/>
          <ac:spMkLst>
            <pc:docMk/>
            <pc:sldMk cId="1860781105" sldId="356"/>
            <ac:spMk id="2" creationId="{6AE4DE30-2301-E1E3-6631-3BF135E949BC}"/>
          </ac:spMkLst>
        </pc:spChg>
        <pc:spChg chg="mod">
          <ac:chgData name="R Vinotha" userId="8317b76b-bb7e-4719-a806-6fdb6c07b811" providerId="ADAL" clId="{63BB8AB4-7F77-4338-831C-E0E76035568D}" dt="2025-05-11T16:55:43.661" v="787" actId="20577"/>
          <ac:spMkLst>
            <pc:docMk/>
            <pc:sldMk cId="1860781105" sldId="356"/>
            <ac:spMk id="3" creationId="{2CA6D8FA-7DC3-3A16-C09F-81C8C70A5397}"/>
          </ac:spMkLst>
        </pc:spChg>
      </pc:sldChg>
      <pc:sldChg chg="modSp mod">
        <pc:chgData name="R Vinotha" userId="8317b76b-bb7e-4719-a806-6fdb6c07b811" providerId="ADAL" clId="{63BB8AB4-7F77-4338-831C-E0E76035568D}" dt="2025-05-11T16:52:20.639" v="719" actId="120"/>
        <pc:sldMkLst>
          <pc:docMk/>
          <pc:sldMk cId="1481841778" sldId="357"/>
        </pc:sldMkLst>
        <pc:spChg chg="mod">
          <ac:chgData name="R Vinotha" userId="8317b76b-bb7e-4719-a806-6fdb6c07b811" providerId="ADAL" clId="{63BB8AB4-7F77-4338-831C-E0E76035568D}" dt="2025-05-11T16:12:25.091" v="100" actId="2711"/>
          <ac:spMkLst>
            <pc:docMk/>
            <pc:sldMk cId="1481841778" sldId="357"/>
            <ac:spMk id="2" creationId="{5824ECF4-0E88-39C7-885D-263E08D2B33F}"/>
          </ac:spMkLst>
        </pc:spChg>
        <pc:spChg chg="mod">
          <ac:chgData name="R Vinotha" userId="8317b76b-bb7e-4719-a806-6fdb6c07b811" providerId="ADAL" clId="{63BB8AB4-7F77-4338-831C-E0E76035568D}" dt="2025-05-11T16:52:20.639" v="719" actId="120"/>
          <ac:spMkLst>
            <pc:docMk/>
            <pc:sldMk cId="1481841778" sldId="357"/>
            <ac:spMk id="3" creationId="{55BF6EB7-AC63-F25C-6980-8405A7B576D5}"/>
          </ac:spMkLst>
        </pc:spChg>
      </pc:sldChg>
      <pc:sldChg chg="modSp mod">
        <pc:chgData name="R Vinotha" userId="8317b76b-bb7e-4719-a806-6fdb6c07b811" providerId="ADAL" clId="{63BB8AB4-7F77-4338-831C-E0E76035568D}" dt="2025-05-11T16:12:13.269" v="97" actId="2711"/>
        <pc:sldMkLst>
          <pc:docMk/>
          <pc:sldMk cId="4079952916" sldId="358"/>
        </pc:sldMkLst>
        <pc:spChg chg="mod">
          <ac:chgData name="R Vinotha" userId="8317b76b-bb7e-4719-a806-6fdb6c07b811" providerId="ADAL" clId="{63BB8AB4-7F77-4338-831C-E0E76035568D}" dt="2025-05-11T16:12:13.269" v="97" actId="2711"/>
          <ac:spMkLst>
            <pc:docMk/>
            <pc:sldMk cId="4079952916" sldId="358"/>
            <ac:spMk id="2" creationId="{2A9A579E-C454-DB9C-DD55-952F53C65427}"/>
          </ac:spMkLst>
        </pc:spChg>
      </pc:sldChg>
      <pc:sldChg chg="modSp mod">
        <pc:chgData name="R Vinotha" userId="8317b76b-bb7e-4719-a806-6fdb6c07b811" providerId="ADAL" clId="{63BB8AB4-7F77-4338-831C-E0E76035568D}" dt="2025-05-11T16:12:18.029" v="98" actId="2711"/>
        <pc:sldMkLst>
          <pc:docMk/>
          <pc:sldMk cId="1801701809" sldId="360"/>
        </pc:sldMkLst>
        <pc:spChg chg="mod">
          <ac:chgData name="R Vinotha" userId="8317b76b-bb7e-4719-a806-6fdb6c07b811" providerId="ADAL" clId="{63BB8AB4-7F77-4338-831C-E0E76035568D}" dt="2025-05-11T16:12:18.029" v="98" actId="2711"/>
          <ac:spMkLst>
            <pc:docMk/>
            <pc:sldMk cId="1801701809" sldId="360"/>
            <ac:spMk id="2" creationId="{8BDD80FC-6283-48D3-02AE-5C8CEE857820}"/>
          </ac:spMkLst>
        </pc:spChg>
      </pc:sldChg>
      <pc:sldChg chg="modSp mod">
        <pc:chgData name="R Vinotha" userId="8317b76b-bb7e-4719-a806-6fdb6c07b811" providerId="ADAL" clId="{63BB8AB4-7F77-4338-831C-E0E76035568D}" dt="2025-05-11T16:51:46.488" v="707" actId="20577"/>
        <pc:sldMkLst>
          <pc:docMk/>
          <pc:sldMk cId="982160796" sldId="361"/>
        </pc:sldMkLst>
        <pc:spChg chg="mod">
          <ac:chgData name="R Vinotha" userId="8317b76b-bb7e-4719-a806-6fdb6c07b811" providerId="ADAL" clId="{63BB8AB4-7F77-4338-831C-E0E76035568D}" dt="2025-05-11T16:49:04.824" v="646" actId="1076"/>
          <ac:spMkLst>
            <pc:docMk/>
            <pc:sldMk cId="982160796" sldId="361"/>
            <ac:spMk id="2" creationId="{9D932C05-11FE-03B3-45A6-837B9A1FE430}"/>
          </ac:spMkLst>
        </pc:spChg>
        <pc:spChg chg="mod">
          <ac:chgData name="R Vinotha" userId="8317b76b-bb7e-4719-a806-6fdb6c07b811" providerId="ADAL" clId="{63BB8AB4-7F77-4338-831C-E0E76035568D}" dt="2025-05-11T16:51:46.488" v="707" actId="20577"/>
          <ac:spMkLst>
            <pc:docMk/>
            <pc:sldMk cId="982160796" sldId="361"/>
            <ac:spMk id="8" creationId="{23483515-AF10-307A-EC0D-61C5A3E01B7E}"/>
          </ac:spMkLst>
        </pc:spChg>
        <pc:picChg chg="mod">
          <ac:chgData name="R Vinotha" userId="8317b76b-bb7e-4719-a806-6fdb6c07b811" providerId="ADAL" clId="{63BB8AB4-7F77-4338-831C-E0E76035568D}" dt="2025-05-11T16:49:10.388" v="648" actId="1076"/>
          <ac:picMkLst>
            <pc:docMk/>
            <pc:sldMk cId="982160796" sldId="361"/>
            <ac:picMk id="4" creationId="{5320F589-0764-4272-1540-875D84F4C367}"/>
          </ac:picMkLst>
        </pc:picChg>
      </pc:sldChg>
      <pc:sldChg chg="addSp delSp modSp add mod ord">
        <pc:chgData name="R Vinotha" userId="8317b76b-bb7e-4719-a806-6fdb6c07b811" providerId="ADAL" clId="{63BB8AB4-7F77-4338-831C-E0E76035568D}" dt="2025-05-11T16:51:52.423" v="710" actId="20577"/>
        <pc:sldMkLst>
          <pc:docMk/>
          <pc:sldMk cId="1952359467" sldId="362"/>
        </pc:sldMkLst>
        <pc:spChg chg="mod">
          <ac:chgData name="R Vinotha" userId="8317b76b-bb7e-4719-a806-6fdb6c07b811" providerId="ADAL" clId="{63BB8AB4-7F77-4338-831C-E0E76035568D}" dt="2025-05-11T16:46:31.422" v="604" actId="1076"/>
          <ac:spMkLst>
            <pc:docMk/>
            <pc:sldMk cId="1952359467" sldId="362"/>
            <ac:spMk id="2" creationId="{3E2E40A6-5161-707B-E55C-E97D746D5DB3}"/>
          </ac:spMkLst>
        </pc:spChg>
        <pc:spChg chg="add mod">
          <ac:chgData name="R Vinotha" userId="8317b76b-bb7e-4719-a806-6fdb6c07b811" providerId="ADAL" clId="{63BB8AB4-7F77-4338-831C-E0E76035568D}" dt="2025-05-11T16:51:52.423" v="710" actId="20577"/>
          <ac:spMkLst>
            <pc:docMk/>
            <pc:sldMk cId="1952359467" sldId="362"/>
            <ac:spMk id="6" creationId="{1FF3F619-F5F6-222B-35E3-F80A64BAAB5A}"/>
          </ac:spMkLst>
        </pc:spChg>
        <pc:spChg chg="del">
          <ac:chgData name="R Vinotha" userId="8317b76b-bb7e-4719-a806-6fdb6c07b811" providerId="ADAL" clId="{63BB8AB4-7F77-4338-831C-E0E76035568D}" dt="2025-05-11T16:09:15.741" v="64" actId="478"/>
          <ac:spMkLst>
            <pc:docMk/>
            <pc:sldMk cId="1952359467" sldId="362"/>
            <ac:spMk id="8" creationId="{EFC0F18C-AB28-54C2-4CC8-6C6E1700E1B3}"/>
          </ac:spMkLst>
        </pc:spChg>
        <pc:picChg chg="del">
          <ac:chgData name="R Vinotha" userId="8317b76b-bb7e-4719-a806-6fdb6c07b811" providerId="ADAL" clId="{63BB8AB4-7F77-4338-831C-E0E76035568D}" dt="2025-05-11T16:09:16.386" v="65" actId="478"/>
          <ac:picMkLst>
            <pc:docMk/>
            <pc:sldMk cId="1952359467" sldId="362"/>
            <ac:picMk id="4" creationId="{59732AAC-194E-44B6-FFBB-AFFD49ABE802}"/>
          </ac:picMkLst>
        </pc:picChg>
      </pc:sldChg>
      <pc:sldChg chg="new del">
        <pc:chgData name="R Vinotha" userId="8317b76b-bb7e-4719-a806-6fdb6c07b811" providerId="ADAL" clId="{63BB8AB4-7F77-4338-831C-E0E76035568D}" dt="2025-05-11T16:21:34.332" v="249" actId="47"/>
        <pc:sldMkLst>
          <pc:docMk/>
          <pc:sldMk cId="3294065823" sldId="363"/>
        </pc:sldMkLst>
      </pc:sldChg>
      <pc:sldChg chg="addSp modSp new mod">
        <pc:chgData name="R Vinotha" userId="8317b76b-bb7e-4719-a806-6fdb6c07b811" providerId="ADAL" clId="{63BB8AB4-7F77-4338-831C-E0E76035568D}" dt="2025-05-11T17:00:17.475" v="796" actId="20577"/>
        <pc:sldMkLst>
          <pc:docMk/>
          <pc:sldMk cId="1755169245" sldId="364"/>
        </pc:sldMkLst>
        <pc:spChg chg="mod">
          <ac:chgData name="R Vinotha" userId="8317b76b-bb7e-4719-a806-6fdb6c07b811" providerId="ADAL" clId="{63BB8AB4-7F77-4338-831C-E0E76035568D}" dt="2025-05-11T16:22:24.008" v="263" actId="1076"/>
          <ac:spMkLst>
            <pc:docMk/>
            <pc:sldMk cId="1755169245" sldId="364"/>
            <ac:spMk id="2" creationId="{CE2882BE-BB78-76AC-AD55-36D9DE3BF810}"/>
          </ac:spMkLst>
        </pc:spChg>
        <pc:spChg chg="mod">
          <ac:chgData name="R Vinotha" userId="8317b76b-bb7e-4719-a806-6fdb6c07b811" providerId="ADAL" clId="{63BB8AB4-7F77-4338-831C-E0E76035568D}" dt="2025-05-11T17:00:17.475" v="796" actId="20577"/>
          <ac:spMkLst>
            <pc:docMk/>
            <pc:sldMk cId="1755169245" sldId="364"/>
            <ac:spMk id="3" creationId="{625BCD01-F6B0-AAF0-70D0-41E7354DAD98}"/>
          </ac:spMkLst>
        </pc:spChg>
        <pc:picChg chg="add mod">
          <ac:chgData name="R Vinotha" userId="8317b76b-bb7e-4719-a806-6fdb6c07b811" providerId="ADAL" clId="{63BB8AB4-7F77-4338-831C-E0E76035568D}" dt="2025-05-11T16:22:33.944" v="265"/>
          <ac:picMkLst>
            <pc:docMk/>
            <pc:sldMk cId="1755169245" sldId="364"/>
            <ac:picMk id="4" creationId="{4340A9B3-C9B2-7DFF-0BCF-C6B66621146D}"/>
          </ac:picMkLst>
        </pc:picChg>
      </pc:sldChg>
      <pc:sldChg chg="modSp add mod">
        <pc:chgData name="R Vinotha" userId="8317b76b-bb7e-4719-a806-6fdb6c07b811" providerId="ADAL" clId="{63BB8AB4-7F77-4338-831C-E0E76035568D}" dt="2025-05-11T16:54:05.891" v="767" actId="255"/>
        <pc:sldMkLst>
          <pc:docMk/>
          <pc:sldMk cId="443548165" sldId="365"/>
        </pc:sldMkLst>
        <pc:spChg chg="mod">
          <ac:chgData name="R Vinotha" userId="8317b76b-bb7e-4719-a806-6fdb6c07b811" providerId="ADAL" clId="{63BB8AB4-7F77-4338-831C-E0E76035568D}" dt="2025-05-11T16:54:05.891" v="767" actId="255"/>
          <ac:spMkLst>
            <pc:docMk/>
            <pc:sldMk cId="443548165" sldId="365"/>
            <ac:spMk id="6" creationId="{3B76845E-D7D2-FA07-12B5-DBA3F084E14F}"/>
          </ac:spMkLst>
        </pc:spChg>
      </pc:sldChg>
      <pc:sldChg chg="modSp add del mod">
        <pc:chgData name="R Vinotha" userId="8317b76b-bb7e-4719-a806-6fdb6c07b811" providerId="ADAL" clId="{63BB8AB4-7F77-4338-831C-E0E76035568D}" dt="2025-05-11T16:55:33.671" v="779" actId="20577"/>
        <pc:sldMkLst>
          <pc:docMk/>
          <pc:sldMk cId="2527272199" sldId="366"/>
        </pc:sldMkLst>
        <pc:spChg chg="mod">
          <ac:chgData name="R Vinotha" userId="8317b76b-bb7e-4719-a806-6fdb6c07b811" providerId="ADAL" clId="{63BB8AB4-7F77-4338-831C-E0E76035568D}" dt="2025-05-11T16:55:33.671" v="779" actId="20577"/>
          <ac:spMkLst>
            <pc:docMk/>
            <pc:sldMk cId="2527272199" sldId="366"/>
            <ac:spMk id="3" creationId="{6D84C91A-456E-0B08-6A77-337E97A17756}"/>
          </ac:spMkLst>
        </pc:spChg>
      </pc:sldChg>
      <pc:sldChg chg="add del">
        <pc:chgData name="R Vinotha" userId="8317b76b-bb7e-4719-a806-6fdb6c07b811" providerId="ADAL" clId="{63BB8AB4-7F77-4338-831C-E0E76035568D}" dt="2025-05-11T16:24:14.494" v="287"/>
        <pc:sldMkLst>
          <pc:docMk/>
          <pc:sldMk cId="2818075488" sldId="366"/>
        </pc:sldMkLst>
      </pc:sldChg>
      <pc:sldChg chg="add del">
        <pc:chgData name="R Vinotha" userId="8317b76b-bb7e-4719-a806-6fdb6c07b811" providerId="ADAL" clId="{63BB8AB4-7F77-4338-831C-E0E76035568D}" dt="2025-05-11T16:24:10.483" v="285"/>
        <pc:sldMkLst>
          <pc:docMk/>
          <pc:sldMk cId="3385560141" sldId="366"/>
        </pc:sldMkLst>
      </pc:sldChg>
      <pc:sldChg chg="modSp add mod">
        <pc:chgData name="R Vinotha" userId="8317b76b-bb7e-4719-a806-6fdb6c07b811" providerId="ADAL" clId="{63BB8AB4-7F77-4338-831C-E0E76035568D}" dt="2025-05-11T16:50:47.734" v="675" actId="20577"/>
        <pc:sldMkLst>
          <pc:docMk/>
          <pc:sldMk cId="2529909648" sldId="367"/>
        </pc:sldMkLst>
        <pc:spChg chg="mod">
          <ac:chgData name="R Vinotha" userId="8317b76b-bb7e-4719-a806-6fdb6c07b811" providerId="ADAL" clId="{63BB8AB4-7F77-4338-831C-E0E76035568D}" dt="2025-05-11T16:31:10.792" v="357" actId="1076"/>
          <ac:spMkLst>
            <pc:docMk/>
            <pc:sldMk cId="2529909648" sldId="367"/>
            <ac:spMk id="2" creationId="{E930B6D5-0D8C-28E5-E1E8-D7CC645D4B9D}"/>
          </ac:spMkLst>
        </pc:spChg>
        <pc:spChg chg="mod">
          <ac:chgData name="R Vinotha" userId="8317b76b-bb7e-4719-a806-6fdb6c07b811" providerId="ADAL" clId="{63BB8AB4-7F77-4338-831C-E0E76035568D}" dt="2025-05-11T16:50:47.734" v="675" actId="20577"/>
          <ac:spMkLst>
            <pc:docMk/>
            <pc:sldMk cId="2529909648" sldId="367"/>
            <ac:spMk id="3" creationId="{08D463CD-14AD-2CB0-DAB1-35013EB0C212}"/>
          </ac:spMkLst>
        </pc:spChg>
      </pc:sldChg>
      <pc:sldChg chg="modSp add mod">
        <pc:chgData name="R Vinotha" userId="8317b76b-bb7e-4719-a806-6fdb6c07b811" providerId="ADAL" clId="{63BB8AB4-7F77-4338-831C-E0E76035568D}" dt="2025-05-11T16:51:01.587" v="684" actId="20577"/>
        <pc:sldMkLst>
          <pc:docMk/>
          <pc:sldMk cId="3213887118" sldId="368"/>
        </pc:sldMkLst>
        <pc:spChg chg="mod">
          <ac:chgData name="R Vinotha" userId="8317b76b-bb7e-4719-a806-6fdb6c07b811" providerId="ADAL" clId="{63BB8AB4-7F77-4338-831C-E0E76035568D}" dt="2025-05-11T16:49:26.685" v="649" actId="1076"/>
          <ac:spMkLst>
            <pc:docMk/>
            <pc:sldMk cId="3213887118" sldId="368"/>
            <ac:spMk id="2" creationId="{5E1706B0-B8A7-2E04-39E6-C9B1317635D0}"/>
          </ac:spMkLst>
        </pc:spChg>
        <pc:spChg chg="mod">
          <ac:chgData name="R Vinotha" userId="8317b76b-bb7e-4719-a806-6fdb6c07b811" providerId="ADAL" clId="{63BB8AB4-7F77-4338-831C-E0E76035568D}" dt="2025-05-11T16:51:01.587" v="684" actId="20577"/>
          <ac:spMkLst>
            <pc:docMk/>
            <pc:sldMk cId="3213887118" sldId="368"/>
            <ac:spMk id="3" creationId="{19AB1C7B-FF2B-C1E9-7D3A-D3F0508A7DC7}"/>
          </ac:spMkLst>
        </pc:spChg>
      </pc:sldChg>
      <pc:sldChg chg="add del">
        <pc:chgData name="R Vinotha" userId="8317b76b-bb7e-4719-a806-6fdb6c07b811" providerId="ADAL" clId="{63BB8AB4-7F77-4338-831C-E0E76035568D}" dt="2025-05-11T16:32:28.309" v="370"/>
        <pc:sldMkLst>
          <pc:docMk/>
          <pc:sldMk cId="2036788108" sldId="369"/>
        </pc:sldMkLst>
      </pc:sldChg>
      <pc:sldChg chg="modSp add mod">
        <pc:chgData name="R Vinotha" userId="8317b76b-bb7e-4719-a806-6fdb6c07b811" providerId="ADAL" clId="{63BB8AB4-7F77-4338-831C-E0E76035568D}" dt="2025-05-11T16:55:48.575" v="790" actId="20577"/>
        <pc:sldMkLst>
          <pc:docMk/>
          <pc:sldMk cId="2761666236" sldId="369"/>
        </pc:sldMkLst>
        <pc:spChg chg="mod">
          <ac:chgData name="R Vinotha" userId="8317b76b-bb7e-4719-a806-6fdb6c07b811" providerId="ADAL" clId="{63BB8AB4-7F77-4338-831C-E0E76035568D}" dt="2025-05-11T16:49:01.297" v="645" actId="1076"/>
          <ac:spMkLst>
            <pc:docMk/>
            <pc:sldMk cId="2761666236" sldId="369"/>
            <ac:spMk id="2" creationId="{EEF0DEE0-7F80-E56F-60BA-418DB49BB843}"/>
          </ac:spMkLst>
        </pc:spChg>
        <pc:spChg chg="mod">
          <ac:chgData name="R Vinotha" userId="8317b76b-bb7e-4719-a806-6fdb6c07b811" providerId="ADAL" clId="{63BB8AB4-7F77-4338-831C-E0E76035568D}" dt="2025-05-11T16:55:48.575" v="790" actId="20577"/>
          <ac:spMkLst>
            <pc:docMk/>
            <pc:sldMk cId="2761666236" sldId="369"/>
            <ac:spMk id="3" creationId="{F7C7E6F9-1ABF-53B4-946F-029A1A9E0846}"/>
          </ac:spMkLst>
        </pc:spChg>
      </pc:sldChg>
      <pc:sldChg chg="modSp add mod">
        <pc:chgData name="R Vinotha" userId="8317b76b-bb7e-4719-a806-6fdb6c07b811" providerId="ADAL" clId="{63BB8AB4-7F77-4338-831C-E0E76035568D}" dt="2025-05-11T16:53:11.585" v="762" actId="20577"/>
        <pc:sldMkLst>
          <pc:docMk/>
          <pc:sldMk cId="1815390269" sldId="370"/>
        </pc:sldMkLst>
        <pc:spChg chg="mod">
          <ac:chgData name="R Vinotha" userId="8317b76b-bb7e-4719-a806-6fdb6c07b811" providerId="ADAL" clId="{63BB8AB4-7F77-4338-831C-E0E76035568D}" dt="2025-05-11T16:53:11.585" v="762" actId="20577"/>
          <ac:spMkLst>
            <pc:docMk/>
            <pc:sldMk cId="1815390269" sldId="370"/>
            <ac:spMk id="4" creationId="{9306DC36-203A-06A8-0D74-DC9A34A35DA9}"/>
          </ac:spMkLst>
        </pc:spChg>
      </pc:sldChg>
      <pc:sldChg chg="addSp delSp modSp add mod">
        <pc:chgData name="R Vinotha" userId="8317b76b-bb7e-4719-a806-6fdb6c07b811" providerId="ADAL" clId="{63BB8AB4-7F77-4338-831C-E0E76035568D}" dt="2025-05-11T16:48:21.005" v="641" actId="1076"/>
        <pc:sldMkLst>
          <pc:docMk/>
          <pc:sldMk cId="1876300048" sldId="371"/>
        </pc:sldMkLst>
        <pc:picChg chg="del">
          <ac:chgData name="R Vinotha" userId="8317b76b-bb7e-4719-a806-6fdb6c07b811" providerId="ADAL" clId="{63BB8AB4-7F77-4338-831C-E0E76035568D}" dt="2025-05-11T16:46:38.274" v="607" actId="478"/>
          <ac:picMkLst>
            <pc:docMk/>
            <pc:sldMk cId="1876300048" sldId="371"/>
            <ac:picMk id="5" creationId="{F65D1812-9A66-1ADC-2DDD-1C1CE103A5A0}"/>
          </ac:picMkLst>
        </pc:picChg>
        <pc:picChg chg="del">
          <ac:chgData name="R Vinotha" userId="8317b76b-bb7e-4719-a806-6fdb6c07b811" providerId="ADAL" clId="{63BB8AB4-7F77-4338-831C-E0E76035568D}" dt="2025-05-11T16:46:39.410" v="608" actId="478"/>
          <ac:picMkLst>
            <pc:docMk/>
            <pc:sldMk cId="1876300048" sldId="371"/>
            <ac:picMk id="7" creationId="{0AB6651B-96AC-23D1-4506-F9D6B1AF82BD}"/>
          </ac:picMkLst>
        </pc:picChg>
        <pc:picChg chg="add del mod">
          <ac:chgData name="R Vinotha" userId="8317b76b-bb7e-4719-a806-6fdb6c07b811" providerId="ADAL" clId="{63BB8AB4-7F77-4338-831C-E0E76035568D}" dt="2025-05-11T16:47:16.093" v="616" actId="478"/>
          <ac:picMkLst>
            <pc:docMk/>
            <pc:sldMk cId="1876300048" sldId="371"/>
            <ac:picMk id="8" creationId="{9C6BE664-84C4-006A-A161-556F42C57E07}"/>
          </ac:picMkLst>
        </pc:picChg>
        <pc:picChg chg="add del mod">
          <ac:chgData name="R Vinotha" userId="8317b76b-bb7e-4719-a806-6fdb6c07b811" providerId="ADAL" clId="{63BB8AB4-7F77-4338-831C-E0E76035568D}" dt="2025-05-11T16:48:12.840" v="634" actId="478"/>
          <ac:picMkLst>
            <pc:docMk/>
            <pc:sldMk cId="1876300048" sldId="371"/>
            <ac:picMk id="10" creationId="{40D58EB6-F069-D468-7D88-A13E3F8C5975}"/>
          </ac:picMkLst>
        </pc:picChg>
        <pc:picChg chg="add mod">
          <ac:chgData name="R Vinotha" userId="8317b76b-bb7e-4719-a806-6fdb6c07b811" providerId="ADAL" clId="{63BB8AB4-7F77-4338-831C-E0E76035568D}" dt="2025-05-11T16:48:21.005" v="641" actId="1076"/>
          <ac:picMkLst>
            <pc:docMk/>
            <pc:sldMk cId="1876300048" sldId="371"/>
            <ac:picMk id="12" creationId="{6619948B-A3CE-E5ED-1BA2-00FFCB4F188C}"/>
          </ac:picMkLst>
        </pc:picChg>
      </pc:sldChg>
      <pc:sldChg chg="add del">
        <pc:chgData name="R Vinotha" userId="8317b76b-bb7e-4719-a806-6fdb6c07b811" providerId="ADAL" clId="{63BB8AB4-7F77-4338-831C-E0E76035568D}" dt="2025-05-11T16:45:59.785" v="596" actId="47"/>
        <pc:sldMkLst>
          <pc:docMk/>
          <pc:sldMk cId="2922395729" sldId="371"/>
        </pc:sldMkLst>
      </pc:sldChg>
      <pc:sldChg chg="add">
        <pc:chgData name="R Vinotha" userId="8317b76b-bb7e-4719-a806-6fdb6c07b811" providerId="ADAL" clId="{63BB8AB4-7F77-4338-831C-E0E76035568D}" dt="2025-05-11T16:47:13.406" v="614"/>
        <pc:sldMkLst>
          <pc:docMk/>
          <pc:sldMk cId="887938739" sldId="372"/>
        </pc:sldMkLst>
      </pc:sldChg>
      <pc:sldChg chg="addSp delSp modSp add mod">
        <pc:chgData name="R Vinotha" userId="8317b76b-bb7e-4719-a806-6fdb6c07b811" providerId="ADAL" clId="{63BB8AB4-7F77-4338-831C-E0E76035568D}" dt="2025-05-11T16:47:37.743" v="623" actId="14100"/>
        <pc:sldMkLst>
          <pc:docMk/>
          <pc:sldMk cId="1450974291" sldId="373"/>
        </pc:sldMkLst>
        <pc:picChg chg="add del">
          <ac:chgData name="R Vinotha" userId="8317b76b-bb7e-4719-a806-6fdb6c07b811" providerId="ADAL" clId="{63BB8AB4-7F77-4338-831C-E0E76035568D}" dt="2025-05-11T16:47:23.807" v="619" actId="478"/>
          <ac:picMkLst>
            <pc:docMk/>
            <pc:sldMk cId="1450974291" sldId="373"/>
            <ac:picMk id="5" creationId="{39B37E0B-842C-AAEF-E9D8-5714BD69B7F2}"/>
          </ac:picMkLst>
        </pc:picChg>
        <pc:picChg chg="del">
          <ac:chgData name="R Vinotha" userId="8317b76b-bb7e-4719-a806-6fdb6c07b811" providerId="ADAL" clId="{63BB8AB4-7F77-4338-831C-E0E76035568D}" dt="2025-05-11T16:47:18.280" v="617" actId="478"/>
          <ac:picMkLst>
            <pc:docMk/>
            <pc:sldMk cId="1450974291" sldId="373"/>
            <ac:picMk id="8" creationId="{C07304C2-F17D-05A9-7977-0A851CB39DD3}"/>
          </ac:picMkLst>
        </pc:picChg>
        <pc:picChg chg="add mod">
          <ac:chgData name="R Vinotha" userId="8317b76b-bb7e-4719-a806-6fdb6c07b811" providerId="ADAL" clId="{63BB8AB4-7F77-4338-831C-E0E76035568D}" dt="2025-05-11T16:47:37.743" v="623" actId="14100"/>
          <ac:picMkLst>
            <pc:docMk/>
            <pc:sldMk cId="1450974291" sldId="373"/>
            <ac:picMk id="9" creationId="{B1433C06-CEA6-B929-2E2A-A2283E3EC926}"/>
          </ac:picMkLst>
        </pc:picChg>
      </pc:sldChg>
      <pc:sldChg chg="add del">
        <pc:chgData name="R Vinotha" userId="8317b76b-bb7e-4719-a806-6fdb6c07b811" providerId="ADAL" clId="{63BB8AB4-7F77-4338-831C-E0E76035568D}" dt="2025-05-11T16:47:58.156" v="632"/>
        <pc:sldMkLst>
          <pc:docMk/>
          <pc:sldMk cId="2889948175" sldId="374"/>
        </pc:sldMkLst>
      </pc:sldChg>
      <pc:sldChg chg="add">
        <pc:chgData name="R Vinotha" userId="8317b76b-bb7e-4719-a806-6fdb6c07b811" providerId="ADAL" clId="{63BB8AB4-7F77-4338-831C-E0E76035568D}" dt="2025-05-11T16:48:03.311" v="633"/>
        <pc:sldMkLst>
          <pc:docMk/>
          <pc:sldMk cId="3686985714" sldId="3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66342-8036-46F6-B278-DAA8A32754B3}" type="datetimeFigureOut">
              <a:rPr lang="en-IN" smtClean="0"/>
              <a:t>11-05-2025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7D157-490D-4797-B9C0-C30129B4CD05}" type="slidenum">
              <a:rPr lang="en-IN" smtClean="0"/>
              <a:t>‹#›</a:t>
            </a:fld>
            <a:endParaRPr lang="en-IN"/>
          </a:p>
        </p:txBody>
      </p:sp>
    </p:spTree>
    <p:extLst>
      <p:ext uri="{BB962C8B-B14F-4D97-AF65-F5344CB8AC3E}">
        <p14:creationId xmlns:p14="http://schemas.microsoft.com/office/powerpoint/2010/main" val="207782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27D157-490D-4797-B9C0-C30129B4CD05}" type="slidenum">
              <a:rPr lang="en-IN" smtClean="0"/>
              <a:t>14</a:t>
            </a:fld>
            <a:endParaRPr lang="en-IN"/>
          </a:p>
        </p:txBody>
      </p:sp>
    </p:spTree>
    <p:extLst>
      <p:ext uri="{BB962C8B-B14F-4D97-AF65-F5344CB8AC3E}">
        <p14:creationId xmlns:p14="http://schemas.microsoft.com/office/powerpoint/2010/main" val="79650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92B81-8F07-9AD9-1C58-169FD9E0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0C38E-0CE2-8744-F746-3A3B9D4019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DADBD-45C0-15FC-3CAE-A0D89445EB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DECC9D9-DB63-8071-C0D4-61183AF40C85}"/>
              </a:ext>
            </a:extLst>
          </p:cNvPr>
          <p:cNvSpPr>
            <a:spLocks noGrp="1"/>
          </p:cNvSpPr>
          <p:nvPr>
            <p:ph type="sldNum" sz="quarter" idx="5"/>
          </p:nvPr>
        </p:nvSpPr>
        <p:spPr/>
        <p:txBody>
          <a:bodyPr/>
          <a:lstStyle/>
          <a:p>
            <a:fld id="{C027D157-490D-4797-B9C0-C30129B4CD05}" type="slidenum">
              <a:rPr lang="en-IN" smtClean="0"/>
              <a:t>15</a:t>
            </a:fld>
            <a:endParaRPr lang="en-IN"/>
          </a:p>
        </p:txBody>
      </p:sp>
    </p:spTree>
    <p:extLst>
      <p:ext uri="{BB962C8B-B14F-4D97-AF65-F5344CB8AC3E}">
        <p14:creationId xmlns:p14="http://schemas.microsoft.com/office/powerpoint/2010/main" val="202104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9B74-696C-BF38-4358-1059E474E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6D15E4-A1E1-8AF6-F1C1-E22A47B7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D0AC21-CCCB-B9D8-0521-C635116F87BC}"/>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DAE4C841-9D7F-F206-8F17-EE01D609A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40BEC-A942-25E8-E58E-08B1CC885B99}"/>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392203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1EB-D5EB-89DA-0EB6-230A2CCA13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547720-6313-11A6-BF96-9CFDFC5FC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22597-F59F-28AC-F69E-6C53E33E04A8}"/>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4B77CA4C-497C-9E3F-A891-13277701B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824AF-B4F0-430C-2F06-F62D23B22EDD}"/>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179535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88806-59A8-25F0-9403-ECFF331EE6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92D52B-A439-9E76-7419-9493AC7CA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5A148-9E3E-CC59-01A1-8055C08601AB}"/>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A9EA982F-05C0-9997-173E-DAFDF6027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89013-EB8C-0330-70DB-2BC97F091F97}"/>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14909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3963-5262-3C06-4810-E173E73F1D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D9A4B-7132-90E7-BC98-8A9C3CB6C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CB410-96D1-E07C-7D44-DDCBD2929541}"/>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148EBF8E-168D-77C2-6624-0248BA89B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4D0F2-52F5-5C06-B145-5E6493303E89}"/>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263974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B058-0619-0BA5-3E84-9B4A50659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594F97-01CD-58FA-CF4A-BFEF4B249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62CAB-000F-9417-A6FA-6BBEB523491B}"/>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37611FA2-1B9F-6779-C80D-4AB7C3B0B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3C659-452C-BCD3-4BDC-8F7C72B39BE0}"/>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162531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AE3-5B1D-C432-B1E9-D8D423878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FFFB5-2CC7-AF93-7FF9-00772F8CF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8FDC39-43D6-FC13-CD25-8F8A24C2E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F98166-BE5A-4F51-5600-21BF875A5FF9}"/>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6" name="Footer Placeholder 5">
            <a:extLst>
              <a:ext uri="{FF2B5EF4-FFF2-40B4-BE49-F238E27FC236}">
                <a16:creationId xmlns:a16="http://schemas.microsoft.com/office/drawing/2014/main" id="{69A7C3F9-05A0-8835-B0A5-BF156B115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51712-78A2-B842-3BC1-F0BD6F765450}"/>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198349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4EAE-6C5B-33F4-406A-C8578A8BCC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780CD-7854-8C7F-63BC-7C57880D2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073C29-751F-9CA0-5EAC-92103FFBA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0729B3-8815-C9C0-D8F0-28D27845B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631C9-3B71-5111-4F72-72545B228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BE1CDE-84A0-63D2-6866-7C210EBAD735}"/>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8" name="Footer Placeholder 7">
            <a:extLst>
              <a:ext uri="{FF2B5EF4-FFF2-40B4-BE49-F238E27FC236}">
                <a16:creationId xmlns:a16="http://schemas.microsoft.com/office/drawing/2014/main" id="{2E6095C1-1930-79A8-10D2-4D71DEF8C5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D71725-F3DB-3730-30A1-1D311A1589A5}"/>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425217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6771-090F-2625-E243-4E2CBFBA4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B97485-56AB-40C8-2110-5568E29717ED}"/>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4" name="Footer Placeholder 3">
            <a:extLst>
              <a:ext uri="{FF2B5EF4-FFF2-40B4-BE49-F238E27FC236}">
                <a16:creationId xmlns:a16="http://schemas.microsoft.com/office/drawing/2014/main" id="{04A4C3CD-558D-1670-C2E0-738A05F803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91C01-7312-D4EA-5E85-A0991721D548}"/>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28108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39BDB6-F83C-66B2-C283-9443E283DF4E}"/>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3" name="Footer Placeholder 2">
            <a:extLst>
              <a:ext uri="{FF2B5EF4-FFF2-40B4-BE49-F238E27FC236}">
                <a16:creationId xmlns:a16="http://schemas.microsoft.com/office/drawing/2014/main" id="{0AC7D640-3EAB-2BE2-009C-2F2A0B9970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9ECFE9-E0A0-1537-4490-52FFBB5C068A}"/>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91562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6CB3-5298-3225-2289-B8A89923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8CF1A1-A949-3F65-DD06-72E54FC0D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698ACC-82B8-7DF3-F406-361049A94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68EDC-45F7-599C-8899-98D48E4290DC}"/>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6" name="Footer Placeholder 5">
            <a:extLst>
              <a:ext uri="{FF2B5EF4-FFF2-40B4-BE49-F238E27FC236}">
                <a16:creationId xmlns:a16="http://schemas.microsoft.com/office/drawing/2014/main" id="{1659BB91-64AD-A9BE-26F6-C523C65EB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0215D-2BEC-D360-39F0-EF5F1098FD34}"/>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14045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6959-01D4-D348-2C6E-2BBF3BF0B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D9A54F-8262-CA09-7717-BEF7277DC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2AE59F-9975-D95F-DEC3-DCD33F4B8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A06D7-26C9-D296-FC5C-820EA490E83C}"/>
              </a:ext>
            </a:extLst>
          </p:cNvPr>
          <p:cNvSpPr>
            <a:spLocks noGrp="1"/>
          </p:cNvSpPr>
          <p:nvPr>
            <p:ph type="dt" sz="half" idx="10"/>
          </p:nvPr>
        </p:nvSpPr>
        <p:spPr/>
        <p:txBody>
          <a:bodyPr/>
          <a:lstStyle/>
          <a:p>
            <a:fld id="{BD4146C6-DC0A-496E-92AB-F0263B338B4F}" type="datetimeFigureOut">
              <a:rPr lang="en-IN" smtClean="0"/>
              <a:t>11-05-2025</a:t>
            </a:fld>
            <a:endParaRPr lang="en-IN"/>
          </a:p>
        </p:txBody>
      </p:sp>
      <p:sp>
        <p:nvSpPr>
          <p:cNvPr id="6" name="Footer Placeholder 5">
            <a:extLst>
              <a:ext uri="{FF2B5EF4-FFF2-40B4-BE49-F238E27FC236}">
                <a16:creationId xmlns:a16="http://schemas.microsoft.com/office/drawing/2014/main" id="{8FC6AFD6-01BA-36CB-3EF7-C2E7BC622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98A3B-DA03-CC9C-3894-C5CFF2ED42FE}"/>
              </a:ext>
            </a:extLst>
          </p:cNvPr>
          <p:cNvSpPr>
            <a:spLocks noGrp="1"/>
          </p:cNvSpPr>
          <p:nvPr>
            <p:ph type="sldNum" sz="quarter" idx="12"/>
          </p:nvPr>
        </p:nvSpPr>
        <p:spPr/>
        <p:txBody>
          <a:bodyPr/>
          <a:lstStyle/>
          <a:p>
            <a:fld id="{E88CFECE-6608-48E3-AFD4-4FD7B57FB138}" type="slidenum">
              <a:rPr lang="en-IN" smtClean="0"/>
              <a:t>‹#›</a:t>
            </a:fld>
            <a:endParaRPr lang="en-IN"/>
          </a:p>
        </p:txBody>
      </p:sp>
    </p:spTree>
    <p:extLst>
      <p:ext uri="{BB962C8B-B14F-4D97-AF65-F5344CB8AC3E}">
        <p14:creationId xmlns:p14="http://schemas.microsoft.com/office/powerpoint/2010/main" val="353629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4D2B9-5925-A3C0-C77C-5A2AC8BCA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2C67C9-219E-0AE8-AA2E-263B43529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CA473-1508-7B83-CC55-EDADB3392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4146C6-DC0A-496E-92AB-F0263B338B4F}" type="datetimeFigureOut">
              <a:rPr lang="en-IN" smtClean="0"/>
              <a:t>11-05-2025</a:t>
            </a:fld>
            <a:endParaRPr lang="en-IN"/>
          </a:p>
        </p:txBody>
      </p:sp>
      <p:sp>
        <p:nvSpPr>
          <p:cNvPr id="5" name="Footer Placeholder 4">
            <a:extLst>
              <a:ext uri="{FF2B5EF4-FFF2-40B4-BE49-F238E27FC236}">
                <a16:creationId xmlns:a16="http://schemas.microsoft.com/office/drawing/2014/main" id="{16C2D8C0-1832-9677-2222-3C1BCF2C6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A04C6AF-938B-51D2-434C-149DEB532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8CFECE-6608-48E3-AFD4-4FD7B57FB138}" type="slidenum">
              <a:rPr lang="en-IN" smtClean="0"/>
              <a:t>‹#›</a:t>
            </a:fld>
            <a:endParaRPr lang="en-IN"/>
          </a:p>
        </p:txBody>
      </p:sp>
    </p:spTree>
    <p:extLst>
      <p:ext uri="{BB962C8B-B14F-4D97-AF65-F5344CB8AC3E}">
        <p14:creationId xmlns:p14="http://schemas.microsoft.com/office/powerpoint/2010/main" val="138933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422400" y="274320"/>
            <a:ext cx="9347200" cy="573087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panose="020F0502020204030204"/>
              <a:buNone/>
            </a:pPr>
            <a:r>
              <a:rPr lang="en-IN" sz="2700" b="1" dirty="0">
                <a:latin typeface="Times New Roman" panose="02020603050405020304" pitchFamily="18" charset="0"/>
                <a:cs typeface="Times New Roman" panose="02020603050405020304" pitchFamily="18" charset="0"/>
              </a:rPr>
              <a:t>SRM INSTITUTE OF SCIENCE AND TECHNOLOGY</a:t>
            </a:r>
            <a:br>
              <a:rPr lang="en-IN" sz="27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RAMAPURAM</a:t>
            </a:r>
            <a:br>
              <a:rPr lang="en-IN" sz="2000" b="1"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FACULTY OF ENGINEERING AND TECHNOLOGY</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DEPARTMENT OF INFORMATION TECHNOLOGY</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18CSP109L-Major Project</a:t>
            </a:r>
            <a:br>
              <a:rPr lang="en-IN" sz="2200" b="1" dirty="0">
                <a:latin typeface="Times New Roman" panose="02020603050405020304" pitchFamily="18" charset="0"/>
                <a:cs typeface="Times New Roman" panose="02020603050405020304" pitchFamily="18" charset="0"/>
              </a:rPr>
            </a:br>
            <a:br>
              <a:rPr lang="en-IN" sz="2200" b="1" dirty="0">
                <a:latin typeface="Times New Roman" panose="02020603050405020304" pitchFamily="18" charset="0"/>
                <a:cs typeface="Times New Roman" panose="02020603050405020304" pitchFamily="18" charset="0"/>
              </a:rPr>
            </a:br>
            <a:br>
              <a:rPr lang="en-IN" sz="2200" b="1" u="sng"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PRECISION MODELING FOR POST-HCT SURVIVAL: A MACHINE LEARNING FRAMEWORK FOR EQUITABLE AND ACCURATE PREDICTIONS</a:t>
            </a:r>
            <a:br>
              <a:rPr lang="en-IN" sz="3100" b="1" u="sng" dirty="0">
                <a:latin typeface="Times New Roman" panose="02020603050405020304" pitchFamily="18" charset="0"/>
                <a:cs typeface="Times New Roman" panose="02020603050405020304" pitchFamily="18" charset="0"/>
              </a:rPr>
            </a:br>
            <a:br>
              <a:rPr lang="en-IN" sz="2200" b="1" u="sng" dirty="0">
                <a:latin typeface="Times New Roman" panose="02020603050405020304" pitchFamily="18" charset="0"/>
                <a:cs typeface="Times New Roman" panose="02020603050405020304" pitchFamily="18" charset="0"/>
              </a:rPr>
            </a:br>
            <a:r>
              <a:rPr lang="en-IN" sz="2700" b="1" u="sng" dirty="0">
                <a:latin typeface="Times New Roman" panose="02020603050405020304" pitchFamily="18" charset="0"/>
                <a:cs typeface="Times New Roman" panose="02020603050405020304" pitchFamily="18" charset="0"/>
              </a:rPr>
              <a:t>Batch Members</a:t>
            </a:r>
            <a:br>
              <a:rPr lang="en-IN" sz="2200" b="1" u="sng"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DHINESH KUMAR S (RA2111008020171)</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VINOTHA R (RA2111008020172)</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MORPHEUS VIBAEN J (RA2111008020183)</a:t>
            </a:r>
            <a:br>
              <a:rPr lang="en-IN" sz="2200" b="1" u="sng" dirty="0">
                <a:latin typeface="Times New Roman" panose="02020603050405020304" pitchFamily="18" charset="0"/>
                <a:cs typeface="Times New Roman" panose="02020603050405020304" pitchFamily="18" charset="0"/>
              </a:rPr>
            </a:br>
            <a:br>
              <a:rPr lang="en-IN" sz="2200" b="1" u="sng" dirty="0">
                <a:latin typeface="Times New Roman" panose="02020603050405020304" pitchFamily="18" charset="0"/>
                <a:cs typeface="Times New Roman" panose="02020603050405020304" pitchFamily="18" charset="0"/>
              </a:rPr>
            </a:br>
            <a:r>
              <a:rPr lang="en-IN" sz="2700" b="1" u="sng" dirty="0">
                <a:latin typeface="Times New Roman" panose="02020603050405020304" pitchFamily="18" charset="0"/>
                <a:cs typeface="Times New Roman" panose="02020603050405020304" pitchFamily="18" charset="0"/>
              </a:rPr>
              <a:t>Supervisor Name with Designation</a:t>
            </a:r>
            <a:br>
              <a:rPr lang="en-IN" sz="6000" b="1" u="sng" dirty="0">
                <a:latin typeface="Times New Roman" panose="02020603050405020304" pitchFamily="18" charset="0"/>
                <a:cs typeface="Times New Roman" panose="02020603050405020304" pitchFamily="18" charset="0"/>
              </a:rPr>
            </a:br>
            <a:r>
              <a:rPr lang="en-IN" sz="2200" dirty="0" err="1">
                <a:latin typeface="Times New Roman" panose="02020603050405020304" pitchFamily="18" charset="0"/>
                <a:cs typeface="Times New Roman" panose="02020603050405020304" pitchFamily="18" charset="0"/>
              </a:rPr>
              <a:t>Dr.Rajalakshmi</a:t>
            </a:r>
            <a:r>
              <a:rPr lang="en-IN" sz="2200" dirty="0">
                <a:latin typeface="Times New Roman" panose="02020603050405020304" pitchFamily="18" charset="0"/>
                <a:cs typeface="Times New Roman" panose="02020603050405020304" pitchFamily="18" charset="0"/>
              </a:rPr>
              <a:t>(A/P /IT)</a:t>
            </a:r>
            <a:endParaRPr sz="2000" dirty="0">
              <a:latin typeface="Times New Roman" panose="02020603050405020304" pitchFamily="18" charset="0"/>
              <a:cs typeface="Times New Roman" panose="02020603050405020304" pitchFamily="18" charset="0"/>
            </a:endParaRPr>
          </a:p>
        </p:txBody>
      </p:sp>
      <p:pic>
        <p:nvPicPr>
          <p:cNvPr id="2" name="Google Shape;111;p4">
            <a:extLst>
              <a:ext uri="{FF2B5EF4-FFF2-40B4-BE49-F238E27FC236}">
                <a16:creationId xmlns:a16="http://schemas.microsoft.com/office/drawing/2014/main" id="{BEDFC584-6FCF-12A2-7519-0922AD469A7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1D217-DA89-10D5-30B0-BD8EDBFDE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2F9257-6012-1086-147C-3E85520A704C}"/>
              </a:ext>
            </a:extLst>
          </p:cNvPr>
          <p:cNvSpPr>
            <a:spLocks noGrp="1"/>
          </p:cNvSpPr>
          <p:nvPr>
            <p:ph type="title"/>
          </p:nvPr>
        </p:nvSpPr>
        <p:spPr>
          <a:xfrm>
            <a:off x="838200" y="397243"/>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Advantage</a:t>
            </a:r>
          </a:p>
        </p:txBody>
      </p:sp>
      <p:sp>
        <p:nvSpPr>
          <p:cNvPr id="3" name="Rectangle 1">
            <a:extLst>
              <a:ext uri="{FF2B5EF4-FFF2-40B4-BE49-F238E27FC236}">
                <a16:creationId xmlns:a16="http://schemas.microsoft.com/office/drawing/2014/main" id="{F0E4F5FA-8BB0-AD9C-E50C-94A2A6EA20E6}"/>
              </a:ext>
            </a:extLst>
          </p:cNvPr>
          <p:cNvSpPr>
            <a:spLocks noChangeArrowheads="1"/>
          </p:cNvSpPr>
          <p:nvPr/>
        </p:nvSpPr>
        <p:spPr bwMode="auto">
          <a:xfrm>
            <a:off x="838200" y="1339710"/>
            <a:ext cx="11243733" cy="208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Bef>
                <a:spcPts val="1000"/>
              </a:spcBef>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Reduces Overfitting: </a:t>
            </a:r>
            <a:r>
              <a:rPr lang="en-US" dirty="0">
                <a:latin typeface="Times New Roman" panose="02020603050405020304" pitchFamily="18" charset="0"/>
                <a:cs typeface="Times New Roman" panose="02020603050405020304" pitchFamily="18" charset="0"/>
              </a:rPr>
              <a:t>by averaging multiple decision trees</a:t>
            </a:r>
          </a:p>
          <a:p>
            <a:pPr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preprocessing</a:t>
            </a:r>
            <a:endParaRPr lang="en-US" dirty="0">
              <a:latin typeface="Times New Roman" panose="02020603050405020304" pitchFamily="18" charset="0"/>
              <a:cs typeface="Times New Roman" panose="02020603050405020304" pitchFamily="18" charset="0"/>
            </a:endParaRPr>
          </a:p>
          <a:p>
            <a:pPr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recall, stability, interpretability, and ease of use</a:t>
            </a:r>
            <a:endParaRPr lang="en-IN" dirty="0">
              <a:latin typeface="Times New Roman" panose="02020603050405020304" pitchFamily="18" charset="0"/>
              <a:cs typeface="Times New Roman" panose="02020603050405020304" pitchFamily="18" charset="0"/>
            </a:endParaRPr>
          </a:p>
          <a:p>
            <a:pPr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Resistant to Noisy Data</a:t>
            </a:r>
          </a:p>
        </p:txBody>
      </p:sp>
      <p:pic>
        <p:nvPicPr>
          <p:cNvPr id="4" name="Google Shape;111;p4">
            <a:extLst>
              <a:ext uri="{FF2B5EF4-FFF2-40B4-BE49-F238E27FC236}">
                <a16:creationId xmlns:a16="http://schemas.microsoft.com/office/drawing/2014/main" id="{030770F1-CF09-B282-8B8E-E5B5C3BC034B}"/>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75889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1725-E5D8-F336-30CE-1C4518B02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B4BB9-584F-9D33-3F44-DD7736D5CD87}"/>
              </a:ext>
            </a:extLst>
          </p:cNvPr>
          <p:cNvSpPr>
            <a:spLocks noGrp="1"/>
          </p:cNvSpPr>
          <p:nvPr>
            <p:ph type="title"/>
          </p:nvPr>
        </p:nvSpPr>
        <p:spPr>
          <a:xfrm>
            <a:off x="289752" y="2957766"/>
            <a:ext cx="5993743"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Architecture</a:t>
            </a:r>
          </a:p>
        </p:txBody>
      </p:sp>
      <p:pic>
        <p:nvPicPr>
          <p:cNvPr id="5" name="Picture 4" descr="A diagram of a software model&#10;&#10;AI-generated content may be incorrect.">
            <a:extLst>
              <a:ext uri="{FF2B5EF4-FFF2-40B4-BE49-F238E27FC236}">
                <a16:creationId xmlns:a16="http://schemas.microsoft.com/office/drawing/2014/main" id="{F8626EE8-85F8-D14F-CF4F-BD9A3E416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92312"/>
            <a:ext cx="5623559" cy="6765688"/>
          </a:xfrm>
          <a:prstGeom prst="rect">
            <a:avLst/>
          </a:prstGeom>
        </p:spPr>
      </p:pic>
      <p:pic>
        <p:nvPicPr>
          <p:cNvPr id="3" name="Google Shape;111;p4">
            <a:extLst>
              <a:ext uri="{FF2B5EF4-FFF2-40B4-BE49-F238E27FC236}">
                <a16:creationId xmlns:a16="http://schemas.microsoft.com/office/drawing/2014/main" id="{AAA9C74E-3B9A-03DD-82BA-A3A19F00E326}"/>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341082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690" y="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Technology Stack</a:t>
            </a:r>
          </a:p>
        </p:txBody>
      </p:sp>
      <p:sp>
        <p:nvSpPr>
          <p:cNvPr id="3" name="Content Placeholder 2"/>
          <p:cNvSpPr>
            <a:spLocks noGrp="1"/>
          </p:cNvSpPr>
          <p:nvPr>
            <p:ph idx="1"/>
          </p:nvPr>
        </p:nvSpPr>
        <p:spPr>
          <a:xfrm>
            <a:off x="926690" y="1219677"/>
            <a:ext cx="10515600" cy="5371589"/>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Programming language: </a:t>
            </a:r>
            <a:r>
              <a:rPr lang="en-IN" sz="1800" b="1" dirty="0">
                <a:latin typeface="Times New Roman" panose="02020603050405020304" pitchFamily="18" charset="0"/>
                <a:cs typeface="Times New Roman" panose="02020603050405020304" pitchFamily="18" charset="0"/>
              </a:rPr>
              <a:t>Python</a:t>
            </a:r>
          </a:p>
          <a:p>
            <a:pPr marL="0" indent="0" algn="just">
              <a:lnSpc>
                <a:spcPct val="150000"/>
              </a:lnSpc>
              <a:buNone/>
            </a:pPr>
            <a:endParaRPr lang="en-IN" sz="8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Libraries &amp; Frameworks</a:t>
            </a:r>
          </a:p>
          <a:p>
            <a:pPr marL="0" marR="0" lvl="0" indent="0" algn="just" defTabSz="914400" rtl="0" eaLnBrk="0" fontAlgn="base" latinLnBrk="0" hangingPunct="0">
              <a:lnSpc>
                <a:spcPct val="150000"/>
              </a:lnSpc>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(GPU-enabled):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training the model with a focus on GPU acceleration</a:t>
            </a:r>
          </a:p>
          <a:p>
            <a:pPr marL="0" marR="0" lvl="0" indent="0" algn="just" defTabSz="914400" rtl="0" eaLnBrk="0" fontAlgn="base" latinLnBrk="0" hangingPunct="0">
              <a:lnSpc>
                <a:spcPct val="150000"/>
              </a:lnSpc>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gradient boosting framework that supports large-scale machine learning tasks</a:t>
            </a:r>
          </a:p>
          <a:p>
            <a:pPr marL="0" marR="0" lvl="0" indent="0" algn="just" defTabSz="914400" rtl="0" eaLnBrk="0" fontAlgn="base" latinLnBrk="0" hangingPunct="0">
              <a:lnSpc>
                <a:spcPct val="150000"/>
              </a:lnSpc>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Cox loss):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Another gradient boosting framework for survival analysis, supporting Cox regression loss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1BA70717-B329-5F7C-2A22-D28E6C529E32}"/>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06306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3D5F1-DAD4-5862-A129-905731644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0B6D5-0D8C-28E5-E1E8-D7CC645D4B9D}"/>
              </a:ext>
            </a:extLst>
          </p:cNvPr>
          <p:cNvSpPr>
            <a:spLocks noGrp="1"/>
          </p:cNvSpPr>
          <p:nvPr>
            <p:ph type="title"/>
          </p:nvPr>
        </p:nvSpPr>
        <p:spPr>
          <a:xfrm>
            <a:off x="926690" y="160848"/>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08D463CD-14AD-2CB0-DAB1-35013EB0C212}"/>
              </a:ext>
            </a:extLst>
          </p:cNvPr>
          <p:cNvSpPr>
            <a:spLocks noGrp="1"/>
          </p:cNvSpPr>
          <p:nvPr>
            <p:ph idx="1"/>
          </p:nvPr>
        </p:nvSpPr>
        <p:spPr>
          <a:xfrm>
            <a:off x="926690" y="1325563"/>
            <a:ext cx="10515600" cy="5371589"/>
          </a:xfrm>
        </p:spPr>
        <p:txBody>
          <a:bodyPr>
            <a:noAutofit/>
          </a:bodyPr>
          <a:lstStyle/>
          <a:p>
            <a:pPr marL="0" marR="0" lvl="0" indent="0" algn="just" defTabSz="914400" rtl="0" eaLnBrk="0" fontAlgn="base" latinLnBrk="0" hangingPunct="0">
              <a:lnSpc>
                <a:spcPct val="150000"/>
              </a:lnSpc>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Cox loss):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Another gradient boosting library supporting survival analysis with Cox regression loss</a:t>
            </a:r>
          </a:p>
          <a:p>
            <a:pPr marL="0" marR="0" lvl="0" indent="0" algn="just" defTabSz="914400" rtl="0" eaLnBrk="0" fontAlgn="base" latinLnBrk="0" hangingPunct="0">
              <a:lnSpc>
                <a:spcPct val="150000"/>
              </a:lnSpc>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Kaplan Meier Fitter: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lifelines library, used to transform the event-free survival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efs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efs_time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a single target with Kaplan-Meier estimator</a:t>
            </a:r>
          </a:p>
          <a:p>
            <a:pPr marL="0" marR="0" lvl="0" indent="0" algn="just" defTabSz="914400" rtl="0" eaLnBrk="0" fontAlgn="base" latinLnBrk="0" hangingPunct="0">
              <a:lnSpc>
                <a:spcPct val="150000"/>
              </a:lnSpc>
              <a:buClrTx/>
              <a:buSzTx/>
              <a:buFontTx/>
              <a:buChar char="•"/>
              <a:tabLst/>
            </a:pPr>
            <a:r>
              <a:rPr lang="en-US" altLang="en-US" sz="1800" b="1" dirty="0">
                <a:latin typeface="Times New Roman" panose="02020603050405020304" pitchFamily="18" charset="0"/>
                <a:cs typeface="Times New Roman" panose="02020603050405020304" pitchFamily="18" charset="0"/>
              </a:rPr>
              <a:t>Random Forest: </a:t>
            </a:r>
            <a:r>
              <a:rPr lang="en-US" sz="1800" dirty="0">
                <a:latin typeface="Times New Roman" panose="02020603050405020304" pitchFamily="18" charset="0"/>
                <a:cs typeface="Times New Roman" panose="02020603050405020304" pitchFamily="18" charset="0"/>
              </a:rPr>
              <a:t>An ensemble learning method that builds multiple decision trees and aggregates their predictions to improve accuracy and reduce overfitting</a:t>
            </a:r>
            <a:endParaRPr lang="en-US" altLang="en-US" sz="1800"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99636739-95CA-93B3-D87F-59CD3C42D3CF}"/>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252990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8E6E-0B46-FB87-8B34-3EDBCD18C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02243-7A0B-FE19-BFCE-9A7231D723B8}"/>
              </a:ext>
            </a:extLst>
          </p:cNvPr>
          <p:cNvSpPr>
            <a:spLocks noGrp="1"/>
          </p:cNvSpPr>
          <p:nvPr>
            <p:ph type="title"/>
          </p:nvPr>
        </p:nvSpPr>
        <p:spPr>
          <a:xfrm>
            <a:off x="838200" y="-1127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47BE7E47-97FE-BD0F-4888-2007D9F45246}"/>
              </a:ext>
            </a:extLst>
          </p:cNvPr>
          <p:cNvSpPr>
            <a:spLocks noGrp="1"/>
          </p:cNvSpPr>
          <p:nvPr>
            <p:ph idx="1"/>
          </p:nvPr>
        </p:nvSpPr>
        <p:spPr>
          <a:xfrm>
            <a:off x="838200" y="1238404"/>
            <a:ext cx="10515600" cy="5487516"/>
          </a:xfrm>
        </p:spPr>
        <p:txBody>
          <a:bodyPr>
            <a:no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1) Machine Learning Techniques</a:t>
            </a:r>
          </a:p>
          <a:p>
            <a:pPr marL="0" lvl="1" indent="0" algn="just" eaLnBrk="0" fontAlgn="base" hangingPunct="0">
              <a:lnSpc>
                <a:spcPct val="150000"/>
              </a:lnSpc>
              <a:spcBef>
                <a:spcPts val="1000"/>
              </a:spcBef>
              <a:spcAft>
                <a:spcPct val="0"/>
              </a:spcAft>
              <a:buFontTx/>
              <a:buChar char="•"/>
            </a:pPr>
            <a:r>
              <a:rPr lang="en-US" altLang="en-US" sz="1800" b="1" dirty="0">
                <a:latin typeface="Times New Roman" panose="02020603050405020304" pitchFamily="18" charset="0"/>
                <a:cs typeface="Times New Roman" panose="02020603050405020304" pitchFamily="18" charset="0"/>
              </a:rPr>
              <a:t> Survival Analysis: </a:t>
            </a:r>
            <a:r>
              <a:rPr lang="en-US" altLang="en-US" sz="1800" dirty="0">
                <a:latin typeface="Times New Roman" panose="02020603050405020304" pitchFamily="18" charset="0"/>
                <a:cs typeface="Times New Roman" panose="02020603050405020304" pitchFamily="18" charset="0"/>
              </a:rPr>
              <a:t>The focus is on survival models, particularly using Cox proportional hazards regression for modeling survival data</a:t>
            </a:r>
          </a:p>
          <a:p>
            <a:pPr marL="0" lvl="1" indent="0" algn="just" eaLnBrk="0" fontAlgn="base" hangingPunct="0">
              <a:lnSpc>
                <a:spcPct val="150000"/>
              </a:lnSpc>
              <a:spcBef>
                <a:spcPts val="1000"/>
              </a:spcBef>
              <a:spcAft>
                <a:spcPct val="0"/>
              </a:spcAft>
              <a:buFontTx/>
              <a:buChar char="•"/>
            </a:pPr>
            <a:r>
              <a:rPr lang="en-US" altLang="en-US" sz="1800" b="1" dirty="0">
                <a:latin typeface="Times New Roman" panose="02020603050405020304" pitchFamily="18" charset="0"/>
                <a:cs typeface="Times New Roman" panose="02020603050405020304" pitchFamily="18" charset="0"/>
              </a:rPr>
              <a:t> Ensemble Modeling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Ensembling</a:t>
            </a:r>
            <a:r>
              <a:rPr lang="en-US" altLang="en-US" sz="1800" dirty="0">
                <a:latin typeface="Times New Roman" panose="02020603050405020304" pitchFamily="18" charset="0"/>
                <a:cs typeface="Times New Roman" panose="02020603050405020304" pitchFamily="18" charset="0"/>
              </a:rPr>
              <a:t> multiple models using ranked predictions to create a final model output</a:t>
            </a:r>
          </a:p>
          <a:p>
            <a:pPr marL="0" lvl="1" indent="0" algn="just" eaLnBrk="0" fontAlgn="base" hangingPunct="0">
              <a:lnSpc>
                <a:spcPct val="100000"/>
              </a:lnSpc>
              <a:spcBef>
                <a:spcPts val="1000"/>
              </a:spcBef>
              <a:spcAft>
                <a:spcPct val="0"/>
              </a:spcAft>
              <a:buFontTx/>
              <a:buChar char="•"/>
            </a:pPr>
            <a:endParaRPr lang="en-US" altLang="en-US" sz="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2)Data Handling</a:t>
            </a:r>
          </a:p>
          <a:p>
            <a:pPr algn="just">
              <a:lnSpc>
                <a:spcPct val="150000"/>
              </a:lnSpc>
            </a:pPr>
            <a:r>
              <a:rPr lang="en-US" sz="1800" b="1" dirty="0">
                <a:latin typeface="Times New Roman" panose="02020603050405020304" pitchFamily="18" charset="0"/>
                <a:cs typeface="Times New Roman" panose="02020603050405020304" pitchFamily="18" charset="0"/>
              </a:rPr>
              <a:t>Pandas</a:t>
            </a:r>
            <a:r>
              <a:rPr lang="en-US" sz="1800" dirty="0">
                <a:latin typeface="Times New Roman" panose="02020603050405020304" pitchFamily="18" charset="0"/>
                <a:cs typeface="Times New Roman" panose="02020603050405020304" pitchFamily="18" charset="0"/>
              </a:rPr>
              <a:t>: For data manipulation and transformation</a:t>
            </a:r>
          </a:p>
          <a:p>
            <a:pPr algn="just">
              <a:lnSpc>
                <a:spcPct val="150000"/>
              </a:lnSpc>
            </a:pPr>
            <a:r>
              <a:rPr lang="en-US" sz="1800" b="1" dirty="0">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For numerical computations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D64C23AB-1B11-C8BC-90FD-EA8729E20B4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334308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CBA46-CF0C-CD56-F34D-CDE98C410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706B0-B8A7-2E04-39E6-C9B1317635D0}"/>
              </a:ext>
            </a:extLst>
          </p:cNvPr>
          <p:cNvSpPr>
            <a:spLocks noGrp="1"/>
          </p:cNvSpPr>
          <p:nvPr>
            <p:ph type="title"/>
          </p:nvPr>
        </p:nvSpPr>
        <p:spPr>
          <a:xfrm>
            <a:off x="838200" y="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19AB1C7B-FF2B-C1E9-7D3A-D3F0508A7DC7}"/>
              </a:ext>
            </a:extLst>
          </p:cNvPr>
          <p:cNvSpPr>
            <a:spLocks noGrp="1"/>
          </p:cNvSpPr>
          <p:nvPr>
            <p:ph idx="1"/>
          </p:nvPr>
        </p:nvSpPr>
        <p:spPr>
          <a:xfrm>
            <a:off x="838200" y="1238404"/>
            <a:ext cx="10515600" cy="5487516"/>
          </a:xfrm>
        </p:spPr>
        <p:txBody>
          <a:bodyPr>
            <a:noAutofit/>
          </a:bodyPr>
          <a:lstStyle/>
          <a:p>
            <a:pPr marL="0" indent="0" algn="just" rtl="0" eaLnBrk="1" latinLnBrk="0" hangingPunct="1">
              <a:lnSpc>
                <a:spcPct val="150000"/>
              </a:lnSpc>
              <a:spcBef>
                <a:spcPts val="1000"/>
              </a:spcBef>
              <a:buNone/>
            </a:pPr>
            <a:r>
              <a:rPr lang="en-US" sz="1800" b="1" kern="1200" dirty="0">
                <a:solidFill>
                  <a:srgbClr val="000000"/>
                </a:solidFill>
                <a:effectLst/>
                <a:latin typeface="Times New Roman" panose="02020603050405020304" pitchFamily="18" charset="0"/>
                <a:ea typeface="+mn-ea"/>
                <a:cs typeface="Times New Roman" panose="02020603050405020304" pitchFamily="18" charset="0"/>
              </a:rPr>
              <a:t>3)Modeling approaches for training</a:t>
            </a:r>
            <a:endParaRPr lang="en-IN" sz="1800" dirty="0">
              <a:effectLst/>
            </a:endParaRPr>
          </a:p>
          <a:p>
            <a:pPr algn="just">
              <a:lnSpc>
                <a:spcPct val="150000"/>
              </a:lnSpc>
            </a:pPr>
            <a:r>
              <a:rPr lang="en-US" sz="1800" b="1" kern="1200" dirty="0">
                <a:solidFill>
                  <a:srgbClr val="000000"/>
                </a:solidFill>
                <a:effectLst/>
                <a:latin typeface="Times New Roman" panose="02020603050405020304" pitchFamily="18" charset="0"/>
                <a:ea typeface="+mn-ea"/>
                <a:cs typeface="Times New Roman" panose="02020603050405020304" pitchFamily="18" charset="0"/>
              </a:rPr>
              <a:t>Survival Model with Cox Loss: </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Models like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XGBoost</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Cox and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CatBoost</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Cox are trained with event-free survival time and target transformed using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KaplanMeierFitter</a:t>
            </a:r>
            <a:endParaRPr lang="en-IN" sz="1800" dirty="0">
              <a:effectLst/>
            </a:endParaRPr>
          </a:p>
          <a:p>
            <a:pPr marL="0" indent="0" algn="just" rtl="0" eaLnBrk="1" latinLnBrk="0" hangingPunct="1">
              <a:lnSpc>
                <a:spcPct val="150000"/>
              </a:lnSpc>
              <a:spcBef>
                <a:spcPts val="1000"/>
              </a:spcBef>
            </a:pPr>
            <a:r>
              <a:rPr lang="en-US" sz="1800" b="1" kern="1200" dirty="0">
                <a:solidFill>
                  <a:srgbClr val="000000"/>
                </a:solidFill>
                <a:effectLst/>
                <a:latin typeface="Times New Roman" panose="02020603050405020304" pitchFamily="18" charset="0"/>
                <a:ea typeface="+mn-ea"/>
                <a:cs typeface="Times New Roman" panose="02020603050405020304" pitchFamily="18" charset="0"/>
              </a:rPr>
              <a:t>   Proxy Risk Score with Regression Loss</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LightGBM</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XGBoost</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and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CatBoost</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are trained with the transformed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efs</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and </a:t>
            </a: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efs_time</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as a regression target</a:t>
            </a:r>
            <a:endParaRPr lang="en-IN" sz="1800" dirty="0">
              <a:effectLst/>
            </a:endParaRPr>
          </a:p>
        </p:txBody>
      </p:sp>
      <p:pic>
        <p:nvPicPr>
          <p:cNvPr id="4" name="Google Shape;111;p4">
            <a:extLst>
              <a:ext uri="{FF2B5EF4-FFF2-40B4-BE49-F238E27FC236}">
                <a16:creationId xmlns:a16="http://schemas.microsoft.com/office/drawing/2014/main" id="{89B2843E-E176-B618-FBC8-5E05CDFAD4D6}"/>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321388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8669C-96FD-6687-9CC9-CEB37BF4E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58106-AC05-1672-BF52-69FB8C95F125}"/>
              </a:ext>
            </a:extLst>
          </p:cNvPr>
          <p:cNvSpPr>
            <a:spLocks noGrp="1"/>
          </p:cNvSpPr>
          <p:nvPr>
            <p:ph type="title"/>
          </p:nvPr>
        </p:nvSpPr>
        <p:spPr>
          <a:xfrm>
            <a:off x="838200" y="15210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Module/Methodology</a:t>
            </a:r>
          </a:p>
        </p:txBody>
      </p:sp>
      <p:sp>
        <p:nvSpPr>
          <p:cNvPr id="3" name="Rectangle 1">
            <a:extLst>
              <a:ext uri="{FF2B5EF4-FFF2-40B4-BE49-F238E27FC236}">
                <a16:creationId xmlns:a16="http://schemas.microsoft.com/office/drawing/2014/main" id="{81884285-647B-439D-92D3-2F54B0FD0954}"/>
              </a:ext>
            </a:extLst>
          </p:cNvPr>
          <p:cNvSpPr>
            <a:spLocks noChangeArrowheads="1"/>
          </p:cNvSpPr>
          <p:nvPr/>
        </p:nvSpPr>
        <p:spPr bwMode="auto">
          <a:xfrm>
            <a:off x="838200" y="1412294"/>
            <a:ext cx="10515600" cy="40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Bef>
                <a:spcPts val="1000"/>
              </a:spcBef>
            </a:pPr>
            <a:r>
              <a:rPr lang="en-IN" b="1" dirty="0">
                <a:solidFill>
                  <a:srgbClr val="000000"/>
                </a:solidFill>
                <a:latin typeface="Times New Roman" panose="02020603050405020304" pitchFamily="18" charset="0"/>
                <a:cs typeface="Times New Roman" panose="02020603050405020304" pitchFamily="18" charset="0"/>
              </a:rPr>
              <a:t>1) </a:t>
            </a:r>
            <a:r>
              <a:rPr lang="en-IN" b="1" dirty="0" err="1">
                <a:solidFill>
                  <a:srgbClr val="000000"/>
                </a:solidFill>
                <a:latin typeface="Times New Roman" panose="02020603050405020304" pitchFamily="18" charset="0"/>
                <a:cs typeface="Times New Roman" panose="02020603050405020304" pitchFamily="18" charset="0"/>
              </a:rPr>
              <a:t>XGBoost</a:t>
            </a:r>
            <a:r>
              <a:rPr lang="en-IN" b="1" dirty="0">
                <a:solidFill>
                  <a:srgbClr val="000000"/>
                </a:solidFill>
                <a:latin typeface="Times New Roman" panose="02020603050405020304" pitchFamily="18" charset="0"/>
                <a:cs typeface="Times New Roman" panose="02020603050405020304" pitchFamily="18" charset="0"/>
              </a:rPr>
              <a:t> with </a:t>
            </a:r>
            <a:r>
              <a:rPr lang="en-IN" b="1" dirty="0" err="1">
                <a:solidFill>
                  <a:srgbClr val="000000"/>
                </a:solidFill>
                <a:latin typeface="Times New Roman" panose="02020603050405020304" pitchFamily="18" charset="0"/>
                <a:cs typeface="Times New Roman" panose="02020603050405020304" pitchFamily="18" charset="0"/>
              </a:rPr>
              <a:t>KaplanMeier</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spcBef>
                <a:spcPts val="1000"/>
              </a:spcBef>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Utilized Kaplan-Meier survival analysis with </a:t>
            </a:r>
            <a:r>
              <a:rPr lang="en-IN" dirty="0" err="1">
                <a:solidFill>
                  <a:srgbClr val="000000"/>
                </a:solidFill>
                <a:latin typeface="Times New Roman" panose="02020603050405020304" pitchFamily="18" charset="0"/>
                <a:cs typeface="Times New Roman" panose="02020603050405020304" pitchFamily="18" charset="0"/>
              </a:rPr>
              <a:t>XGBoost</a:t>
            </a:r>
            <a:r>
              <a:rPr lang="en-IN" dirty="0">
                <a:solidFill>
                  <a:srgbClr val="000000"/>
                </a:solidFill>
                <a:latin typeface="Times New Roman" panose="02020603050405020304" pitchFamily="18" charset="0"/>
                <a:cs typeface="Times New Roman" panose="02020603050405020304" pitchFamily="18" charset="0"/>
              </a:rPr>
              <a:t> to predict survival probabilities</a:t>
            </a:r>
          </a:p>
          <a:p>
            <a:pPr marL="285750" indent="-285750" algn="just">
              <a:lnSpc>
                <a:spcPct val="150000"/>
              </a:lnSpc>
              <a:spcBef>
                <a:spcPts val="1000"/>
              </a:spcBef>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Applied 10-fold cross-validation for robust model training</a:t>
            </a:r>
          </a:p>
          <a:p>
            <a:pPr marL="285750" indent="-285750" algn="just">
              <a:lnSpc>
                <a:spcPct val="150000"/>
              </a:lnSpc>
              <a:spcBef>
                <a:spcPts val="1000"/>
              </a:spcBef>
              <a:buFont typeface="Arial" panose="020B0604020202020204" pitchFamily="34" charset="0"/>
              <a:buChar char="•"/>
            </a:pPr>
            <a:endParaRPr lang="en-IN" sz="800" dirty="0">
              <a:solidFill>
                <a:srgbClr val="000000"/>
              </a:solidFill>
              <a:latin typeface="Times New Roman" panose="02020603050405020304" pitchFamily="18" charset="0"/>
              <a:cs typeface="Times New Roman" panose="02020603050405020304" pitchFamily="18" charset="0"/>
            </a:endParaRPr>
          </a:p>
          <a:p>
            <a:pPr algn="just">
              <a:lnSpc>
                <a:spcPct val="150000"/>
              </a:lnSpc>
              <a:spcBef>
                <a:spcPts val="1000"/>
              </a:spcBef>
            </a:pPr>
            <a:r>
              <a:rPr lang="en-IN" b="1" dirty="0">
                <a:solidFill>
                  <a:srgbClr val="000000"/>
                </a:solidFill>
                <a:latin typeface="Times New Roman" panose="02020603050405020304" pitchFamily="18" charset="0"/>
                <a:cs typeface="Times New Roman" panose="02020603050405020304" pitchFamily="18" charset="0"/>
              </a:rPr>
              <a:t>2) </a:t>
            </a:r>
            <a:r>
              <a:rPr lang="en-IN" b="1" dirty="0" err="1">
                <a:solidFill>
                  <a:srgbClr val="000000"/>
                </a:solidFill>
                <a:latin typeface="Times New Roman" panose="02020603050405020304" pitchFamily="18" charset="0"/>
                <a:cs typeface="Times New Roman" panose="02020603050405020304" pitchFamily="18" charset="0"/>
              </a:rPr>
              <a:t>CatBoost</a:t>
            </a:r>
            <a:r>
              <a:rPr lang="en-IN" b="1" dirty="0">
                <a:solidFill>
                  <a:srgbClr val="000000"/>
                </a:solidFill>
                <a:latin typeface="Times New Roman" panose="02020603050405020304" pitchFamily="18" charset="0"/>
                <a:cs typeface="Times New Roman" panose="02020603050405020304" pitchFamily="18" charset="0"/>
              </a:rPr>
              <a:t> with </a:t>
            </a:r>
            <a:r>
              <a:rPr lang="en-IN" b="1" dirty="0" err="1">
                <a:solidFill>
                  <a:srgbClr val="000000"/>
                </a:solidFill>
                <a:latin typeface="Times New Roman" panose="02020603050405020304" pitchFamily="18" charset="0"/>
                <a:cs typeface="Times New Roman" panose="02020603050405020304" pitchFamily="18" charset="0"/>
              </a:rPr>
              <a:t>KaplanMeier</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spcBef>
                <a:spcPts val="1000"/>
              </a:spcBef>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Implemented </a:t>
            </a:r>
            <a:r>
              <a:rPr lang="en-IN" dirty="0" err="1">
                <a:solidFill>
                  <a:srgbClr val="000000"/>
                </a:solidFill>
                <a:latin typeface="Times New Roman" panose="02020603050405020304" pitchFamily="18" charset="0"/>
                <a:cs typeface="Times New Roman" panose="02020603050405020304" pitchFamily="18" charset="0"/>
              </a:rPr>
              <a:t>CatBoost</a:t>
            </a:r>
            <a:r>
              <a:rPr lang="en-IN" dirty="0">
                <a:solidFill>
                  <a:srgbClr val="000000"/>
                </a:solidFill>
                <a:latin typeface="Times New Roman" panose="02020603050405020304" pitchFamily="18" charset="0"/>
                <a:cs typeface="Times New Roman" panose="02020603050405020304" pitchFamily="18" charset="0"/>
              </a:rPr>
              <a:t> with Kaplan-Meier survival </a:t>
            </a:r>
            <a:r>
              <a:rPr lang="en-IN" dirty="0" err="1">
                <a:solidFill>
                  <a:srgbClr val="000000"/>
                </a:solidFill>
                <a:latin typeface="Times New Roman" panose="02020603050405020304" pitchFamily="18" charset="0"/>
                <a:cs typeface="Times New Roman" panose="02020603050405020304" pitchFamily="18" charset="0"/>
              </a:rPr>
              <a:t>modeling</a:t>
            </a:r>
            <a:r>
              <a:rPr lang="en-IN" dirty="0">
                <a:solidFill>
                  <a:srgbClr val="000000"/>
                </a:solidFill>
                <a:latin typeface="Times New Roman" panose="02020603050405020304" pitchFamily="18" charset="0"/>
                <a:cs typeface="Times New Roman" panose="02020603050405020304" pitchFamily="18" charset="0"/>
              </a:rPr>
              <a:t> for handling categorical variables efficiently</a:t>
            </a:r>
          </a:p>
          <a:p>
            <a:pPr marL="285750" indent="-285750" algn="just">
              <a:lnSpc>
                <a:spcPct val="150000"/>
              </a:lnSpc>
              <a:spcBef>
                <a:spcPts val="1000"/>
              </a:spcBef>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Trained using iterative boosting with optimized parameter</a:t>
            </a:r>
          </a:p>
          <a:p>
            <a:pPr algn="just">
              <a:lnSpc>
                <a:spcPct val="150000"/>
              </a:lnSpc>
              <a:spcBef>
                <a:spcPts val="1000"/>
              </a:spcBef>
            </a:pPr>
            <a:endParaRPr lang="en-US"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8B6233B4-433E-6E6A-F1B7-BB9CC775F731}"/>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298189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3A367-2BED-8CC7-6CEE-FF202D2CC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D3A45-0AE5-DB01-C20E-078C285FF98E}"/>
              </a:ext>
            </a:extLst>
          </p:cNvPr>
          <p:cNvSpPr>
            <a:spLocks noGrp="1"/>
          </p:cNvSpPr>
          <p:nvPr>
            <p:ph type="title"/>
          </p:nvPr>
        </p:nvSpPr>
        <p:spPr>
          <a:xfrm>
            <a:off x="838200" y="15210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Module/Methodology</a:t>
            </a:r>
          </a:p>
        </p:txBody>
      </p:sp>
      <p:sp>
        <p:nvSpPr>
          <p:cNvPr id="3" name="Rectangle 1">
            <a:extLst>
              <a:ext uri="{FF2B5EF4-FFF2-40B4-BE49-F238E27FC236}">
                <a16:creationId xmlns:a16="http://schemas.microsoft.com/office/drawing/2014/main" id="{6D84C91A-456E-0B08-6A77-337E97A17756}"/>
              </a:ext>
            </a:extLst>
          </p:cNvPr>
          <p:cNvSpPr>
            <a:spLocks noChangeArrowheads="1"/>
          </p:cNvSpPr>
          <p:nvPr/>
        </p:nvSpPr>
        <p:spPr bwMode="auto">
          <a:xfrm>
            <a:off x="1009497" y="1086302"/>
            <a:ext cx="10515600" cy="349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algn="just" rtl="0" eaLnBrk="1" latinLnBrk="0" hangingPunct="1">
              <a:lnSpc>
                <a:spcPct val="150000"/>
              </a:lnSpc>
              <a:spcBef>
                <a:spcPts val="1000"/>
              </a:spcBef>
              <a:buNone/>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3)</a:t>
            </a:r>
            <a:r>
              <a:rPr lang="en-IN" sz="1800" b="1" kern="1200" dirty="0" err="1">
                <a:solidFill>
                  <a:srgbClr val="000000"/>
                </a:solidFill>
                <a:effectLst/>
                <a:latin typeface="Times New Roman" panose="02020603050405020304" pitchFamily="18" charset="0"/>
                <a:ea typeface="+mn-ea"/>
                <a:cs typeface="Times New Roman" panose="02020603050405020304" pitchFamily="18" charset="0"/>
              </a:rPr>
              <a:t>LightGBM</a:t>
            </a: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 with </a:t>
            </a:r>
            <a:r>
              <a:rPr lang="en-IN" sz="1800" b="1" kern="1200" dirty="0" err="1">
                <a:solidFill>
                  <a:srgbClr val="000000"/>
                </a:solidFill>
                <a:effectLst/>
                <a:latin typeface="Times New Roman" panose="02020603050405020304" pitchFamily="18" charset="0"/>
                <a:ea typeface="+mn-ea"/>
                <a:cs typeface="Times New Roman" panose="02020603050405020304" pitchFamily="18" charset="0"/>
              </a:rPr>
              <a:t>KaplanMeier</a:t>
            </a:r>
            <a:endParaRPr lang="en-IN" b="1" dirty="0"/>
          </a:p>
          <a:p>
            <a:pPr marL="285750" indent="-285750" algn="just" rtl="0" eaLnBrk="1" latinLnBrk="0" hangingPunct="1">
              <a:lnSpc>
                <a:spcPct val="150000"/>
              </a:lnSpc>
              <a:spcBef>
                <a:spcPts val="1000"/>
              </a:spcBef>
              <a:buFont typeface="Arial" panose="020B0604020202020204" pitchFamily="34" charset="0"/>
              <a:buChar char="•"/>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Used </a:t>
            </a:r>
            <a:r>
              <a:rPr lang="en-IN" sz="1800" kern="1200" dirty="0" err="1">
                <a:solidFill>
                  <a:srgbClr val="000000"/>
                </a:solidFill>
                <a:effectLst/>
                <a:latin typeface="Times New Roman" panose="02020603050405020304" pitchFamily="18" charset="0"/>
                <a:ea typeface="+mn-ea"/>
                <a:cs typeface="Times New Roman" panose="02020603050405020304" pitchFamily="18" charset="0"/>
              </a:rPr>
              <a:t>LightGBM</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 for faster training and better handling of large datasets</a:t>
            </a:r>
            <a:endParaRPr lang="en-IN" dirty="0"/>
          </a:p>
          <a:p>
            <a:pPr marL="285750" indent="-285750" algn="just" rtl="0" eaLnBrk="1" latinLnBrk="0" hangingPunct="1">
              <a:lnSpc>
                <a:spcPct val="150000"/>
              </a:lnSpc>
              <a:spcBef>
                <a:spcPts val="1000"/>
              </a:spcBef>
              <a:buFont typeface="Arial" panose="020B0604020202020204" pitchFamily="34" charset="0"/>
              <a:buChar char="•"/>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Applied Kaplan-Meier survival function for event probability estimation</a:t>
            </a:r>
          </a:p>
          <a:p>
            <a:pPr marL="285750" indent="-285750" algn="just" rtl="0" eaLnBrk="1" latinLnBrk="0" hangingPunct="1">
              <a:lnSpc>
                <a:spcPct val="150000"/>
              </a:lnSpc>
              <a:spcBef>
                <a:spcPts val="1000"/>
              </a:spcBef>
              <a:buFont typeface="Arial" panose="020B0604020202020204" pitchFamily="34" charset="0"/>
              <a:buChar char="•"/>
            </a:pPr>
            <a:endParaRPr lang="en-IN" sz="800" dirty="0">
              <a:effectLst/>
            </a:endParaRPr>
          </a:p>
          <a:p>
            <a:pPr marL="0" algn="just" rtl="0" eaLnBrk="1" latinLnBrk="0" hangingPunct="1">
              <a:lnSpc>
                <a:spcPct val="150000"/>
              </a:lnSpc>
              <a:spcBef>
                <a:spcPts val="1000"/>
              </a:spcBef>
              <a:buNone/>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4)</a:t>
            </a:r>
            <a:r>
              <a:rPr lang="en-IN" sz="1800" b="1" kern="1200" dirty="0" err="1">
                <a:solidFill>
                  <a:srgbClr val="000000"/>
                </a:solidFill>
                <a:effectLst/>
                <a:latin typeface="Times New Roman" panose="02020603050405020304" pitchFamily="18" charset="0"/>
                <a:ea typeface="+mn-ea"/>
                <a:cs typeface="Times New Roman" panose="02020603050405020304" pitchFamily="18" charset="0"/>
              </a:rPr>
              <a:t>XGBoost</a:t>
            </a: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 with </a:t>
            </a:r>
            <a:r>
              <a:rPr lang="en-IN" sz="1800" b="1" kern="1200" dirty="0" err="1">
                <a:solidFill>
                  <a:srgbClr val="000000"/>
                </a:solidFill>
                <a:effectLst/>
                <a:latin typeface="Times New Roman" panose="02020603050405020304" pitchFamily="18" charset="0"/>
                <a:ea typeface="+mn-ea"/>
                <a:cs typeface="Times New Roman" panose="02020603050405020304" pitchFamily="18" charset="0"/>
              </a:rPr>
              <a:t>Survival:Cox</a:t>
            </a:r>
            <a:endParaRPr lang="en-IN" b="1" dirty="0"/>
          </a:p>
          <a:p>
            <a:pPr marL="285750" indent="-285750" algn="just" rtl="0" eaLnBrk="1" latinLnBrk="0" hangingPunct="1">
              <a:lnSpc>
                <a:spcPct val="150000"/>
              </a:lnSpc>
              <a:spcBef>
                <a:spcPts val="1000"/>
              </a:spcBef>
              <a:buFont typeface="Arial" panose="020B0604020202020204" pitchFamily="34" charset="0"/>
              <a:buChar char="•"/>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Switched to Cox Proportional Hazards Loss in </a:t>
            </a:r>
            <a:r>
              <a:rPr lang="en-IN" sz="1800" kern="1200" dirty="0" err="1">
                <a:solidFill>
                  <a:srgbClr val="000000"/>
                </a:solidFill>
                <a:effectLst/>
                <a:latin typeface="Times New Roman" panose="02020603050405020304" pitchFamily="18" charset="0"/>
                <a:ea typeface="+mn-ea"/>
                <a:cs typeface="Times New Roman" panose="02020603050405020304" pitchFamily="18" charset="0"/>
              </a:rPr>
              <a:t>XGBoost</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 for time-to-event prediction</a:t>
            </a:r>
            <a:endParaRPr lang="en-IN" dirty="0"/>
          </a:p>
          <a:p>
            <a:pPr marL="285750" indent="-285750" algn="just" rtl="0" eaLnBrk="1" latinLnBrk="0" hangingPunct="1">
              <a:lnSpc>
                <a:spcPct val="150000"/>
              </a:lnSpc>
              <a:spcBef>
                <a:spcPts val="1000"/>
              </a:spcBef>
              <a:buFont typeface="Arial" panose="020B0604020202020204" pitchFamily="34" charset="0"/>
              <a:buChar char="•"/>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Performed feature importance analysis to identify key predictors</a:t>
            </a:r>
            <a:endParaRPr lang="en-IN" dirty="0">
              <a:effectLst/>
            </a:endParaRPr>
          </a:p>
        </p:txBody>
      </p:sp>
      <p:pic>
        <p:nvPicPr>
          <p:cNvPr id="4" name="Google Shape;111;p4">
            <a:extLst>
              <a:ext uri="{FF2B5EF4-FFF2-40B4-BE49-F238E27FC236}">
                <a16:creationId xmlns:a16="http://schemas.microsoft.com/office/drawing/2014/main" id="{9058288F-775E-E4F6-EA0C-E38732D2029A}"/>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252727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AC79E-DA80-F600-BDD4-0ADFB1768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4DE30-2301-E1E3-6631-3BF135E949BC}"/>
              </a:ext>
            </a:extLst>
          </p:cNvPr>
          <p:cNvSpPr>
            <a:spLocks noGrp="1"/>
          </p:cNvSpPr>
          <p:nvPr>
            <p:ph type="title"/>
          </p:nvPr>
        </p:nvSpPr>
        <p:spPr>
          <a:xfrm>
            <a:off x="838200" y="15210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Module/Methodology</a:t>
            </a:r>
          </a:p>
        </p:txBody>
      </p:sp>
      <p:sp>
        <p:nvSpPr>
          <p:cNvPr id="3" name="Rectangle 1">
            <a:extLst>
              <a:ext uri="{FF2B5EF4-FFF2-40B4-BE49-F238E27FC236}">
                <a16:creationId xmlns:a16="http://schemas.microsoft.com/office/drawing/2014/main" id="{2CA6D8FA-7DC3-3A16-C09F-81C8C70A5397}"/>
              </a:ext>
            </a:extLst>
          </p:cNvPr>
          <p:cNvSpPr>
            <a:spLocks noChangeArrowheads="1"/>
          </p:cNvSpPr>
          <p:nvPr/>
        </p:nvSpPr>
        <p:spPr bwMode="auto">
          <a:xfrm>
            <a:off x="838200" y="1086302"/>
            <a:ext cx="10813026" cy="348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algn="just" rtl="0" eaLnBrk="1" latinLnBrk="0" hangingPunct="1">
              <a:lnSpc>
                <a:spcPct val="150000"/>
              </a:lnSpc>
              <a:spcBef>
                <a:spcPts val="1000"/>
              </a:spcBef>
            </a:pPr>
            <a:r>
              <a:rPr lang="en-IN"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b="1"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CatBoost</a:t>
            </a:r>
            <a:r>
              <a:rPr lang="en-IN"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b="1"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Survival:Cox</a:t>
            </a:r>
            <a:endParaRPr lang="en-IN" b="1"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Applied </a:t>
            </a:r>
            <a:r>
              <a:rPr lang="en-IN" kern="1200" spc="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CatBoost</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Cox regression</a:t>
            </a: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 to model survival times effectively</a:t>
            </a:r>
            <a:endParaRPr lang="en-IN"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Tuned hyperparameters for optimal performance</a:t>
            </a:r>
          </a:p>
          <a:p>
            <a:pPr marL="1600200" algn="just" rtl="0" eaLnBrk="1" latinLnBrk="0" hangingPunct="1">
              <a:lnSpc>
                <a:spcPct val="150000"/>
              </a:lnSpc>
              <a:spcBef>
                <a:spcPts val="1000"/>
              </a:spcBef>
            </a:pPr>
            <a:endParaRPr lang="en-IN" sz="800" dirty="0">
              <a:effectLst/>
              <a:latin typeface="Times New Roman" panose="02020603050405020304" pitchFamily="18" charset="0"/>
              <a:cs typeface="Times New Roman" panose="02020603050405020304" pitchFamily="18" charset="0"/>
            </a:endParaRPr>
          </a:p>
          <a:p>
            <a:pPr marL="0" algn="just" rtl="0" eaLnBrk="1" latinLnBrk="0" hangingPunct="1">
              <a:lnSpc>
                <a:spcPct val="150000"/>
              </a:lnSpc>
              <a:spcBef>
                <a:spcPts val="1000"/>
              </a:spcBef>
            </a:pPr>
            <a:r>
              <a:rPr lang="en-IN"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Ensemble CAT and XGB and LGB</a:t>
            </a:r>
            <a:endParaRPr lang="en-IN" b="1"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Combined predictions from </a:t>
            </a:r>
            <a:r>
              <a:rPr lang="en-IN" kern="1200" spc="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1200" spc="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CatBoost</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kern="1200" spc="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LightGBM</a:t>
            </a: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 to enhance overall accuracy</a:t>
            </a:r>
            <a:endParaRPr lang="en-IN"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Averaged predictions to create a more </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robust survival model</a:t>
            </a:r>
          </a:p>
        </p:txBody>
      </p:sp>
      <p:pic>
        <p:nvPicPr>
          <p:cNvPr id="4" name="Google Shape;111;p4">
            <a:extLst>
              <a:ext uri="{FF2B5EF4-FFF2-40B4-BE49-F238E27FC236}">
                <a16:creationId xmlns:a16="http://schemas.microsoft.com/office/drawing/2014/main" id="{2545D8F5-1B76-0258-4983-711A78A37855}"/>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86078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4401B-3A82-85FD-8C31-CFBF453FA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0DEE0-7F80-E56F-60BA-418DB49BB843}"/>
              </a:ext>
            </a:extLst>
          </p:cNvPr>
          <p:cNvSpPr>
            <a:spLocks noGrp="1"/>
          </p:cNvSpPr>
          <p:nvPr>
            <p:ph type="title"/>
          </p:nvPr>
        </p:nvSpPr>
        <p:spPr>
          <a:xfrm>
            <a:off x="838200" y="269637"/>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Module/Methodology</a:t>
            </a:r>
          </a:p>
        </p:txBody>
      </p:sp>
      <p:sp>
        <p:nvSpPr>
          <p:cNvPr id="3" name="Rectangle 1">
            <a:extLst>
              <a:ext uri="{FF2B5EF4-FFF2-40B4-BE49-F238E27FC236}">
                <a16:creationId xmlns:a16="http://schemas.microsoft.com/office/drawing/2014/main" id="{F7C7E6F9-1ABF-53B4-946F-029A1A9E0846}"/>
              </a:ext>
            </a:extLst>
          </p:cNvPr>
          <p:cNvSpPr>
            <a:spLocks noChangeArrowheads="1"/>
          </p:cNvSpPr>
          <p:nvPr/>
        </p:nvSpPr>
        <p:spPr bwMode="auto">
          <a:xfrm>
            <a:off x="1009497" y="1212104"/>
            <a:ext cx="10515600" cy="390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algn="just" rtl="0" eaLnBrk="1" latinLnBrk="0" hangingPunct="1">
              <a:lnSpc>
                <a:spcPct val="150000"/>
              </a:lnSpc>
              <a:spcBef>
                <a:spcPts val="1000"/>
              </a:spcBef>
            </a:pPr>
            <a:r>
              <a:rPr lang="en-US"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Random Forest</a:t>
            </a:r>
            <a:endParaRPr lang="en-IN" b="1"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Implemented </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 to distinguish survival events</a:t>
            </a:r>
            <a:endParaRPr lang="en-IN"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Evaluated model using </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a:t>
            </a: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 and performance metrics</a:t>
            </a:r>
          </a:p>
          <a:p>
            <a:pPr marL="1600200" algn="just" rtl="0" eaLnBrk="1" latinLnBrk="0" hangingPunct="1">
              <a:lnSpc>
                <a:spcPct val="150000"/>
              </a:lnSpc>
              <a:spcBef>
                <a:spcPts val="1000"/>
              </a:spcBef>
            </a:pPr>
            <a:endParaRPr lang="en-IN" sz="800" dirty="0">
              <a:effectLst/>
              <a:latin typeface="Times New Roman" panose="02020603050405020304" pitchFamily="18" charset="0"/>
              <a:cs typeface="Times New Roman" panose="02020603050405020304" pitchFamily="18" charset="0"/>
            </a:endParaRPr>
          </a:p>
          <a:p>
            <a:pPr marL="0" algn="just" rtl="0" eaLnBrk="1" latinLnBrk="0" hangingPunct="1">
              <a:lnSpc>
                <a:spcPct val="150000"/>
              </a:lnSpc>
              <a:spcBef>
                <a:spcPts val="1000"/>
              </a:spcBef>
            </a:pPr>
            <a:r>
              <a:rPr lang="en-IN"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Performance comparison</a:t>
            </a:r>
            <a:endParaRPr lang="en-IN" b="1"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Compared models using </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Precision, Recall, and F1 Score</a:t>
            </a:r>
            <a:endParaRPr lang="en-IN"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1000"/>
              </a:spcBef>
              <a:buFont typeface="Arial" panose="020B0604020202020204" pitchFamily="34" charset="0"/>
              <a:buChar char="•"/>
            </a:pP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Identified </a:t>
            </a:r>
            <a:r>
              <a:rPr lang="en-IN" kern="12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IN" kern="1200" spc="0" dirty="0">
                <a:solidFill>
                  <a:srgbClr val="000000"/>
                </a:solidFill>
                <a:effectLst/>
                <a:latin typeface="Times New Roman" panose="02020603050405020304" pitchFamily="18" charset="0"/>
                <a:ea typeface="Symbol" panose="05050102010706020507" pitchFamily="18" charset="2"/>
                <a:cs typeface="Times New Roman" panose="02020603050405020304" pitchFamily="18" charset="0"/>
              </a:rPr>
              <a:t> as the best-performing model with the highest F1 score (0.7298) and recall (0.8571)</a:t>
            </a:r>
            <a:endParaRPr lang="en-IN" dirty="0">
              <a:effectLst/>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DA0CB936-B6FC-9B69-5839-9D5A785CB622}"/>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276166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57050" y="304800"/>
            <a:ext cx="2133600" cy="861774"/>
          </a:xfrm>
        </p:spPr>
        <p:txBody>
          <a:bodyPr>
            <a:normAutofit/>
          </a:bodyPr>
          <a:lstStyle/>
          <a:p>
            <a:r>
              <a:rPr lang="en-US" sz="3000" b="1" dirty="0">
                <a:latin typeface="Times New Roman" panose="02020603050405020304" pitchFamily="18" charset="0"/>
                <a:cs typeface="Times New Roman" panose="02020603050405020304" pitchFamily="18" charset="0"/>
              </a:rPr>
              <a:t>AGENDA</a:t>
            </a:r>
            <a:endParaRPr lang="en-IN" sz="3000" dirty="0">
              <a:latin typeface="Times New Roman" panose="02020603050405020304" pitchFamily="18" charset="0"/>
              <a:cs typeface="Times New Roman" panose="02020603050405020304" pitchFamily="18" charset="0"/>
            </a:endParaRPr>
          </a:p>
        </p:txBody>
      </p:sp>
      <p:sp>
        <p:nvSpPr>
          <p:cNvPr id="6" name="Text Placeholder 2"/>
          <p:cNvSpPr>
            <a:spLocks noGrp="1"/>
          </p:cNvSpPr>
          <p:nvPr>
            <p:ph type="body" idx="1"/>
          </p:nvPr>
        </p:nvSpPr>
        <p:spPr>
          <a:xfrm>
            <a:off x="1009496" y="1373965"/>
            <a:ext cx="10058400" cy="4757071"/>
          </a:xfrm>
        </p:spPr>
        <p:txBody>
          <a:bodyPr numCol="2" spcCol="1440000">
            <a:noAutofit/>
          </a:bodyPr>
          <a:lstStyle/>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 INTRODUCTION</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LITERATURE SURVEY</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EXISTING SYSTEM</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PROPOSED SYSTEM</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ADVANTAGE</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SYSTEM ARCHITECTURE</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TECHNOLOGY STACK</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 MODULE/M</a:t>
            </a:r>
            <a:r>
              <a:rPr lang="en-IN" altLang="en-US" sz="1400" b="1" dirty="0">
                <a:latin typeface="Times New Roman" panose="02020603050405020304" pitchFamily="18" charset="0"/>
                <a:cs typeface="Times New Roman" panose="02020603050405020304" pitchFamily="18" charset="0"/>
              </a:rPr>
              <a:t>ETHODOLOGY</a:t>
            </a:r>
          </a:p>
          <a:p>
            <a:pPr marL="342900" indent="-342900">
              <a:lnSpc>
                <a:spcPct val="150000"/>
              </a:lnSpc>
              <a:buFont typeface="+mj-lt"/>
              <a:buAutoNum type="arabicPeriod"/>
            </a:pPr>
            <a:r>
              <a:rPr lang="en-IN" sz="1400" b="1" dirty="0">
                <a:latin typeface="Times New Roman" panose="02020603050405020304" pitchFamily="18" charset="0"/>
                <a:cs typeface="Times New Roman" panose="02020603050405020304" pitchFamily="18" charset="0"/>
              </a:rPr>
              <a:t>RESULTS AND DISCUSSION</a:t>
            </a:r>
          </a:p>
          <a:p>
            <a:pPr marL="342900" indent="-342900">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APPLICATION AND IMPLEMENTATION</a:t>
            </a:r>
            <a:endParaRPr lang="en-US" sz="1400" b="1"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SAMPLE CODE AND OUTPUT </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CHALLENGES FACED</a:t>
            </a:r>
          </a:p>
          <a:p>
            <a:pPr marL="342900" indent="-342900">
              <a:lnSpc>
                <a:spcPct val="150000"/>
              </a:lnSpc>
              <a:buFont typeface="+mj-lt"/>
              <a:buAutoNum type="arabicPeriod"/>
            </a:pPr>
            <a:r>
              <a:rPr lang="en-IN" altLang="en-US" sz="1400" b="1" dirty="0">
                <a:latin typeface="Times New Roman" panose="02020603050405020304" pitchFamily="18" charset="0"/>
                <a:cs typeface="Times New Roman" panose="02020603050405020304" pitchFamily="18" charset="0"/>
              </a:rPr>
              <a:t>FUTURE WORK</a:t>
            </a:r>
            <a:endParaRPr lang="en-US" sz="1400"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REFERENCES</a:t>
            </a:r>
          </a:p>
        </p:txBody>
      </p:sp>
      <p:pic>
        <p:nvPicPr>
          <p:cNvPr id="7" name="Google Shape;111;p4"/>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2C05-11FE-03B3-45A6-837B9A1FE430}"/>
              </a:ext>
            </a:extLst>
          </p:cNvPr>
          <p:cNvSpPr>
            <a:spLocks noGrp="1"/>
          </p:cNvSpPr>
          <p:nvPr>
            <p:ph type="title"/>
          </p:nvPr>
        </p:nvSpPr>
        <p:spPr>
          <a:xfrm>
            <a:off x="838200" y="134894"/>
            <a:ext cx="10515600" cy="1325563"/>
          </a:xfrm>
        </p:spPr>
        <p:txBody>
          <a:bodyPr/>
          <a:lstStyle/>
          <a:p>
            <a:pPr algn="ctr"/>
            <a:r>
              <a:rPr lang="en-IN" sz="3200" b="1" dirty="0">
                <a:latin typeface="Times New Roman" panose="02020603050405020304" pitchFamily="18" charset="0"/>
                <a:cs typeface="Times New Roman" panose="02020603050405020304" pitchFamily="18" charset="0"/>
              </a:rPr>
              <a:t>Results and Discussion</a:t>
            </a:r>
          </a:p>
        </p:txBody>
      </p:sp>
      <p:pic>
        <p:nvPicPr>
          <p:cNvPr id="4" name="Content Placeholder 3" descr="A screenshot of a graph&#10;&#10;AI-generated content may be incorrect.">
            <a:extLst>
              <a:ext uri="{FF2B5EF4-FFF2-40B4-BE49-F238E27FC236}">
                <a16:creationId xmlns:a16="http://schemas.microsoft.com/office/drawing/2014/main" id="{5320F589-0764-4272-1540-875D84F4C3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3713"/>
          <a:stretch/>
        </p:blipFill>
        <p:spPr bwMode="auto">
          <a:xfrm>
            <a:off x="6697978" y="2227420"/>
            <a:ext cx="4864606" cy="3136891"/>
          </a:xfrm>
          <a:prstGeom prst="rect">
            <a:avLst/>
          </a:prstGeom>
          <a:noFill/>
          <a:ln>
            <a:noFill/>
          </a:ln>
        </p:spPr>
      </p:pic>
      <p:sp>
        <p:nvSpPr>
          <p:cNvPr id="8" name="TextBox 7">
            <a:extLst>
              <a:ext uri="{FF2B5EF4-FFF2-40B4-BE49-F238E27FC236}">
                <a16:creationId xmlns:a16="http://schemas.microsoft.com/office/drawing/2014/main" id="{23483515-AF10-307A-EC0D-61C5A3E01B7E}"/>
              </a:ext>
            </a:extLst>
          </p:cNvPr>
          <p:cNvSpPr txBox="1"/>
          <p:nvPr/>
        </p:nvSpPr>
        <p:spPr>
          <a:xfrm>
            <a:off x="629416" y="1296977"/>
            <a:ext cx="6206280" cy="4997778"/>
          </a:xfrm>
          <a:prstGeom prst="rect">
            <a:avLst/>
          </a:prstGeom>
          <a:noFill/>
        </p:spPr>
        <p:txBody>
          <a:bodyPr wrap="square">
            <a:spAutoFit/>
          </a:bodyPr>
          <a:lstStyle/>
          <a:p>
            <a:pPr marL="0" marR="0" lvl="0" indent="0" algn="just" defTabSz="914400" rtl="0" eaLnBrk="0" fontAlgn="base" latinLnBrk="0" hangingPunct="0">
              <a:lnSpc>
                <a:spcPct val="150000"/>
              </a:lnSpc>
              <a:spcBef>
                <a:spcPts val="1000"/>
              </a:spcBef>
              <a:spcAft>
                <a:spcPct val="0"/>
              </a:spcAft>
              <a:buClrTx/>
              <a:buSzTx/>
              <a:buFontTx/>
              <a:buChar char="•"/>
              <a:tabLst/>
            </a:pPr>
            <a:r>
              <a:rPr lang="en-US" altLang="en-US" b="1" dirty="0">
                <a:solidFill>
                  <a:srgbClr val="000000"/>
                </a:solidFill>
                <a:latin typeface="Times New Roman" panose="02020603050405020304" pitchFamily="18" charset="0"/>
                <a:cs typeface="Times New Roman" panose="02020603050405020304" pitchFamily="18" charset="0"/>
              </a:rPr>
              <a:t>Random Forest </a:t>
            </a:r>
            <a:r>
              <a:rPr lang="en-US" altLang="en-US" dirty="0">
                <a:solidFill>
                  <a:srgbClr val="000000"/>
                </a:solidFill>
                <a:latin typeface="Times New Roman" panose="02020603050405020304" pitchFamily="18" charset="0"/>
                <a:cs typeface="Times New Roman" panose="02020603050405020304" pitchFamily="18" charset="0"/>
              </a:rPr>
              <a:t>achieved the </a:t>
            </a:r>
            <a:r>
              <a:rPr lang="en-US" altLang="en-US" b="1" dirty="0">
                <a:solidFill>
                  <a:srgbClr val="000000"/>
                </a:solidFill>
                <a:latin typeface="Times New Roman" panose="02020603050405020304" pitchFamily="18" charset="0"/>
                <a:cs typeface="Times New Roman" panose="02020603050405020304" pitchFamily="18" charset="0"/>
              </a:rPr>
              <a:t>highest F1 Score (0.730) </a:t>
            </a:r>
            <a:r>
              <a:rPr lang="en-US" altLang="en-US" dirty="0">
                <a:solidFill>
                  <a:srgbClr val="000000"/>
                </a:solidFill>
                <a:latin typeface="Times New Roman" panose="02020603050405020304" pitchFamily="18" charset="0"/>
                <a:cs typeface="Times New Roman" panose="02020603050405020304" pitchFamily="18" charset="0"/>
              </a:rPr>
              <a:t>among all models, indicating superior balance between precision and recall</a:t>
            </a:r>
          </a:p>
          <a:p>
            <a:pPr marL="0" marR="0" lvl="0" indent="0" algn="just" defTabSz="914400" rtl="0" eaLnBrk="0" fontAlgn="base" latinLnBrk="0" hangingPunct="0">
              <a:lnSpc>
                <a:spcPct val="150000"/>
              </a:lnSpc>
              <a:spcBef>
                <a:spcPts val="1000"/>
              </a:spcBef>
              <a:spcAft>
                <a:spcPct val="0"/>
              </a:spcAft>
              <a:buClrTx/>
              <a:buSzTx/>
              <a:buFontTx/>
              <a:buChar char="•"/>
              <a:tabLst/>
            </a:pPr>
            <a:r>
              <a:rPr lang="en-US" altLang="en-US" b="1" dirty="0" err="1">
                <a:solidFill>
                  <a:srgbClr val="000000"/>
                </a:solidFill>
                <a:latin typeface="Times New Roman" panose="02020603050405020304" pitchFamily="18" charset="0"/>
                <a:cs typeface="Times New Roman" panose="02020603050405020304" pitchFamily="18" charset="0"/>
              </a:rPr>
              <a:t>XGBoost</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b="1" dirty="0" err="1">
                <a:solidFill>
                  <a:srgbClr val="000000"/>
                </a:solidFill>
                <a:latin typeface="Times New Roman" panose="02020603050405020304" pitchFamily="18" charset="0"/>
                <a:cs typeface="Times New Roman" panose="02020603050405020304" pitchFamily="18" charset="0"/>
              </a:rPr>
              <a:t>CatBoost</a:t>
            </a:r>
            <a:r>
              <a:rPr lang="en-US" altLang="en-US" b="1" dirty="0">
                <a:solidFill>
                  <a:srgbClr val="000000"/>
                </a:solidFill>
                <a:latin typeface="Times New Roman" panose="02020603050405020304" pitchFamily="18" charset="0"/>
                <a:cs typeface="Times New Roman" panose="02020603050405020304" pitchFamily="18" charset="0"/>
              </a:rPr>
              <a:t>, and </a:t>
            </a:r>
            <a:r>
              <a:rPr lang="en-US" altLang="en-US" b="1" dirty="0" err="1">
                <a:solidFill>
                  <a:srgbClr val="000000"/>
                </a:solidFill>
                <a:latin typeface="Times New Roman" panose="02020603050405020304" pitchFamily="18" charset="0"/>
                <a:cs typeface="Times New Roman" panose="02020603050405020304" pitchFamily="18" charset="0"/>
              </a:rPr>
              <a:t>LightGBM</a:t>
            </a:r>
            <a:r>
              <a:rPr lang="en-US" altLang="en-US" b="1" dirty="0">
                <a:solidFill>
                  <a:srgbClr val="000000"/>
                </a:solidFill>
                <a:latin typeface="Times New Roman" panose="02020603050405020304" pitchFamily="18" charset="0"/>
                <a:cs typeface="Times New Roman" panose="02020603050405020304" pitchFamily="18" charset="0"/>
              </a:rPr>
              <a:t> models </a:t>
            </a:r>
            <a:r>
              <a:rPr lang="en-US" altLang="en-US" dirty="0">
                <a:solidFill>
                  <a:srgbClr val="000000"/>
                </a:solidFill>
                <a:latin typeface="Times New Roman" panose="02020603050405020304" pitchFamily="18" charset="0"/>
                <a:cs typeface="Times New Roman" panose="02020603050405020304" pitchFamily="18" charset="0"/>
              </a:rPr>
              <a:t>achieved high recall scores (~0.969-0.972), but with </a:t>
            </a:r>
            <a:r>
              <a:rPr lang="en-US" altLang="en-US" b="1" dirty="0">
                <a:solidFill>
                  <a:srgbClr val="000000"/>
                </a:solidFill>
                <a:latin typeface="Times New Roman" panose="02020603050405020304" pitchFamily="18" charset="0"/>
                <a:cs typeface="Times New Roman" panose="02020603050405020304" pitchFamily="18" charset="0"/>
              </a:rPr>
              <a:t>lower precision and accuracy compared to Random Forest</a:t>
            </a:r>
          </a:p>
          <a:p>
            <a:pPr marL="0" marR="0" lvl="0" indent="0" algn="just" defTabSz="914400" rtl="0" eaLnBrk="0" fontAlgn="base" latinLnBrk="0" hangingPunct="0">
              <a:lnSpc>
                <a:spcPct val="150000"/>
              </a:lnSpc>
              <a:spcBef>
                <a:spcPts val="1000"/>
              </a:spcBef>
              <a:spcAft>
                <a:spcPct val="0"/>
              </a:spcAft>
              <a:buClrTx/>
              <a:buSzTx/>
              <a:buFontTx/>
              <a:buChar char="•"/>
              <a:tabLst/>
            </a:pPr>
            <a:r>
              <a:rPr lang="en-US" altLang="en-US" b="1" dirty="0">
                <a:solidFill>
                  <a:srgbClr val="000000"/>
                </a:solidFill>
                <a:latin typeface="Times New Roman" panose="02020603050405020304" pitchFamily="18" charset="0"/>
                <a:cs typeface="Times New Roman" panose="02020603050405020304" pitchFamily="18" charset="0"/>
              </a:rPr>
              <a:t>Ensemble Model showed moderate performance </a:t>
            </a:r>
            <a:r>
              <a:rPr lang="en-US" altLang="en-US" dirty="0">
                <a:solidFill>
                  <a:srgbClr val="000000"/>
                </a:solidFill>
                <a:latin typeface="Times New Roman" panose="02020603050405020304" pitchFamily="18" charset="0"/>
                <a:cs typeface="Times New Roman" panose="02020603050405020304" pitchFamily="18" charset="0"/>
              </a:rPr>
              <a:t>across all metrics, but did not outperform individual models significantly.</a:t>
            </a:r>
          </a:p>
          <a:p>
            <a:pPr marL="0" marR="0" lvl="0" indent="0" algn="just" defTabSz="914400" rtl="0" eaLnBrk="0" fontAlgn="base" latinLnBrk="0" hangingPunct="0">
              <a:lnSpc>
                <a:spcPct val="150000"/>
              </a:lnSpc>
              <a:spcBef>
                <a:spcPts val="1000"/>
              </a:spcBef>
              <a:spcAft>
                <a:spcPct val="0"/>
              </a:spcAft>
              <a:buClrTx/>
              <a:buSzTx/>
              <a:buFontTx/>
              <a:buChar char="•"/>
              <a:tabLst/>
            </a:pPr>
            <a:r>
              <a:rPr lang="en-US" altLang="en-US" b="1" dirty="0">
                <a:solidFill>
                  <a:srgbClr val="000000"/>
                </a:solidFill>
                <a:latin typeface="Times New Roman" panose="02020603050405020304" pitchFamily="18" charset="0"/>
                <a:cs typeface="Times New Roman" panose="02020603050405020304" pitchFamily="18" charset="0"/>
              </a:rPr>
              <a:t>Accuracy and Precision </a:t>
            </a:r>
            <a:r>
              <a:rPr lang="en-US" altLang="en-US" dirty="0">
                <a:solidFill>
                  <a:srgbClr val="000000"/>
                </a:solidFill>
                <a:latin typeface="Times New Roman" panose="02020603050405020304" pitchFamily="18" charset="0"/>
                <a:cs typeface="Times New Roman" panose="02020603050405020304" pitchFamily="18" charset="0"/>
              </a:rPr>
              <a:t>were </a:t>
            </a:r>
            <a:r>
              <a:rPr lang="en-US" altLang="en-US" b="1" dirty="0">
                <a:solidFill>
                  <a:srgbClr val="000000"/>
                </a:solidFill>
                <a:latin typeface="Times New Roman" panose="02020603050405020304" pitchFamily="18" charset="0"/>
                <a:cs typeface="Times New Roman" panose="02020603050405020304" pitchFamily="18" charset="0"/>
              </a:rPr>
              <a:t>relatively lower</a:t>
            </a:r>
            <a:r>
              <a:rPr lang="en-US" altLang="en-US" dirty="0">
                <a:solidFill>
                  <a:srgbClr val="000000"/>
                </a:solidFill>
                <a:latin typeface="Times New Roman" panose="02020603050405020304" pitchFamily="18" charset="0"/>
                <a:cs typeface="Times New Roman" panose="02020603050405020304" pitchFamily="18" charset="0"/>
              </a:rPr>
              <a:t> across all models compared to Recall and F1 Score, reflecting the complexity and imbalance within survival data</a:t>
            </a:r>
          </a:p>
        </p:txBody>
      </p:sp>
      <p:pic>
        <p:nvPicPr>
          <p:cNvPr id="3" name="Google Shape;111;p4">
            <a:extLst>
              <a:ext uri="{FF2B5EF4-FFF2-40B4-BE49-F238E27FC236}">
                <a16:creationId xmlns:a16="http://schemas.microsoft.com/office/drawing/2014/main" id="{F4F2BD31-54DC-CFDE-B8A1-A13CD8F46124}"/>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9821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719F5-DEDB-04EB-099D-4700EB8D42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2E40A6-5161-707B-E55C-E97D746D5DB3}"/>
              </a:ext>
            </a:extLst>
          </p:cNvPr>
          <p:cNvSpPr>
            <a:spLocks noGrp="1"/>
          </p:cNvSpPr>
          <p:nvPr>
            <p:ph type="title"/>
          </p:nvPr>
        </p:nvSpPr>
        <p:spPr>
          <a:xfrm>
            <a:off x="838200" y="137477"/>
            <a:ext cx="10515600" cy="1325563"/>
          </a:xfrm>
        </p:spPr>
        <p:txBody>
          <a:bodyPr>
            <a:normAutofit/>
          </a:bodyPr>
          <a:lstStyle/>
          <a:p>
            <a:pPr algn="ctr"/>
            <a:r>
              <a:rPr lang="en-IN" sz="3200" b="1" i="0" kern="1200" dirty="0">
                <a:solidFill>
                  <a:srgbClr val="000000"/>
                </a:solidFill>
                <a:effectLst/>
                <a:latin typeface="Times New Roman" panose="02020603050405020304" pitchFamily="18" charset="0"/>
                <a:ea typeface="+mn-ea"/>
                <a:cs typeface="Times New Roman" panose="02020603050405020304" pitchFamily="18" charset="0"/>
              </a:rPr>
              <a:t>Application and implementation</a:t>
            </a:r>
            <a:endParaRPr lang="en-IN" sz="3200" b="1" dirty="0"/>
          </a:p>
        </p:txBody>
      </p:sp>
      <p:pic>
        <p:nvPicPr>
          <p:cNvPr id="3" name="Google Shape;111;p4">
            <a:extLst>
              <a:ext uri="{FF2B5EF4-FFF2-40B4-BE49-F238E27FC236}">
                <a16:creationId xmlns:a16="http://schemas.microsoft.com/office/drawing/2014/main" id="{F5B0C6DD-7697-3EF9-8FD9-217EBBD5E22F}"/>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
        <p:nvSpPr>
          <p:cNvPr id="6" name="Content Placeholder 5">
            <a:extLst>
              <a:ext uri="{FF2B5EF4-FFF2-40B4-BE49-F238E27FC236}">
                <a16:creationId xmlns:a16="http://schemas.microsoft.com/office/drawing/2014/main" id="{1FF3F619-F5F6-222B-35E3-F80A64BAAB5A}"/>
              </a:ext>
            </a:extLst>
          </p:cNvPr>
          <p:cNvSpPr>
            <a:spLocks noGrp="1"/>
          </p:cNvSpPr>
          <p:nvPr>
            <p:ph idx="1"/>
          </p:nvPr>
        </p:nvSpPr>
        <p:spPr>
          <a:xfrm>
            <a:off x="838200" y="1325880"/>
            <a:ext cx="10515600" cy="6217919"/>
          </a:xfrm>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Model Development &amp; Training: </a:t>
            </a:r>
            <a:r>
              <a:rPr lang="en-US" sz="1800" dirty="0">
                <a:latin typeface="Times New Roman" panose="02020603050405020304" pitchFamily="18" charset="0"/>
                <a:cs typeface="Times New Roman" panose="02020603050405020304" pitchFamily="18" charset="0"/>
              </a:rPr>
              <a:t>Built a Random Forest classifier pipeline on historical post-HCT patient data, with thorough preprocessing (missing-value imputation, scaling, one-hot encoding) to predict event-free survival (EFS)</a:t>
            </a:r>
          </a:p>
          <a:p>
            <a:pPr marL="0" indent="0" algn="just">
              <a:lnSpc>
                <a:spcPct val="150000"/>
              </a:lnSpc>
              <a:buNone/>
            </a:pPr>
            <a:r>
              <a:rPr lang="en-US" sz="1800" b="1" dirty="0" err="1">
                <a:latin typeface="Times New Roman" panose="02020603050405020304" pitchFamily="18" charset="0"/>
                <a:cs typeface="Times New Roman" panose="02020603050405020304" pitchFamily="18" charset="0"/>
              </a:rPr>
              <a:t>Streamlit</a:t>
            </a:r>
            <a:r>
              <a:rPr lang="en-US" sz="1800" b="1" dirty="0">
                <a:latin typeface="Times New Roman" panose="02020603050405020304" pitchFamily="18" charset="0"/>
                <a:cs typeface="Times New Roman" panose="02020603050405020304" pitchFamily="18" charset="0"/>
              </a:rPr>
              <a:t> App Interface: </a:t>
            </a:r>
            <a:r>
              <a:rPr lang="en-US" sz="1800" dirty="0">
                <a:latin typeface="Times New Roman" panose="02020603050405020304" pitchFamily="18" charset="0"/>
                <a:cs typeface="Times New Roman" panose="02020603050405020304" pitchFamily="18" charset="0"/>
              </a:rPr>
              <a:t>Developed an interactive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web app for clinicians. It allows easy input of patient variables and instantly outputs the predicted EFS probability with a clear risk category indicator (High Risk, Moderate, etc.), along with tailored suggestions to improve patient outcomes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Evaluation &amp; Risk Stratification: </a:t>
            </a:r>
            <a:r>
              <a:rPr lang="en-US" sz="1800" dirty="0">
                <a:latin typeface="Times New Roman" panose="02020603050405020304" pitchFamily="18" charset="0"/>
                <a:cs typeface="Times New Roman" panose="02020603050405020304" pitchFamily="18" charset="0"/>
              </a:rPr>
              <a:t>The model was evaluated on unseen data, showing robust predictive performance. Predicted survival probabilities are translated into risk tiers (from High Risk to Good Prognosis), enabling effective patient risk stratification and informed clinical decision-making</a:t>
            </a:r>
          </a:p>
        </p:txBody>
      </p:sp>
    </p:spTree>
    <p:extLst>
      <p:ext uri="{BB962C8B-B14F-4D97-AF65-F5344CB8AC3E}">
        <p14:creationId xmlns:p14="http://schemas.microsoft.com/office/powerpoint/2010/main" val="195235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F8BC2-C460-6571-926E-34DD8113D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A579E-C454-DB9C-DD55-952F53C65427}"/>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2F4B83B9-776D-3A92-0A16-E638C4A02EBB}"/>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A screenshot of a computer&#10;&#10;AI-generated content may be incorrect.">
            <a:extLst>
              <a:ext uri="{FF2B5EF4-FFF2-40B4-BE49-F238E27FC236}">
                <a16:creationId xmlns:a16="http://schemas.microsoft.com/office/drawing/2014/main" id="{3CA00273-E66C-BFDC-5310-532F13BE3397}"/>
              </a:ext>
            </a:extLst>
          </p:cNvPr>
          <p:cNvPicPr>
            <a:picLocks noChangeAspect="1"/>
          </p:cNvPicPr>
          <p:nvPr/>
        </p:nvPicPr>
        <p:blipFill>
          <a:blip r:embed="rId2"/>
          <a:stretch>
            <a:fillRect/>
          </a:stretch>
        </p:blipFill>
        <p:spPr>
          <a:xfrm>
            <a:off x="206304" y="1538802"/>
            <a:ext cx="5714365" cy="4844894"/>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B031601B-49E6-0692-61C1-2BA8A72F3BC2}"/>
              </a:ext>
            </a:extLst>
          </p:cNvPr>
          <p:cNvPicPr>
            <a:picLocks noChangeAspect="1"/>
          </p:cNvPicPr>
          <p:nvPr/>
        </p:nvPicPr>
        <p:blipFill>
          <a:blip r:embed="rId3"/>
          <a:stretch>
            <a:fillRect/>
          </a:stretch>
        </p:blipFill>
        <p:spPr>
          <a:xfrm>
            <a:off x="6271333" y="1538802"/>
            <a:ext cx="5714365" cy="4702872"/>
          </a:xfrm>
          <a:prstGeom prst="rect">
            <a:avLst/>
          </a:prstGeom>
        </p:spPr>
      </p:pic>
      <p:pic>
        <p:nvPicPr>
          <p:cNvPr id="5" name="Google Shape;111;p4">
            <a:extLst>
              <a:ext uri="{FF2B5EF4-FFF2-40B4-BE49-F238E27FC236}">
                <a16:creationId xmlns:a16="http://schemas.microsoft.com/office/drawing/2014/main" id="{6D1CFA3C-4388-A3ED-CA30-3DFBAE633F7E}"/>
              </a:ext>
            </a:extLst>
          </p:cNvPr>
          <p:cNvPicPr preferRelativeResize="0"/>
          <p:nvPr/>
        </p:nvPicPr>
        <p:blipFill>
          <a:blip r:embed="rId4">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407995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AA11-48FB-CC95-5341-3318FCED3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D80FC-6283-48D3-02AE-5C8CEE857820}"/>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8DA00E8E-C467-738E-E8BA-CB3244B9D907}"/>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omputer&#10;&#10;AI-generated content may be incorrect.">
            <a:extLst>
              <a:ext uri="{FF2B5EF4-FFF2-40B4-BE49-F238E27FC236}">
                <a16:creationId xmlns:a16="http://schemas.microsoft.com/office/drawing/2014/main" id="{802D7777-0AB7-1901-74EF-982639CDCF8D}"/>
              </a:ext>
            </a:extLst>
          </p:cNvPr>
          <p:cNvPicPr>
            <a:picLocks noChangeAspect="1"/>
          </p:cNvPicPr>
          <p:nvPr/>
        </p:nvPicPr>
        <p:blipFill rotWithShape="1">
          <a:blip r:embed="rId2"/>
          <a:srcRect l="1846"/>
          <a:stretch/>
        </p:blipFill>
        <p:spPr bwMode="auto">
          <a:xfrm>
            <a:off x="906657" y="1538802"/>
            <a:ext cx="5588027" cy="4429379"/>
          </a:xfrm>
          <a:prstGeom prst="rect">
            <a:avLst/>
          </a:prstGeom>
          <a:ln>
            <a:noFill/>
          </a:ln>
          <a:extLst>
            <a:ext uri="{53640926-AAD7-44D8-BBD7-CCE9431645EC}">
              <a14:shadowObscured xmlns:a14="http://schemas.microsoft.com/office/drawing/2010/main"/>
            </a:ext>
          </a:extLst>
        </p:spPr>
      </p:pic>
      <p:pic>
        <p:nvPicPr>
          <p:cNvPr id="7" name="Picture 6" descr="A screenshot of a graph&#10;&#10;AI-generated content may be incorrect.">
            <a:extLst>
              <a:ext uri="{FF2B5EF4-FFF2-40B4-BE49-F238E27FC236}">
                <a16:creationId xmlns:a16="http://schemas.microsoft.com/office/drawing/2014/main" id="{F56D0082-F14A-FACE-20BD-C8755DBA8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3866" y="1750059"/>
            <a:ext cx="4897094" cy="4605395"/>
          </a:xfrm>
          <a:prstGeom prst="rect">
            <a:avLst/>
          </a:prstGeom>
          <a:noFill/>
          <a:ln>
            <a:noFill/>
          </a:ln>
        </p:spPr>
      </p:pic>
      <p:pic>
        <p:nvPicPr>
          <p:cNvPr id="3" name="Google Shape;111;p4">
            <a:extLst>
              <a:ext uri="{FF2B5EF4-FFF2-40B4-BE49-F238E27FC236}">
                <a16:creationId xmlns:a16="http://schemas.microsoft.com/office/drawing/2014/main" id="{192989CB-BD30-5AA1-FA10-345D2F6A2389}"/>
              </a:ext>
            </a:extLst>
          </p:cNvPr>
          <p:cNvPicPr preferRelativeResize="0"/>
          <p:nvPr/>
        </p:nvPicPr>
        <p:blipFill>
          <a:blip r:embed="rId4">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80170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D81E-CB0C-FE8A-9D1E-978EDF7CFD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16378-C26A-B995-AD28-D7F166DA856D}"/>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91778FAA-08AD-403D-C628-687C8C22328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Google Shape;111;p4">
            <a:extLst>
              <a:ext uri="{FF2B5EF4-FFF2-40B4-BE49-F238E27FC236}">
                <a16:creationId xmlns:a16="http://schemas.microsoft.com/office/drawing/2014/main" id="{26A8113A-16A7-26DE-A42E-74EF510538E1}"/>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pic>
        <p:nvPicPr>
          <p:cNvPr id="12" name="Picture 11" descr="A screen shot of a computer program&#10;&#10;AI-generated content may be incorrect.">
            <a:extLst>
              <a:ext uri="{FF2B5EF4-FFF2-40B4-BE49-F238E27FC236}">
                <a16:creationId xmlns:a16="http://schemas.microsoft.com/office/drawing/2014/main" id="{6619948B-A3CE-E5ED-1BA2-00FFCB4F1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581" y="1188281"/>
            <a:ext cx="7734471" cy="5105959"/>
          </a:xfrm>
          <a:prstGeom prst="rect">
            <a:avLst/>
          </a:prstGeom>
        </p:spPr>
      </p:pic>
    </p:spTree>
    <p:extLst>
      <p:ext uri="{BB962C8B-B14F-4D97-AF65-F5344CB8AC3E}">
        <p14:creationId xmlns:p14="http://schemas.microsoft.com/office/powerpoint/2010/main" val="1876300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0FBD1-9B32-F51C-976E-E2670D8D0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E7D06-8FEF-C355-24AE-67B726316C15}"/>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D2A70A92-4974-DFDB-0DEB-D682710D9BDB}"/>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Google Shape;111;p4">
            <a:extLst>
              <a:ext uri="{FF2B5EF4-FFF2-40B4-BE49-F238E27FC236}">
                <a16:creationId xmlns:a16="http://schemas.microsoft.com/office/drawing/2014/main" id="{F01D70EE-3223-0667-443B-180B475E3BD8}"/>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pic>
        <p:nvPicPr>
          <p:cNvPr id="10" name="Picture 9" descr="A screenshot of a computer program&#10;&#10;AI-generated content may be incorrect.">
            <a:extLst>
              <a:ext uri="{FF2B5EF4-FFF2-40B4-BE49-F238E27FC236}">
                <a16:creationId xmlns:a16="http://schemas.microsoft.com/office/drawing/2014/main" id="{D0130FBF-770F-9FCE-5D79-6CF374B22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430" y="1173042"/>
            <a:ext cx="8733140" cy="5319198"/>
          </a:xfrm>
          <a:prstGeom prst="rect">
            <a:avLst/>
          </a:prstGeom>
        </p:spPr>
      </p:pic>
    </p:spTree>
    <p:extLst>
      <p:ext uri="{BB962C8B-B14F-4D97-AF65-F5344CB8AC3E}">
        <p14:creationId xmlns:p14="http://schemas.microsoft.com/office/powerpoint/2010/main" val="3686985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0E9DB-94AC-FD5A-631E-A8AEB9C51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8624E-A36A-B530-DF31-38D7677C9EEE}"/>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A3727AD2-A8FC-6364-EFAA-8FDCDBD63BD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Google Shape;111;p4">
            <a:extLst>
              <a:ext uri="{FF2B5EF4-FFF2-40B4-BE49-F238E27FC236}">
                <a16:creationId xmlns:a16="http://schemas.microsoft.com/office/drawing/2014/main" id="{869BD9F1-7386-5B77-2689-F89C8E0F027C}"/>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pic>
        <p:nvPicPr>
          <p:cNvPr id="8" name="Picture 7">
            <a:extLst>
              <a:ext uri="{FF2B5EF4-FFF2-40B4-BE49-F238E27FC236}">
                <a16:creationId xmlns:a16="http://schemas.microsoft.com/office/drawing/2014/main" id="{148111ED-A11F-23A4-9C9B-9F631BF88A6B}"/>
              </a:ext>
            </a:extLst>
          </p:cNvPr>
          <p:cNvPicPr>
            <a:picLocks noChangeAspect="1"/>
          </p:cNvPicPr>
          <p:nvPr/>
        </p:nvPicPr>
        <p:blipFill>
          <a:blip r:embed="rId3"/>
          <a:stretch>
            <a:fillRect/>
          </a:stretch>
        </p:blipFill>
        <p:spPr>
          <a:xfrm>
            <a:off x="1478279" y="1340682"/>
            <a:ext cx="9517257" cy="4870159"/>
          </a:xfrm>
          <a:prstGeom prst="rect">
            <a:avLst/>
          </a:prstGeom>
        </p:spPr>
      </p:pic>
    </p:spTree>
    <p:extLst>
      <p:ext uri="{BB962C8B-B14F-4D97-AF65-F5344CB8AC3E}">
        <p14:creationId xmlns:p14="http://schemas.microsoft.com/office/powerpoint/2010/main" val="88793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D21E1-69DC-52BE-17FC-4F2435908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E99A5-A5F1-A1C1-C5C5-3AB9A415FA6F}"/>
              </a:ext>
            </a:extLst>
          </p:cNvPr>
          <p:cNvSpPr>
            <a:spLocks noGrp="1"/>
          </p:cNvSpPr>
          <p:nvPr>
            <p:ph type="title"/>
          </p:nvPr>
        </p:nvSpPr>
        <p:spPr>
          <a:xfrm>
            <a:off x="1089783" y="213239"/>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Implementation</a:t>
            </a:r>
          </a:p>
        </p:txBody>
      </p:sp>
      <p:sp>
        <p:nvSpPr>
          <p:cNvPr id="6" name="Rectangle 1">
            <a:extLst>
              <a:ext uri="{FF2B5EF4-FFF2-40B4-BE49-F238E27FC236}">
                <a16:creationId xmlns:a16="http://schemas.microsoft.com/office/drawing/2014/main" id="{8F7F9C16-B098-DABE-6D78-FAD3D980C4D0}"/>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Google Shape;111;p4">
            <a:extLst>
              <a:ext uri="{FF2B5EF4-FFF2-40B4-BE49-F238E27FC236}">
                <a16:creationId xmlns:a16="http://schemas.microsoft.com/office/drawing/2014/main" id="{7C25B961-FEB1-C452-C5EC-A4C199C438A3}"/>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pic>
        <p:nvPicPr>
          <p:cNvPr id="9" name="Picture 8">
            <a:extLst>
              <a:ext uri="{FF2B5EF4-FFF2-40B4-BE49-F238E27FC236}">
                <a16:creationId xmlns:a16="http://schemas.microsoft.com/office/drawing/2014/main" id="{B1433C06-CEA6-B929-2E2A-A2283E3EC926}"/>
              </a:ext>
            </a:extLst>
          </p:cNvPr>
          <p:cNvPicPr>
            <a:picLocks noChangeAspect="1"/>
          </p:cNvPicPr>
          <p:nvPr/>
        </p:nvPicPr>
        <p:blipFill>
          <a:blip r:embed="rId3"/>
          <a:stretch>
            <a:fillRect/>
          </a:stretch>
        </p:blipFill>
        <p:spPr>
          <a:xfrm>
            <a:off x="1432560" y="1371599"/>
            <a:ext cx="9546359" cy="4775835"/>
          </a:xfrm>
          <a:prstGeom prst="rect">
            <a:avLst/>
          </a:prstGeom>
        </p:spPr>
      </p:pic>
    </p:spTree>
    <p:extLst>
      <p:ext uri="{BB962C8B-B14F-4D97-AF65-F5344CB8AC3E}">
        <p14:creationId xmlns:p14="http://schemas.microsoft.com/office/powerpoint/2010/main" val="145097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D8EF7-C14B-B8BC-43F1-842247877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C06BF-28B0-4D2A-FB2F-EA6B1918655F}"/>
              </a:ext>
            </a:extLst>
          </p:cNvPr>
          <p:cNvSpPr>
            <a:spLocks noGrp="1"/>
          </p:cNvSpPr>
          <p:nvPr>
            <p:ph type="title"/>
          </p:nvPr>
        </p:nvSpPr>
        <p:spPr>
          <a:xfrm>
            <a:off x="838200" y="274814"/>
            <a:ext cx="10515600" cy="1325563"/>
          </a:xfrm>
        </p:spPr>
        <p:txBody>
          <a:bodyPr>
            <a:normAutofit/>
          </a:bodyPr>
          <a:lstStyle/>
          <a:p>
            <a:pPr algn="ctr"/>
            <a:r>
              <a:rPr lang="en-IN" sz="3200" b="1" dirty="0">
                <a:solidFill>
                  <a:srgbClr val="000000"/>
                </a:solidFill>
                <a:latin typeface="Times New Roman" panose="02020603050405020304" pitchFamily="18" charset="0"/>
                <a:ea typeface="+mn-ea"/>
                <a:cs typeface="Times New Roman" panose="02020603050405020304" pitchFamily="18" charset="0"/>
              </a:rPr>
              <a:t>Conclusion</a:t>
            </a:r>
          </a:p>
        </p:txBody>
      </p:sp>
      <p:sp>
        <p:nvSpPr>
          <p:cNvPr id="4" name="Content Placeholder 2">
            <a:extLst>
              <a:ext uri="{FF2B5EF4-FFF2-40B4-BE49-F238E27FC236}">
                <a16:creationId xmlns:a16="http://schemas.microsoft.com/office/drawing/2014/main" id="{CDF93FF7-F617-6E7A-B442-1AB28DE03674}"/>
              </a:ext>
            </a:extLst>
          </p:cNvPr>
          <p:cNvSpPr>
            <a:spLocks noGrp="1"/>
          </p:cNvSpPr>
          <p:nvPr>
            <p:ph idx="1"/>
          </p:nvPr>
        </p:nvSpPr>
        <p:spPr>
          <a:xfrm>
            <a:off x="838200" y="1404938"/>
            <a:ext cx="10515600" cy="4351337"/>
          </a:xfrm>
        </p:spPr>
        <p:txBody>
          <a:bodyPr>
            <a:normAutofit/>
          </a:bodyPr>
          <a:lstStyle/>
          <a:p>
            <a:pPr marL="0" indent="0" algn="just">
              <a:lnSpc>
                <a:spcPct val="150000"/>
              </a:lnSpc>
            </a:pPr>
            <a:r>
              <a:rPr lang="en-US" sz="1800" dirty="0">
                <a:latin typeface="Times New Roman" panose="02020603050405020304" pitchFamily="18" charset="0"/>
                <a:cs typeface="Times New Roman" panose="02020603050405020304" pitchFamily="18" charset="0"/>
              </a:rPr>
              <a:t> The approach analyzes risk factors and provides survival predictions by </a:t>
            </a:r>
            <a:r>
              <a:rPr lang="en-US" sz="1800" b="1" dirty="0">
                <a:latin typeface="Times New Roman" panose="02020603050405020304" pitchFamily="18" charset="0"/>
                <a:cs typeface="Times New Roman" panose="02020603050405020304" pitchFamily="18" charset="0"/>
              </a:rPr>
              <a:t>addressing key disparities, such as socioeconomic status, race, and geography, in healthcare outcomes</a:t>
            </a:r>
          </a:p>
          <a:p>
            <a:pPr marL="0" indent="0" algn="just">
              <a:lnSpc>
                <a:spcPct val="150000"/>
              </a:lnSpc>
            </a:pPr>
            <a:r>
              <a:rPr lang="en-US" sz="1800" dirty="0">
                <a:latin typeface="Times New Roman" panose="02020603050405020304" pitchFamily="18" charset="0"/>
                <a:cs typeface="Times New Roman" panose="02020603050405020304" pitchFamily="18" charset="0"/>
              </a:rPr>
              <a:t> It focuses on ensuring </a:t>
            </a:r>
            <a:r>
              <a:rPr lang="en-US" sz="1800" b="1" dirty="0">
                <a:latin typeface="Times New Roman" panose="02020603050405020304" pitchFamily="18" charset="0"/>
                <a:cs typeface="Times New Roman" panose="02020603050405020304" pitchFamily="18" charset="0"/>
              </a:rPr>
              <a:t>equitable survival predictions for all patients,</a:t>
            </a:r>
            <a:r>
              <a:rPr lang="en-US" sz="1800" dirty="0">
                <a:latin typeface="Times New Roman" panose="02020603050405020304" pitchFamily="18" charset="0"/>
                <a:cs typeface="Times New Roman" panose="02020603050405020304" pitchFamily="18" charset="0"/>
              </a:rPr>
              <a:t> utilizing synthetic data to train models that improve both accuracy and fairness</a:t>
            </a:r>
          </a:p>
          <a:p>
            <a:pPr marL="0" indent="0" algn="just">
              <a:lnSpc>
                <a:spcPct val="150000"/>
              </a:lnSpc>
            </a:pPr>
            <a:r>
              <a:rPr lang="en-US" sz="1800" dirty="0">
                <a:latin typeface="Times New Roman" panose="02020603050405020304" pitchFamily="18" charset="0"/>
                <a:cs typeface="Times New Roman" panose="02020603050405020304" pitchFamily="18" charset="0"/>
              </a:rPr>
              <a:t> By addressing potential biases in survival predictions, this approach contributes to more </a:t>
            </a:r>
            <a:r>
              <a:rPr lang="en-US" sz="1800" b="1" dirty="0">
                <a:latin typeface="Times New Roman" panose="02020603050405020304" pitchFamily="18" charset="0"/>
                <a:cs typeface="Times New Roman" panose="02020603050405020304" pitchFamily="18" charset="0"/>
              </a:rPr>
              <a:t>equitable healthcare decision-making</a:t>
            </a:r>
            <a:endParaRPr lang="en-IN" b="1" dirty="0">
              <a:latin typeface="Times New Roman" panose="02020603050405020304" pitchFamily="18" charset="0"/>
              <a:cs typeface="Times New Roman" panose="02020603050405020304" pitchFamily="18" charset="0"/>
            </a:endParaRPr>
          </a:p>
        </p:txBody>
      </p:sp>
      <p:pic>
        <p:nvPicPr>
          <p:cNvPr id="3" name="Google Shape;111;p4">
            <a:extLst>
              <a:ext uri="{FF2B5EF4-FFF2-40B4-BE49-F238E27FC236}">
                <a16:creationId xmlns:a16="http://schemas.microsoft.com/office/drawing/2014/main" id="{442C4668-7D3D-DB56-C357-6334763AFFAE}"/>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59516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F7CAF-15BC-AF37-1588-83B9AC97B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4ECF4-0E88-39C7-885D-263E08D2B33F}"/>
              </a:ext>
            </a:extLst>
          </p:cNvPr>
          <p:cNvSpPr>
            <a:spLocks noGrp="1"/>
          </p:cNvSpPr>
          <p:nvPr>
            <p:ph type="title"/>
          </p:nvPr>
        </p:nvSpPr>
        <p:spPr>
          <a:xfrm>
            <a:off x="838200" y="365126"/>
            <a:ext cx="10515600" cy="706930"/>
          </a:xfrm>
        </p:spPr>
        <p:txBody>
          <a:bodyPr>
            <a:normAutofit/>
          </a:bodyPr>
          <a:lstStyle/>
          <a:p>
            <a:pPr algn="ctr"/>
            <a:r>
              <a:rPr lang="en-IN" sz="3200" b="1" dirty="0">
                <a:solidFill>
                  <a:srgbClr val="000000"/>
                </a:solidFill>
                <a:latin typeface="Times New Roman" panose="02020603050405020304" pitchFamily="18" charset="0"/>
                <a:ea typeface="+mn-ea"/>
                <a:cs typeface="Times New Roman" panose="02020603050405020304" pitchFamily="18" charset="0"/>
              </a:rPr>
              <a:t>Challenges Faced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BF6EB7-AC63-F25C-6980-8405A7B576D5}"/>
              </a:ext>
            </a:extLst>
          </p:cNvPr>
          <p:cNvSpPr>
            <a:spLocks noGrp="1"/>
          </p:cNvSpPr>
          <p:nvPr>
            <p:ph idx="1"/>
          </p:nvPr>
        </p:nvSpPr>
        <p:spPr>
          <a:xfrm>
            <a:off x="838200" y="1253330"/>
            <a:ext cx="10728960" cy="4949349"/>
          </a:xfrm>
        </p:spPr>
        <p:txBody>
          <a:bodyPr>
            <a:normAutofit/>
          </a:bodyPr>
          <a:lstStyle/>
          <a:p>
            <a:pPr marL="0" indent="0">
              <a:lnSpc>
                <a:spcPct val="150000"/>
              </a:lnSpc>
            </a:pPr>
            <a:r>
              <a:rPr lang="en-US" sz="1800" b="1" dirty="0">
                <a:latin typeface="Times New Roman" panose="02020603050405020304" pitchFamily="18" charset="0"/>
                <a:cs typeface="Times New Roman" panose="02020603050405020304" pitchFamily="18" charset="0"/>
              </a:rPr>
              <a:t> Data-Related Challenges</a:t>
            </a:r>
          </a:p>
          <a:p>
            <a:pPr marL="0" indent="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Imbalanced Dataset: </a:t>
            </a:r>
            <a:r>
              <a:rPr lang="en-US" sz="1800" dirty="0">
                <a:latin typeface="Times New Roman" panose="02020603050405020304" pitchFamily="18" charset="0"/>
                <a:cs typeface="Times New Roman" panose="02020603050405020304" pitchFamily="18" charset="0"/>
              </a:rPr>
              <a:t>Risk of model bias toward survival.</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Apply SMOTE, weighted loss functions, and use AUC-ROC, F1-score for evaluation.</a:t>
            </a:r>
          </a:p>
          <a:p>
            <a:pPr marL="0" indent="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Missing Data in Clinical Variables: </a:t>
            </a:r>
            <a:r>
              <a:rPr lang="en-US" sz="1800" dirty="0">
                <a:latin typeface="Times New Roman" panose="02020603050405020304" pitchFamily="18" charset="0"/>
                <a:cs typeface="Times New Roman" panose="02020603050405020304" pitchFamily="18" charset="0"/>
              </a:rPr>
              <a:t>Leads to unreliable predictions.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Use imputation techniques (KNN, mean/mode, deep learning).</a:t>
            </a:r>
          </a:p>
          <a:p>
            <a:pPr marL="0" indent="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Noisy Data &amp; Errors: </a:t>
            </a:r>
            <a:r>
              <a:rPr lang="en-US" sz="1800" dirty="0">
                <a:latin typeface="Times New Roman" panose="02020603050405020304" pitchFamily="18" charset="0"/>
                <a:cs typeface="Times New Roman" panose="02020603050405020304" pitchFamily="18" charset="0"/>
              </a:rPr>
              <a:t>Erroneous entries weaken model generalization.</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Apply outlier detection (Z-score, IQR) and domain expertise for cleaning.</a:t>
            </a:r>
          </a:p>
          <a:p>
            <a:pPr marL="0" indent="0">
              <a:lnSpc>
                <a:spcPct val="150000"/>
              </a:lnSpc>
            </a:pPr>
            <a:r>
              <a:rPr lang="en-US" sz="1800" b="1" dirty="0">
                <a:latin typeface="Times New Roman" panose="02020603050405020304" pitchFamily="18" charset="0"/>
                <a:cs typeface="Times New Roman" panose="02020603050405020304" pitchFamily="18" charset="0"/>
              </a:rPr>
              <a:t> Model-Related Challenges</a:t>
            </a:r>
          </a:p>
          <a:p>
            <a:pPr marL="0" indent="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Overfitting</a:t>
            </a:r>
            <a:r>
              <a:rPr lang="en-US" sz="1800" dirty="0">
                <a:latin typeface="Times New Roman" panose="02020603050405020304" pitchFamily="18" charset="0"/>
                <a:cs typeface="Times New Roman" panose="02020603050405020304" pitchFamily="18" charset="0"/>
              </a:rPr>
              <a:t>: Boosting models may perform well on training but fail on unseen data.</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Use regularization, cross-validation, and early stopping to improve generalization.</a:t>
            </a:r>
          </a:p>
          <a:p>
            <a:pPr marL="0" indent="0">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935B9F34-3FF4-FFF5-95F3-5C00F3BACA1D}"/>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48184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82BE-BB78-76AC-AD55-36D9DE3BF810}"/>
              </a:ext>
            </a:extLst>
          </p:cNvPr>
          <p:cNvSpPr>
            <a:spLocks noGrp="1"/>
          </p:cNvSpPr>
          <p:nvPr>
            <p:ph type="title"/>
          </p:nvPr>
        </p:nvSpPr>
        <p:spPr>
          <a:xfrm>
            <a:off x="838200" y="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625BCD01-F6B0-AAF0-70D0-41E7354DAD98}"/>
              </a:ext>
            </a:extLst>
          </p:cNvPr>
          <p:cNvSpPr>
            <a:spLocks noGrp="1"/>
          </p:cNvSpPr>
          <p:nvPr>
            <p:ph idx="1"/>
          </p:nvPr>
        </p:nvSpPr>
        <p:spPr>
          <a:xfrm>
            <a:off x="838200" y="890746"/>
            <a:ext cx="10515600" cy="4351338"/>
          </a:xfrm>
        </p:spPr>
        <p:txBody>
          <a:bodyPr>
            <a:noAutofit/>
          </a:bodyPr>
          <a:lstStyle/>
          <a:p>
            <a:pPr marL="0" indent="0" algn="just">
              <a:lnSpc>
                <a:spcPct val="170000"/>
              </a:lnSpc>
            </a:pP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is to enhance the </a:t>
            </a:r>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of transplant survival predictions </a:t>
            </a:r>
            <a:r>
              <a:rPr lang="en-US" sz="1800" dirty="0">
                <a:latin typeface="Times New Roman" panose="02020603050405020304" pitchFamily="18" charset="0"/>
                <a:cs typeface="Times New Roman" panose="02020603050405020304" pitchFamily="18" charset="0"/>
              </a:rPr>
              <a:t>for patients undergoing allogeneic Hematopoietic Cell Transplantation (HCT), a crucial step in ensuring </a:t>
            </a:r>
            <a:r>
              <a:rPr lang="en-US" sz="1800" b="1" dirty="0">
                <a:latin typeface="Times New Roman" panose="02020603050405020304" pitchFamily="18" charset="0"/>
                <a:cs typeface="Times New Roman" panose="02020603050405020304" pitchFamily="18" charset="0"/>
              </a:rPr>
              <a:t>equitable chances of success for every patient</a:t>
            </a:r>
            <a:r>
              <a:rPr lang="en-US" sz="1800" dirty="0">
                <a:latin typeface="Times New Roman" panose="02020603050405020304" pitchFamily="18" charset="0"/>
                <a:cs typeface="Times New Roman" panose="02020603050405020304" pitchFamily="18" charset="0"/>
              </a:rPr>
              <a:t>, regardless of their background</a:t>
            </a:r>
          </a:p>
          <a:p>
            <a:pPr marL="0" indent="0" algn="just">
              <a:lnSpc>
                <a:spcPct val="170000"/>
              </a:lnSpc>
            </a:pPr>
            <a:r>
              <a:rPr lang="en-US" sz="1800" b="1" dirty="0">
                <a:latin typeface="Times New Roman" panose="02020603050405020304" pitchFamily="18" charset="0"/>
                <a:cs typeface="Times New Roman" panose="02020603050405020304" pitchFamily="18" charset="0"/>
              </a:rPr>
              <a:t> Existing predictive models often fail to account for disparities in socioeconomic status, race, and geography</a:t>
            </a:r>
            <a:r>
              <a:rPr lang="en-US" sz="1800" dirty="0">
                <a:latin typeface="Times New Roman" panose="02020603050405020304" pitchFamily="18" charset="0"/>
                <a:cs typeface="Times New Roman" panose="02020603050405020304" pitchFamily="18" charset="0"/>
              </a:rPr>
              <a:t>, making it essential to address these gaps to improve patient care</a:t>
            </a:r>
          </a:p>
          <a:p>
            <a:pPr marL="0" indent="0" algn="just">
              <a:lnSpc>
                <a:spcPct val="170000"/>
              </a:lnSpc>
            </a:pPr>
            <a:r>
              <a:rPr lang="en-US" sz="1800" dirty="0">
                <a:latin typeface="Times New Roman" panose="02020603050405020304" pitchFamily="18" charset="0"/>
                <a:cs typeface="Times New Roman" panose="02020603050405020304" pitchFamily="18" charset="0"/>
              </a:rPr>
              <a:t> The</a:t>
            </a:r>
            <a:r>
              <a:rPr lang="en-US" sz="1800" b="1" dirty="0">
                <a:latin typeface="Times New Roman" panose="02020603050405020304" pitchFamily="18" charset="0"/>
                <a:cs typeface="Times New Roman" panose="02020603050405020304" pitchFamily="18" charset="0"/>
              </a:rPr>
              <a:t> aim</a:t>
            </a:r>
            <a:r>
              <a:rPr lang="en-US" sz="1800" dirty="0">
                <a:latin typeface="Times New Roman" panose="02020603050405020304" pitchFamily="18" charset="0"/>
                <a:cs typeface="Times New Roman" panose="02020603050405020304" pitchFamily="18" charset="0"/>
              </a:rPr>
              <a:t> to inspire participants to </a:t>
            </a:r>
            <a:r>
              <a:rPr lang="en-US" sz="1800" b="1" dirty="0">
                <a:latin typeface="Times New Roman" panose="02020603050405020304" pitchFamily="18" charset="0"/>
                <a:cs typeface="Times New Roman" panose="02020603050405020304" pitchFamily="18" charset="0"/>
              </a:rPr>
              <a:t>advance predictive modeling techniques </a:t>
            </a:r>
            <a:r>
              <a:rPr lang="en-US" sz="1800" dirty="0">
                <a:latin typeface="Times New Roman" panose="02020603050405020304" pitchFamily="18" charset="0"/>
                <a:cs typeface="Times New Roman" panose="02020603050405020304" pitchFamily="18" charset="0"/>
              </a:rPr>
              <a:t>that provide both precise and fair survival predictions for patients from diverse backgrounds. By utilizing </a:t>
            </a:r>
            <a:r>
              <a:rPr lang="en-US" sz="1800" b="1" dirty="0">
                <a:latin typeface="Times New Roman" panose="02020603050405020304" pitchFamily="18" charset="0"/>
                <a:cs typeface="Times New Roman" panose="02020603050405020304" pitchFamily="18" charset="0"/>
              </a:rPr>
              <a:t>synthetic data </a:t>
            </a:r>
            <a:r>
              <a:rPr lang="en-US" sz="1800" dirty="0">
                <a:latin typeface="Times New Roman" panose="02020603050405020304" pitchFamily="18" charset="0"/>
                <a:cs typeface="Times New Roman" panose="02020603050405020304" pitchFamily="18" charset="0"/>
              </a:rPr>
              <a:t>that mirrors real-world scenarios while safeguarding patient privacy</a:t>
            </a:r>
          </a:p>
          <a:p>
            <a:pPr marL="0" indent="0" algn="just">
              <a:lnSpc>
                <a:spcPct val="170000"/>
              </a:lnSpc>
            </a:pP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goal</a:t>
            </a:r>
            <a:r>
              <a:rPr lang="en-US" sz="1800" dirty="0">
                <a:latin typeface="Times New Roman" panose="02020603050405020304" pitchFamily="18" charset="0"/>
                <a:cs typeface="Times New Roman" panose="02020603050405020304" pitchFamily="18" charset="0"/>
              </a:rPr>
              <a:t> is to </a:t>
            </a:r>
            <a:r>
              <a:rPr lang="en-US" sz="1800" b="1" dirty="0">
                <a:latin typeface="Times New Roman" panose="02020603050405020304" pitchFamily="18" charset="0"/>
                <a:cs typeface="Times New Roman" panose="02020603050405020304" pitchFamily="18" charset="0"/>
              </a:rPr>
              <a:t>minimize biases</a:t>
            </a:r>
            <a:r>
              <a:rPr lang="en-US" sz="1800" dirty="0">
                <a:latin typeface="Times New Roman" panose="02020603050405020304" pitchFamily="18" charset="0"/>
                <a:cs typeface="Times New Roman" panose="02020603050405020304" pitchFamily="18" charset="0"/>
              </a:rPr>
              <a:t>, refine algorithms, and integrate diverse data sources to ensure equitable outcomes for patients across various racial groups</a:t>
            </a:r>
          </a:p>
          <a:p>
            <a:pPr>
              <a:lnSpc>
                <a:spcPct val="170000"/>
              </a:lnSpc>
            </a:pPr>
            <a:endParaRPr lang="en-IN" sz="1800" dirty="0"/>
          </a:p>
        </p:txBody>
      </p:sp>
      <p:pic>
        <p:nvPicPr>
          <p:cNvPr id="4" name="Google Shape;111;p4">
            <a:extLst>
              <a:ext uri="{FF2B5EF4-FFF2-40B4-BE49-F238E27FC236}">
                <a16:creationId xmlns:a16="http://schemas.microsoft.com/office/drawing/2014/main" id="{4340A9B3-C9B2-7DFF-0BCF-C6B66621146D}"/>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755169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7410-A2AC-245E-8E5A-50FD6B8EB7BC}"/>
              </a:ext>
            </a:extLst>
          </p:cNvPr>
          <p:cNvSpPr>
            <a:spLocks noGrp="1"/>
          </p:cNvSpPr>
          <p:nvPr>
            <p:ph type="title"/>
          </p:nvPr>
        </p:nvSpPr>
        <p:spPr>
          <a:xfrm>
            <a:off x="838200" y="365126"/>
            <a:ext cx="10515600" cy="706930"/>
          </a:xfrm>
        </p:spPr>
        <p:txBody>
          <a:bodyPr>
            <a:normAutofit/>
          </a:bodyPr>
          <a:lstStyle/>
          <a:p>
            <a:pPr algn="ctr"/>
            <a:r>
              <a:rPr lang="en-IN" sz="3200" b="1" dirty="0">
                <a:solidFill>
                  <a:srgbClr val="000000"/>
                </a:solidFill>
                <a:latin typeface="Times New Roman" panose="02020603050405020304" pitchFamily="18" charset="0"/>
                <a:ea typeface="+mn-ea"/>
                <a:cs typeface="Times New Roman" panose="02020603050405020304" pitchFamily="18" charset="0"/>
              </a:rPr>
              <a:t>Future Work</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E1EBD-BF21-674F-D8CD-C30123014982}"/>
              </a:ext>
            </a:extLst>
          </p:cNvPr>
          <p:cNvSpPr>
            <a:spLocks noGrp="1"/>
          </p:cNvSpPr>
          <p:nvPr>
            <p:ph idx="1"/>
          </p:nvPr>
        </p:nvSpPr>
        <p:spPr>
          <a:xfrm>
            <a:off x="838200" y="1253331"/>
            <a:ext cx="10515600" cy="4351338"/>
          </a:xfrm>
        </p:spPr>
        <p:txBody>
          <a:bodyPr>
            <a:normAutofit/>
          </a:bodyPr>
          <a:lstStyle/>
          <a:p>
            <a:pPr marL="0" indent="0" algn="just">
              <a:lnSpc>
                <a:spcPct val="150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Incorporating additional data sources: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integrate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genomic data, lifestyle factors, and post-transplant monitoring metrics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Implementing real-time data 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Introducing real-time data streams from electronic health records (EHRs) and wearable health devices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Bias &amp; Fairness Testing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Ensure Equitable Predictions</a:t>
            </a:r>
          </a:p>
          <a:p>
            <a:pPr marL="0" indent="0" algn="just">
              <a:lnSpc>
                <a:spcPct val="150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Expanding predictive capabilities: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multi-modal deep learning models, such as transformers and graph neural networks (GNNs)</a:t>
            </a:r>
          </a:p>
          <a:p>
            <a:pPr marL="0" indent="0" algn="just">
              <a:lnSpc>
                <a:spcPct val="150000"/>
              </a:lnSpc>
            </a:pPr>
            <a:r>
              <a:rPr lang="en-IN" sz="1800" b="1" dirty="0">
                <a:latin typeface="Times New Roman" panose="02020603050405020304" pitchFamily="18" charset="0"/>
                <a:cs typeface="Times New Roman" panose="02020603050405020304" pitchFamily="18" charset="0"/>
              </a:rPr>
              <a:t> Model Deployment : </a:t>
            </a:r>
            <a:r>
              <a:rPr lang="en-IN" sz="1800" dirty="0">
                <a:latin typeface="Times New Roman" panose="02020603050405020304" pitchFamily="18" charset="0"/>
                <a:cs typeface="Times New Roman" panose="02020603050405020304" pitchFamily="18" charset="0"/>
              </a:rPr>
              <a:t>Flask / Flask API </a:t>
            </a:r>
          </a:p>
        </p:txBody>
      </p:sp>
      <p:pic>
        <p:nvPicPr>
          <p:cNvPr id="4" name="Google Shape;111;p4">
            <a:extLst>
              <a:ext uri="{FF2B5EF4-FFF2-40B4-BE49-F238E27FC236}">
                <a16:creationId xmlns:a16="http://schemas.microsoft.com/office/drawing/2014/main" id="{B58267C1-E4EE-F64A-2D33-AFC1C115B86B}"/>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3321714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A828-45AC-1D1E-68C2-7AC7652AC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ED327-8E15-4D23-4CA2-1FFB41404F43}"/>
              </a:ext>
            </a:extLst>
          </p:cNvPr>
          <p:cNvSpPr>
            <a:spLocks noGrp="1"/>
          </p:cNvSpPr>
          <p:nvPr>
            <p:ph type="title"/>
          </p:nvPr>
        </p:nvSpPr>
        <p:spPr>
          <a:xfrm>
            <a:off x="838200" y="173214"/>
            <a:ext cx="10515600" cy="1325563"/>
          </a:xfrm>
        </p:spPr>
        <p:txBody>
          <a:bodyPr>
            <a:normAutofit/>
          </a:bodyPr>
          <a:lstStyle/>
          <a:p>
            <a:pPr algn="ctr"/>
            <a:r>
              <a:rPr lang="en-IN" sz="3200" b="1" dirty="0">
                <a:solidFill>
                  <a:srgbClr val="000000"/>
                </a:solidFill>
                <a:latin typeface="Times New Roman" panose="02020603050405020304" pitchFamily="18" charset="0"/>
                <a:ea typeface="+mn-ea"/>
                <a:cs typeface="Times New Roman" panose="02020603050405020304" pitchFamily="18" charset="0"/>
              </a:rPr>
              <a:t>References</a:t>
            </a:r>
          </a:p>
        </p:txBody>
      </p:sp>
      <p:sp>
        <p:nvSpPr>
          <p:cNvPr id="4" name="Content Placeholder 2">
            <a:extLst>
              <a:ext uri="{FF2B5EF4-FFF2-40B4-BE49-F238E27FC236}">
                <a16:creationId xmlns:a16="http://schemas.microsoft.com/office/drawing/2014/main" id="{5C6061EE-D106-CEAC-B27E-E82B64B74E40}"/>
              </a:ext>
            </a:extLst>
          </p:cNvPr>
          <p:cNvSpPr>
            <a:spLocks noGrp="1"/>
          </p:cNvSpPr>
          <p:nvPr>
            <p:ph idx="1"/>
          </p:nvPr>
        </p:nvSpPr>
        <p:spPr>
          <a:xfrm>
            <a:off x="838200" y="1404938"/>
            <a:ext cx="10515600" cy="4351337"/>
          </a:xfrm>
        </p:spPr>
        <p:txBody>
          <a:bodyPr>
            <a:noAutofit/>
          </a:bodyPr>
          <a:lstStyle/>
          <a:p>
            <a:pPr marL="0" indent="0" algn="just">
              <a:lnSpc>
                <a:spcPct val="150000"/>
              </a:lnSpc>
              <a:buNone/>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1)</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Sivapalan, G., Buchwald, Z. S., Abramowitz, A., Perkins, M., &amp; Sun, C. (2023).</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Emerging strategies in post-transplant care for hematopoietic cell transplant survivors. </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American Journal of </a:t>
            </a:r>
            <a:r>
              <a:rPr lang="en-IN" sz="1800" b="0" i="1" u="none" strike="noStrike" dirty="0" err="1">
                <a:solidFill>
                  <a:srgbClr val="000000"/>
                </a:solidFill>
                <a:effectLst/>
                <a:latin typeface="Times New Roman" panose="02020603050405020304" pitchFamily="18" charset="0"/>
                <a:cs typeface="Times New Roman" panose="02020603050405020304" pitchFamily="18" charset="0"/>
              </a:rPr>
              <a:t>Hematology</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 98</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(10), 1347–1354</a:t>
            </a:r>
            <a:endParaRPr lang="en-IN" sz="1800" b="0" dirty="0">
              <a:effectLst/>
              <a:latin typeface="Times New Roman" panose="02020603050405020304" pitchFamily="18" charset="0"/>
              <a:cs typeface="Times New Roman" panose="02020603050405020304" pitchFamily="18" charset="0"/>
            </a:endParaRPr>
          </a:p>
          <a:p>
            <a:pPr marL="0" indent="0" algn="just" rtl="0">
              <a:lnSpc>
                <a:spcPct val="150000"/>
              </a:lnSpc>
              <a:spcBef>
                <a:spcPts val="1000"/>
              </a:spcBef>
              <a:buNone/>
            </a:pPr>
            <a:br>
              <a:rPr lang="en-IN" sz="1800" b="0" dirty="0">
                <a:effectLst/>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2)</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Joffe, S., Schwartz, S. I., &amp; Hurley, C. K. (2023).</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The evolving role of precision medicine in post-HCT outcomes. </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BMC Medicine, 21</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(58), 10060918</a:t>
            </a:r>
            <a:endParaRPr lang="en-IN" sz="1800" b="0" dirty="0">
              <a:effectLst/>
              <a:latin typeface="Times New Roman" panose="02020603050405020304" pitchFamily="18" charset="0"/>
              <a:cs typeface="Times New Roman" panose="02020603050405020304" pitchFamily="18" charset="0"/>
            </a:endParaRPr>
          </a:p>
          <a:p>
            <a:pPr marL="0" indent="0" algn="just" rtl="0">
              <a:lnSpc>
                <a:spcPct val="150000"/>
              </a:lnSpc>
              <a:spcBef>
                <a:spcPts val="1000"/>
              </a:spcBef>
              <a:buNone/>
            </a:pPr>
            <a:br>
              <a:rPr lang="en-IN" sz="1800" b="0" dirty="0">
                <a:effectLst/>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3)</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Wingard, J. R. (2014).</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Caring for the long-term survivor after allogeneic stem cell transplantation. </a:t>
            </a:r>
            <a:r>
              <a:rPr lang="en-IN" sz="1800" b="0" i="1" u="none" strike="noStrike" dirty="0" err="1">
                <a:solidFill>
                  <a:srgbClr val="000000"/>
                </a:solidFill>
                <a:effectLst/>
                <a:latin typeface="Times New Roman" panose="02020603050405020304" pitchFamily="18" charset="0"/>
                <a:cs typeface="Times New Roman" panose="02020603050405020304" pitchFamily="18" charset="0"/>
              </a:rPr>
              <a:t>Hematology</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 American Society of </a:t>
            </a:r>
            <a:r>
              <a:rPr lang="en-IN" sz="1800" b="0" i="1" u="none" strike="noStrike" dirty="0" err="1">
                <a:solidFill>
                  <a:srgbClr val="000000"/>
                </a:solidFill>
                <a:effectLst/>
                <a:latin typeface="Times New Roman" panose="02020603050405020304" pitchFamily="18" charset="0"/>
                <a:cs typeface="Times New Roman" panose="02020603050405020304" pitchFamily="18" charset="0"/>
              </a:rPr>
              <a:t>Hematology</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 Education Program, 2014</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(1), 495–503</a:t>
            </a:r>
            <a:endParaRPr lang="en-IN" sz="1800" b="0" dirty="0">
              <a:effectLst/>
              <a:latin typeface="Times New Roman" panose="02020603050405020304" pitchFamily="18" charset="0"/>
              <a:cs typeface="Times New Roman" panose="02020603050405020304" pitchFamily="18" charset="0"/>
            </a:endParaRPr>
          </a:p>
          <a:p>
            <a:pPr marL="0" indent="0" algn="just" rtl="0">
              <a:lnSpc>
                <a:spcPct val="150000"/>
              </a:lnSpc>
              <a:spcBef>
                <a:spcPts val="1000"/>
              </a:spcBef>
              <a:buNone/>
            </a:pPr>
            <a:br>
              <a:rPr lang="en-IN" sz="1800" b="0" dirty="0">
                <a:effectLst/>
                <a:latin typeface="Times New Roman" panose="02020603050405020304" pitchFamily="18" charset="0"/>
                <a:cs typeface="Times New Roman" panose="02020603050405020304" pitchFamily="18" charset="0"/>
              </a:rPr>
            </a:br>
            <a:br>
              <a:rPr lang="en-IN" sz="1800" b="0" dirty="0">
                <a:effectLst/>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pic>
        <p:nvPicPr>
          <p:cNvPr id="3" name="Google Shape;111;p4">
            <a:extLst>
              <a:ext uri="{FF2B5EF4-FFF2-40B4-BE49-F238E27FC236}">
                <a16:creationId xmlns:a16="http://schemas.microsoft.com/office/drawing/2014/main" id="{E529B216-B598-E5A0-2076-26F5AD4B046F}"/>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4260726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C8BD0-1560-4DE4-63D2-F483CFF94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880D7-FA7F-FBD9-3001-C96C200BADAF}"/>
              </a:ext>
            </a:extLst>
          </p:cNvPr>
          <p:cNvSpPr>
            <a:spLocks noGrp="1"/>
          </p:cNvSpPr>
          <p:nvPr>
            <p:ph type="title"/>
          </p:nvPr>
        </p:nvSpPr>
        <p:spPr>
          <a:xfrm>
            <a:off x="838200" y="173214"/>
            <a:ext cx="10515600" cy="1325563"/>
          </a:xfrm>
        </p:spPr>
        <p:txBody>
          <a:bodyPr>
            <a:normAutofit/>
          </a:bodyPr>
          <a:lstStyle/>
          <a:p>
            <a:pPr algn="ctr"/>
            <a:r>
              <a:rPr lang="en-IN" sz="3200" b="1" dirty="0">
                <a:solidFill>
                  <a:srgbClr val="000000"/>
                </a:solidFill>
                <a:latin typeface="Times New Roman" panose="02020603050405020304" pitchFamily="18" charset="0"/>
                <a:ea typeface="+mn-ea"/>
                <a:cs typeface="Times New Roman" panose="02020603050405020304" pitchFamily="18" charset="0"/>
              </a:rPr>
              <a:t>References</a:t>
            </a:r>
          </a:p>
        </p:txBody>
      </p:sp>
      <p:sp>
        <p:nvSpPr>
          <p:cNvPr id="4" name="Content Placeholder 2">
            <a:extLst>
              <a:ext uri="{FF2B5EF4-FFF2-40B4-BE49-F238E27FC236}">
                <a16:creationId xmlns:a16="http://schemas.microsoft.com/office/drawing/2014/main" id="{9306DC36-203A-06A8-0D74-DC9A34A35DA9}"/>
              </a:ext>
            </a:extLst>
          </p:cNvPr>
          <p:cNvSpPr>
            <a:spLocks noGrp="1"/>
          </p:cNvSpPr>
          <p:nvPr>
            <p:ph idx="1"/>
          </p:nvPr>
        </p:nvSpPr>
        <p:spPr>
          <a:xfrm>
            <a:off x="838200" y="1404938"/>
            <a:ext cx="10515600" cy="4351337"/>
          </a:xfrm>
        </p:spPr>
        <p:txBody>
          <a:bodyPr>
            <a:noAutofit/>
          </a:bodyPr>
          <a:lstStyle/>
          <a:p>
            <a:pPr marL="0" indent="0" algn="just" rtl="0" eaLnBrk="1" latinLnBrk="0" hangingPunct="1">
              <a:lnSpc>
                <a:spcPct val="150000"/>
              </a:lnSpc>
              <a:spcBef>
                <a:spcPts val="1000"/>
              </a:spcBef>
              <a:buNone/>
            </a:pP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4)</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 Parker, L., Tran, S. T., Lopez, G., &amp; Kim, H. J. (2023).</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 Advances in equitable and sustainable care for HCT survivors: Bridging the gaps. </a:t>
            </a:r>
            <a:r>
              <a:rPr lang="en-IN" sz="1800" b="0" i="1" kern="1200" dirty="0">
                <a:solidFill>
                  <a:srgbClr val="000000"/>
                </a:solidFill>
                <a:effectLst/>
                <a:latin typeface="Times New Roman" panose="02020603050405020304" pitchFamily="18" charset="0"/>
                <a:ea typeface="+mn-ea"/>
                <a:cs typeface="Times New Roman" panose="02020603050405020304" pitchFamily="18" charset="0"/>
              </a:rPr>
              <a:t>Blood Advances, 7</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(23), 2205–2212</a:t>
            </a:r>
            <a:endParaRPr lang="en-IN" sz="1200" dirty="0">
              <a:effectLst/>
            </a:endParaRPr>
          </a:p>
          <a:p>
            <a:pPr marL="0" indent="0" algn="just" rtl="0" eaLnBrk="1" latinLnBrk="0" hangingPunct="1">
              <a:lnSpc>
                <a:spcPct val="150000"/>
              </a:lnSpc>
              <a:spcBef>
                <a:spcPts val="1000"/>
              </a:spcBef>
              <a:buNone/>
            </a:pPr>
            <a:br>
              <a:rPr lang="en-IN" sz="1800" b="0" kern="1200" dirty="0">
                <a:solidFill>
                  <a:srgbClr val="000000"/>
                </a:solidFill>
                <a:effectLst/>
                <a:latin typeface="Times New Roman" panose="02020603050405020304" pitchFamily="18" charset="0"/>
                <a:ea typeface="+mn-ea"/>
                <a:cs typeface="Times New Roman" panose="02020603050405020304" pitchFamily="18" charset="0"/>
              </a:rPr>
            </a:b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5) </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N. S. </a:t>
            </a:r>
            <a:r>
              <a:rPr lang="en-IN" sz="1800" b="1" i="0" kern="1200" dirty="0" err="1">
                <a:solidFill>
                  <a:srgbClr val="000000"/>
                </a:solidFill>
                <a:effectLst/>
                <a:latin typeface="Times New Roman" panose="02020603050405020304" pitchFamily="18" charset="0"/>
                <a:ea typeface="+mn-ea"/>
                <a:cs typeface="Times New Roman" panose="02020603050405020304" pitchFamily="18" charset="0"/>
              </a:rPr>
              <a:t>Majhail</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 S. Nayyar, M. E. Burton </a:t>
            </a:r>
            <a:r>
              <a:rPr lang="en-IN" sz="1800" b="1" i="0" kern="1200" dirty="0" err="1">
                <a:solidFill>
                  <a:srgbClr val="000000"/>
                </a:solidFill>
                <a:effectLst/>
                <a:latin typeface="Times New Roman" panose="02020603050405020304" pitchFamily="18" charset="0"/>
                <a:ea typeface="+mn-ea"/>
                <a:cs typeface="Times New Roman" panose="02020603050405020304" pitchFamily="18" charset="0"/>
              </a:rPr>
              <a:t>Santibañez</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 and E. M. </a:t>
            </a:r>
            <a:r>
              <a:rPr lang="en-IN" sz="1800" b="1" i="0" kern="1200" dirty="0" err="1">
                <a:solidFill>
                  <a:srgbClr val="000000"/>
                </a:solidFill>
                <a:effectLst/>
                <a:latin typeface="Times New Roman" panose="02020603050405020304" pitchFamily="18" charset="0"/>
                <a:ea typeface="+mn-ea"/>
                <a:cs typeface="Times New Roman" panose="02020603050405020304" pitchFamily="18" charset="0"/>
              </a:rPr>
              <a:t>Denzen</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 “Racial disparities in hematopoietic cell transplantation in the United States,” </a:t>
            </a:r>
            <a:r>
              <a:rPr lang="en-IN" sz="1800" b="0" i="1" kern="1200" dirty="0">
                <a:solidFill>
                  <a:srgbClr val="000000"/>
                </a:solidFill>
                <a:effectLst/>
                <a:latin typeface="Times New Roman" panose="02020603050405020304" pitchFamily="18" charset="0"/>
                <a:ea typeface="+mn-ea"/>
                <a:cs typeface="Times New Roman" panose="02020603050405020304" pitchFamily="18" charset="0"/>
              </a:rPr>
              <a:t>Blood Advances</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 vol. 8, no. 3, pp. 686–698, 2024</a:t>
            </a:r>
            <a:endParaRPr lang="en-IN" sz="1200" dirty="0">
              <a:effectLst/>
            </a:endParaRPr>
          </a:p>
          <a:p>
            <a:pPr marL="0" indent="0" algn="just" rtl="0" eaLnBrk="1" latinLnBrk="0" hangingPunct="1">
              <a:lnSpc>
                <a:spcPct val="150000"/>
              </a:lnSpc>
              <a:spcBef>
                <a:spcPts val="1000"/>
              </a:spcBef>
              <a:buNone/>
            </a:pPr>
            <a:br>
              <a:rPr lang="en-IN" sz="1800" b="0" kern="1200" dirty="0">
                <a:solidFill>
                  <a:srgbClr val="000000"/>
                </a:solidFill>
                <a:effectLst/>
                <a:latin typeface="Times New Roman" panose="02020603050405020304" pitchFamily="18" charset="0"/>
                <a:ea typeface="+mn-ea"/>
                <a:cs typeface="Times New Roman" panose="02020603050405020304" pitchFamily="18" charset="0"/>
              </a:rPr>
            </a:b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6) </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C. H. Kim, R. L. Wong, and J. P. Klein, </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“Bias in mean survival from fitting cure models with limited follow-up,” </a:t>
            </a:r>
            <a:r>
              <a:rPr lang="en-IN" sz="1800" b="0" i="1" kern="1200" dirty="0">
                <a:solidFill>
                  <a:srgbClr val="000000"/>
                </a:solidFill>
                <a:effectLst/>
                <a:latin typeface="Times New Roman" panose="02020603050405020304" pitchFamily="18" charset="0"/>
                <a:ea typeface="+mn-ea"/>
                <a:cs typeface="Times New Roman" panose="02020603050405020304" pitchFamily="18" charset="0"/>
              </a:rPr>
              <a:t>BMC Medical Research Methodology</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 vol. 20, no. 1, pp. 1–10, 2020</a:t>
            </a:r>
            <a:endParaRPr lang="en-IN" sz="1200" dirty="0">
              <a:effectLst/>
            </a:endParaRPr>
          </a:p>
        </p:txBody>
      </p:sp>
      <p:pic>
        <p:nvPicPr>
          <p:cNvPr id="3" name="Google Shape;111;p4">
            <a:extLst>
              <a:ext uri="{FF2B5EF4-FFF2-40B4-BE49-F238E27FC236}">
                <a16:creationId xmlns:a16="http://schemas.microsoft.com/office/drawing/2014/main" id="{7CB16B59-D6CD-2EC5-7A70-EB5A583493D0}"/>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181539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471" y="2810363"/>
            <a:ext cx="10515600" cy="903507"/>
          </a:xfrm>
        </p:spPr>
        <p:txBody>
          <a:bodyPr>
            <a:normAutofit/>
          </a:bodyPr>
          <a:lstStyle/>
          <a:p>
            <a:pPr marL="0" indent="0" algn="ctr">
              <a:buNone/>
            </a:pPr>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9054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4492"/>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750570" y="1337563"/>
            <a:ext cx="10603230" cy="5075945"/>
          </a:xfrm>
        </p:spPr>
        <p:txBody>
          <a:bodyPr>
            <a:noAutofit/>
          </a:bodyPr>
          <a:lstStyle/>
          <a:p>
            <a:pPr indent="0" algn="just">
              <a:lnSpc>
                <a:spcPct val="150000"/>
              </a:lnSpc>
            </a:pPr>
            <a:r>
              <a:rPr lang="en-IN" sz="1800" b="1" dirty="0">
                <a:latin typeface="Times New Roman" panose="02020603050405020304" pitchFamily="18" charset="0"/>
                <a:cs typeface="Times New Roman" panose="02020603050405020304" pitchFamily="18" charset="0"/>
              </a:rPr>
              <a:t> HCT stands for Hematopoietic Cell Transplantation-</a:t>
            </a:r>
            <a:r>
              <a:rPr lang="en-US" sz="1800" dirty="0">
                <a:latin typeface="Times New Roman" panose="02020603050405020304" pitchFamily="18" charset="0"/>
                <a:cs typeface="Times New Roman" panose="02020603050405020304" pitchFamily="18" charset="0"/>
              </a:rPr>
              <a:t>produce all types of blood cells</a:t>
            </a:r>
            <a:endParaRPr lang="en-IN" sz="1800" dirty="0">
              <a:latin typeface="Times New Roman" panose="02020603050405020304" pitchFamily="18" charset="0"/>
              <a:cs typeface="Times New Roman" panose="02020603050405020304" pitchFamily="18" charset="0"/>
            </a:endParaRPr>
          </a:p>
          <a:p>
            <a:pPr indent="0" algn="just">
              <a:lnSpc>
                <a:spcPct val="150000"/>
              </a:lnSpc>
            </a:pPr>
            <a:r>
              <a:rPr lang="en-US" sz="1800" b="1" dirty="0">
                <a:latin typeface="Times New Roman" panose="02020603050405020304" pitchFamily="18" charset="0"/>
                <a:cs typeface="Times New Roman" panose="02020603050405020304" pitchFamily="18" charset="0"/>
              </a:rPr>
              <a:t> Allogeneic HCT</a:t>
            </a:r>
            <a:r>
              <a:rPr lang="en-US" sz="1800" dirty="0">
                <a:latin typeface="Times New Roman" panose="02020603050405020304" pitchFamily="18" charset="0"/>
                <a:cs typeface="Times New Roman" panose="02020603050405020304" pitchFamily="18" charset="0"/>
              </a:rPr>
              <a:t> is a procedure where a person receives healthy blood-forming stem cells from a donor.</a:t>
            </a:r>
          </a:p>
          <a:p>
            <a:pPr indent="0" algn="just">
              <a:lnSpc>
                <a:spcPct val="150000"/>
              </a:lnSpc>
            </a:pPr>
            <a:r>
              <a:rPr lang="en-US" sz="1800" dirty="0">
                <a:latin typeface="Times New Roman" panose="02020603050405020304" pitchFamily="18" charset="0"/>
                <a:cs typeface="Times New Roman" panose="02020603050405020304" pitchFamily="18" charset="0"/>
              </a:rPr>
              <a:t> If successful, the </a:t>
            </a:r>
            <a:r>
              <a:rPr lang="en-US" sz="1800" b="1" dirty="0">
                <a:latin typeface="Times New Roman" panose="02020603050405020304" pitchFamily="18" charset="0"/>
                <a:cs typeface="Times New Roman" panose="02020603050405020304" pitchFamily="18" charset="0"/>
              </a:rPr>
              <a:t>donor's stem cells replace the patient's faulty cells</a:t>
            </a:r>
            <a:r>
              <a:rPr lang="en-US" sz="1800" dirty="0">
                <a:latin typeface="Times New Roman" panose="02020603050405020304" pitchFamily="18" charset="0"/>
                <a:cs typeface="Times New Roman" panose="02020603050405020304" pitchFamily="18" charset="0"/>
              </a:rPr>
              <a:t> and start producing healthy blood and immune</a:t>
            </a:r>
          </a:p>
          <a:p>
            <a:pPr indent="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These </a:t>
            </a:r>
            <a:r>
              <a:rPr lang="en-US" sz="1800" b="1" dirty="0">
                <a:latin typeface="Times New Roman" panose="02020603050405020304" pitchFamily="18" charset="0"/>
                <a:cs typeface="Times New Roman" panose="02020603050405020304" pitchFamily="18" charset="0"/>
              </a:rPr>
              <a:t>stem cells live in the bone marrow</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Red blood cells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Platelets, Immune cells</a:t>
            </a:r>
            <a:r>
              <a:rPr lang="en-US" sz="1800" dirty="0">
                <a:latin typeface="Times New Roman" panose="02020603050405020304" pitchFamily="18" charset="0"/>
                <a:cs typeface="Times New Roman" panose="02020603050405020304" pitchFamily="18" charset="0"/>
              </a:rPr>
              <a:t> – fight infections</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Stem cells for HCT can come from different sources:</a:t>
            </a:r>
          </a:p>
          <a:p>
            <a:pPr indent="0"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 Bone marrow</a:t>
            </a:r>
            <a:r>
              <a:rPr lang="en-IN" sz="1800" dirty="0">
                <a:latin typeface="Times New Roman" panose="02020603050405020304" pitchFamily="18" charset="0"/>
                <a:cs typeface="Times New Roman" panose="02020603050405020304" pitchFamily="18" charset="0"/>
              </a:rPr>
              <a:t> (inside bones) → Called a </a:t>
            </a:r>
            <a:r>
              <a:rPr lang="en-IN" sz="1800" b="1" dirty="0">
                <a:latin typeface="Times New Roman" panose="02020603050405020304" pitchFamily="18" charset="0"/>
                <a:cs typeface="Times New Roman" panose="02020603050405020304" pitchFamily="18" charset="0"/>
              </a:rPr>
              <a:t>bone marrow transplant (BMT)</a:t>
            </a:r>
            <a:endParaRPr lang="en-IN" sz="18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 Peripheral blood</a:t>
            </a:r>
            <a:r>
              <a:rPr lang="en-IN" sz="1800" dirty="0">
                <a:latin typeface="Times New Roman" panose="02020603050405020304" pitchFamily="18" charset="0"/>
                <a:cs typeface="Times New Roman" panose="02020603050405020304" pitchFamily="18" charset="0"/>
              </a:rPr>
              <a:t> (circulating in the bloodstream) → Called a </a:t>
            </a:r>
            <a:r>
              <a:rPr lang="en-IN" sz="1800" b="1" dirty="0">
                <a:latin typeface="Times New Roman" panose="02020603050405020304" pitchFamily="18" charset="0"/>
                <a:cs typeface="Times New Roman" panose="02020603050405020304" pitchFamily="18" charset="0"/>
              </a:rPr>
              <a:t>peripheral blood stem cell transplant</a:t>
            </a:r>
            <a:endParaRPr lang="en-IN" sz="18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 Umbilical cord blood</a:t>
            </a:r>
            <a:r>
              <a:rPr lang="en-IN" sz="1800" dirty="0">
                <a:latin typeface="Times New Roman" panose="02020603050405020304" pitchFamily="18" charset="0"/>
                <a:cs typeface="Times New Roman" panose="02020603050405020304" pitchFamily="18" charset="0"/>
              </a:rPr>
              <a:t> (collected after birth) → Called a </a:t>
            </a:r>
            <a:r>
              <a:rPr lang="en-IN" sz="1800" b="1" dirty="0">
                <a:latin typeface="Times New Roman" panose="02020603050405020304" pitchFamily="18" charset="0"/>
                <a:cs typeface="Times New Roman" panose="02020603050405020304" pitchFamily="18" charset="0"/>
              </a:rPr>
              <a:t>cord blood transplant</a:t>
            </a:r>
            <a:endParaRPr lang="en-IN" sz="1800" dirty="0">
              <a:latin typeface="Times New Roman" panose="02020603050405020304" pitchFamily="18" charset="0"/>
              <a:cs typeface="Times New Roman" panose="02020603050405020304" pitchFamily="18" charset="0"/>
            </a:endParaRPr>
          </a:p>
        </p:txBody>
      </p:sp>
      <p:pic>
        <p:nvPicPr>
          <p:cNvPr id="4" name="Google Shape;111;p4">
            <a:extLst>
              <a:ext uri="{FF2B5EF4-FFF2-40B4-BE49-F238E27FC236}">
                <a16:creationId xmlns:a16="http://schemas.microsoft.com/office/drawing/2014/main" id="{3E723D66-F205-1B35-B5D3-32CA77D4B1B3}"/>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ECF1C-41F4-09BE-0028-5904B7B5F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7B4B0-C9D5-0970-DA90-E256027B212E}"/>
              </a:ext>
            </a:extLst>
          </p:cNvPr>
          <p:cNvSpPr>
            <a:spLocks noGrp="1"/>
          </p:cNvSpPr>
          <p:nvPr>
            <p:ph type="title"/>
          </p:nvPr>
        </p:nvSpPr>
        <p:spPr>
          <a:xfrm>
            <a:off x="838200" y="24370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Literature Survey </a:t>
            </a:r>
          </a:p>
        </p:txBody>
      </p:sp>
      <p:graphicFrame>
        <p:nvGraphicFramePr>
          <p:cNvPr id="3" name="Table 2">
            <a:extLst>
              <a:ext uri="{FF2B5EF4-FFF2-40B4-BE49-F238E27FC236}">
                <a16:creationId xmlns:a16="http://schemas.microsoft.com/office/drawing/2014/main" id="{198191C1-B9A4-8E5E-3019-383251A21F48}"/>
              </a:ext>
            </a:extLst>
          </p:cNvPr>
          <p:cNvGraphicFramePr>
            <a:graphicFrameLocks noGrp="1"/>
          </p:cNvGraphicFramePr>
          <p:nvPr>
            <p:extLst>
              <p:ext uri="{D42A27DB-BD31-4B8C-83A1-F6EECF244321}">
                <p14:modId xmlns:p14="http://schemas.microsoft.com/office/powerpoint/2010/main" val="4129762543"/>
              </p:ext>
            </p:extLst>
          </p:nvPr>
        </p:nvGraphicFramePr>
        <p:xfrm>
          <a:off x="581892" y="1027721"/>
          <a:ext cx="11139053" cy="5592779"/>
        </p:xfrm>
        <a:graphic>
          <a:graphicData uri="http://schemas.openxmlformats.org/drawingml/2006/table">
            <a:tbl>
              <a:tblPr firstRow="1" bandRow="1">
                <a:tableStyleId>{5C22544A-7EE6-4342-B048-85BDC9FD1C3A}</a:tableStyleId>
              </a:tblPr>
              <a:tblGrid>
                <a:gridCol w="780046">
                  <a:extLst>
                    <a:ext uri="{9D8B030D-6E8A-4147-A177-3AD203B41FA5}">
                      <a16:colId xmlns:a16="http://schemas.microsoft.com/office/drawing/2014/main" val="3141061726"/>
                    </a:ext>
                  </a:extLst>
                </a:gridCol>
                <a:gridCol w="2402542">
                  <a:extLst>
                    <a:ext uri="{9D8B030D-6E8A-4147-A177-3AD203B41FA5}">
                      <a16:colId xmlns:a16="http://schemas.microsoft.com/office/drawing/2014/main" val="3562957633"/>
                    </a:ext>
                  </a:extLst>
                </a:gridCol>
                <a:gridCol w="1591293">
                  <a:extLst>
                    <a:ext uri="{9D8B030D-6E8A-4147-A177-3AD203B41FA5}">
                      <a16:colId xmlns:a16="http://schemas.microsoft.com/office/drawing/2014/main" val="422289146"/>
                    </a:ext>
                  </a:extLst>
                </a:gridCol>
                <a:gridCol w="1591293">
                  <a:extLst>
                    <a:ext uri="{9D8B030D-6E8A-4147-A177-3AD203B41FA5}">
                      <a16:colId xmlns:a16="http://schemas.microsoft.com/office/drawing/2014/main" val="2901422922"/>
                    </a:ext>
                  </a:extLst>
                </a:gridCol>
                <a:gridCol w="1591293">
                  <a:extLst>
                    <a:ext uri="{9D8B030D-6E8A-4147-A177-3AD203B41FA5}">
                      <a16:colId xmlns:a16="http://schemas.microsoft.com/office/drawing/2014/main" val="2063721613"/>
                    </a:ext>
                  </a:extLst>
                </a:gridCol>
                <a:gridCol w="1591293">
                  <a:extLst>
                    <a:ext uri="{9D8B030D-6E8A-4147-A177-3AD203B41FA5}">
                      <a16:colId xmlns:a16="http://schemas.microsoft.com/office/drawing/2014/main" val="6812882"/>
                    </a:ext>
                  </a:extLst>
                </a:gridCol>
                <a:gridCol w="1591293">
                  <a:extLst>
                    <a:ext uri="{9D8B030D-6E8A-4147-A177-3AD203B41FA5}">
                      <a16:colId xmlns:a16="http://schemas.microsoft.com/office/drawing/2014/main" val="2628353499"/>
                    </a:ext>
                  </a:extLst>
                </a:gridCol>
              </a:tblGrid>
              <a:tr h="636739">
                <a:tc>
                  <a:txBody>
                    <a:bodyPr/>
                    <a:lstStyle/>
                    <a:p>
                      <a:r>
                        <a:rPr lang="en-IN" sz="1200" dirty="0">
                          <a:latin typeface="Times New Roman" panose="02020603050405020304" pitchFamily="18" charset="0"/>
                          <a:cs typeface="Times New Roman" panose="02020603050405020304" pitchFamily="18" charset="0"/>
                        </a:rPr>
                        <a:t>S.NO</a:t>
                      </a:r>
                    </a:p>
                  </a:txBody>
                  <a:tcPr/>
                </a:tc>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IN" sz="1200" dirty="0">
                          <a:latin typeface="Times New Roman" panose="02020603050405020304" pitchFamily="18" charset="0"/>
                          <a:cs typeface="Times New Roman" panose="02020603050405020304" pitchFamily="18" charset="0"/>
                        </a:rPr>
                        <a:t>Models Used</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pPr algn="ctr"/>
                      <a:r>
                        <a:rPr lang="en-IN" sz="1200" dirty="0">
                          <a:latin typeface="Times New Roman" panose="02020603050405020304" pitchFamily="18" charset="0"/>
                          <a:cs typeface="Times New Roman" panose="02020603050405020304" pitchFamily="18" charset="0"/>
                        </a:rPr>
                        <a:t>Year</a:t>
                      </a:r>
                    </a:p>
                  </a:txBody>
                  <a:tcPr/>
                </a:tc>
                <a:tc>
                  <a:txBody>
                    <a:bodyPr/>
                    <a:lstStyle/>
                    <a:p>
                      <a:pPr algn="ctr"/>
                      <a:r>
                        <a:rPr lang="en-IN" sz="1200" dirty="0">
                          <a:latin typeface="Times New Roman" panose="02020603050405020304" pitchFamily="18" charset="0"/>
                          <a:cs typeface="Times New Roman" panose="02020603050405020304" pitchFamily="18" charset="0"/>
                        </a:rPr>
                        <a:t>Outcome</a:t>
                      </a:r>
                    </a:p>
                  </a:txBody>
                  <a:tcPr/>
                </a:tc>
                <a:tc>
                  <a:txBody>
                    <a:bodyPr/>
                    <a:lstStyle/>
                    <a:p>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962885770"/>
                  </a:ext>
                </a:extLst>
              </a:tr>
              <a:tr h="1129402">
                <a:tc>
                  <a:txBody>
                    <a:bodyPr/>
                    <a:lstStyle/>
                    <a:p>
                      <a:r>
                        <a:rPr lang="en-IN" sz="1200" dirty="0">
                          <a:latin typeface="Times New Roman" panose="02020603050405020304" pitchFamily="18" charset="0"/>
                          <a:cs typeface="Times New Roman" panose="02020603050405020304" pitchFamily="18" charset="0"/>
                        </a:rPr>
                        <a:t>1</a:t>
                      </a:r>
                    </a:p>
                  </a:txBody>
                  <a:tcPr/>
                </a:tc>
                <a:tc>
                  <a:txBody>
                    <a:bodyPr/>
                    <a:lstStyle/>
                    <a:p>
                      <a:r>
                        <a:rPr lang="en-IN" sz="1200" dirty="0">
                          <a:latin typeface="Times New Roman" panose="02020603050405020304" pitchFamily="18" charset="0"/>
                          <a:cs typeface="Times New Roman" panose="02020603050405020304" pitchFamily="18" charset="0"/>
                        </a:rPr>
                        <a:t>Machine Learning for Survival Prediction in Healthcare</a:t>
                      </a:r>
                    </a:p>
                  </a:txBody>
                  <a:tcPr/>
                </a:tc>
                <a:tc>
                  <a:txBody>
                    <a:bodyPr/>
                    <a:lstStyle/>
                    <a:p>
                      <a:r>
                        <a:rPr lang="en-IN" sz="1200" dirty="0">
                          <a:latin typeface="Times New Roman" panose="02020603050405020304" pitchFamily="18" charset="0"/>
                          <a:cs typeface="Times New Roman" panose="02020603050405020304" pitchFamily="18" charset="0"/>
                        </a:rPr>
                        <a:t>Random Forest, </a:t>
                      </a:r>
                      <a:r>
                        <a:rPr lang="en-IN" sz="1200" dirty="0" err="1">
                          <a:latin typeface="Times New Roman" panose="02020603050405020304" pitchFamily="18" charset="0"/>
                          <a:cs typeface="Times New Roman" panose="02020603050405020304" pitchFamily="18" charset="0"/>
                        </a:rPr>
                        <a:t>LightGBM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Smith et al</a:t>
                      </a:r>
                    </a:p>
                  </a:txBody>
                  <a:tcPr/>
                </a:tc>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r>
                        <a:rPr lang="en-US" sz="1200" dirty="0">
                          <a:latin typeface="Times New Roman" panose="02020603050405020304" pitchFamily="18" charset="0"/>
                          <a:cs typeface="Times New Roman" panose="02020603050405020304" pitchFamily="18" charset="0"/>
                        </a:rPr>
                        <a:t>Improved prediction accuracy but scalability issues on large datasets</a:t>
                      </a:r>
                    </a:p>
                  </a:txBody>
                  <a:tcPr anchor="ctr"/>
                </a:tc>
                <a:tc>
                  <a:txBody>
                    <a:bodyPr/>
                    <a:lstStyle/>
                    <a:p>
                      <a:r>
                        <a:rPr lang="en-IN" sz="1200" dirty="0">
                          <a:latin typeface="Times New Roman" panose="02020603050405020304" pitchFamily="18" charset="0"/>
                          <a:cs typeface="Times New Roman" panose="02020603050405020304" pitchFamily="18" charset="0"/>
                        </a:rPr>
                        <a:t>Poor scalability to large datasets</a:t>
                      </a:r>
                    </a:p>
                  </a:txBody>
                  <a:tcPr/>
                </a:tc>
                <a:extLst>
                  <a:ext uri="{0D108BD9-81ED-4DB2-BD59-A6C34878D82A}">
                    <a16:rowId xmlns:a16="http://schemas.microsoft.com/office/drawing/2014/main" val="2674479602"/>
                  </a:ext>
                </a:extLst>
              </a:tr>
              <a:tr h="1182515">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r>
                        <a:rPr lang="en-IN" sz="1200" dirty="0">
                          <a:latin typeface="Times New Roman" panose="02020603050405020304" pitchFamily="18" charset="0"/>
                          <a:cs typeface="Times New Roman" panose="02020603050405020304" pitchFamily="18" charset="0"/>
                        </a:rPr>
                        <a:t>Fairness in Survival Prediction: A Machine Learning Perspective</a:t>
                      </a:r>
                    </a:p>
                  </a:txBody>
                  <a:tcPr/>
                </a:tc>
                <a:tc>
                  <a:txBody>
                    <a:bodyPr/>
                    <a:lstStyle/>
                    <a:p>
                      <a:r>
                        <a:rPr lang="en-IN" sz="1200" dirty="0" err="1">
                          <a:latin typeface="Times New Roman" panose="02020603050405020304" pitchFamily="18" charset="0"/>
                          <a:cs typeface="Times New Roman" panose="02020603050405020304" pitchFamily="18" charset="0"/>
                        </a:rPr>
                        <a:t>CatBoost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Johnson et al</a:t>
                      </a:r>
                    </a:p>
                  </a:txBody>
                  <a:tcPr/>
                </a:tc>
                <a:tc>
                  <a:txBody>
                    <a:bodyPr/>
                    <a:lstStyle/>
                    <a:p>
                      <a:r>
                        <a:rPr lang="en-IN" sz="1200" dirty="0">
                          <a:latin typeface="Times New Roman" panose="02020603050405020304" pitchFamily="18" charset="0"/>
                          <a:cs typeface="Times New Roman" panose="02020603050405020304" pitchFamily="18" charset="0"/>
                        </a:rPr>
                        <a:t>2020</a:t>
                      </a:r>
                    </a:p>
                  </a:txBody>
                  <a:tcPr/>
                </a:tc>
                <a:tc>
                  <a:txBody>
                    <a:bodyPr/>
                    <a:lstStyle/>
                    <a:p>
                      <a:r>
                        <a:rPr lang="en-US" sz="1200" dirty="0">
                          <a:latin typeface="Times New Roman" panose="02020603050405020304" pitchFamily="18" charset="0"/>
                          <a:cs typeface="Times New Roman" panose="02020603050405020304" pitchFamily="18" charset="0"/>
                        </a:rPr>
                        <a:t>Highlighted fairness gaps in survival models; proposed fairness-aware modifications</a:t>
                      </a:r>
                    </a:p>
                  </a:txBody>
                  <a:tcPr anchor="ctr"/>
                </a:tc>
                <a:tc>
                  <a:txBody>
                    <a:bodyPr/>
                    <a:lstStyle/>
                    <a:p>
                      <a:r>
                        <a:rPr lang="en-IN" sz="1200" dirty="0">
                          <a:latin typeface="Times New Roman" panose="02020603050405020304" pitchFamily="18" charset="0"/>
                          <a:cs typeface="Times New Roman" panose="02020603050405020304" pitchFamily="18" charset="0"/>
                        </a:rPr>
                        <a:t>Limited integration of time-to-event data</a:t>
                      </a:r>
                    </a:p>
                  </a:txBody>
                  <a:tcPr/>
                </a:tc>
                <a:extLst>
                  <a:ext uri="{0D108BD9-81ED-4DB2-BD59-A6C34878D82A}">
                    <a16:rowId xmlns:a16="http://schemas.microsoft.com/office/drawing/2014/main" val="597576582"/>
                  </a:ext>
                </a:extLst>
              </a:tr>
              <a:tr h="1182515">
                <a:tc>
                  <a:txBody>
                    <a:bodyPr/>
                    <a:lstStyle/>
                    <a:p>
                      <a:r>
                        <a:rPr lang="en-IN" sz="1200"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Kaplan-M-Based Transformation for Survival Analysis in Oncology</a:t>
                      </a:r>
                    </a:p>
                  </a:txBody>
                  <a:tcPr/>
                </a:tc>
                <a:tc>
                  <a:txBody>
                    <a:bodyPr/>
                    <a:lstStyle/>
                    <a:p>
                      <a:r>
                        <a:rPr lang="en-IN" sz="1200" dirty="0" err="1">
                          <a:latin typeface="Times New Roman" panose="02020603050405020304" pitchFamily="18" charset="0"/>
                          <a:cs typeface="Times New Roman" panose="02020603050405020304" pitchFamily="18" charset="0"/>
                        </a:rPr>
                        <a:t>Kaplan-Meier+XGBoost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Wang et al</a:t>
                      </a:r>
                    </a:p>
                  </a:txBody>
                  <a:tcPr/>
                </a:tc>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US" sz="1200" dirty="0">
                          <a:latin typeface="Times New Roman" panose="02020603050405020304" pitchFamily="18" charset="0"/>
                          <a:cs typeface="Times New Roman" panose="02020603050405020304" pitchFamily="18" charset="0"/>
                        </a:rPr>
                        <a:t>Successfully integrated classical survival analysis with boosting models but faced censoring challenges</a:t>
                      </a:r>
                    </a:p>
                  </a:txBody>
                  <a:tcPr anchor="ctr"/>
                </a:tc>
                <a:tc>
                  <a:txBody>
                    <a:bodyPr/>
                    <a:lstStyle/>
                    <a:p>
                      <a:r>
                        <a:rPr lang="en-IN" sz="1200" dirty="0">
                          <a:latin typeface="Times New Roman" panose="02020603050405020304" pitchFamily="18" charset="0"/>
                          <a:cs typeface="Times New Roman" panose="02020603050405020304" pitchFamily="18" charset="0"/>
                        </a:rPr>
                        <a:t>Challenge with censored data</a:t>
                      </a:r>
                    </a:p>
                  </a:txBody>
                  <a:tcPr/>
                </a:tc>
                <a:extLst>
                  <a:ext uri="{0D108BD9-81ED-4DB2-BD59-A6C34878D82A}">
                    <a16:rowId xmlns:a16="http://schemas.microsoft.com/office/drawing/2014/main" val="3062424823"/>
                  </a:ext>
                </a:extLst>
              </a:tr>
              <a:tr h="1455403">
                <a:tc>
                  <a:txBody>
                    <a:bodyPr/>
                    <a:lstStyle/>
                    <a:p>
                      <a:r>
                        <a:rPr lang="en-IN" sz="1200" dirty="0">
                          <a:latin typeface="Times New Roman" panose="02020603050405020304" pitchFamily="18" charset="0"/>
                          <a:cs typeface="Times New Roman" panose="02020603050405020304" pitchFamily="18" charset="0"/>
                        </a:rPr>
                        <a:t>4</a:t>
                      </a:r>
                    </a:p>
                  </a:txBody>
                  <a:tcPr/>
                </a:tc>
                <a:tc>
                  <a:txBody>
                    <a:bodyPr/>
                    <a:lstStyle/>
                    <a:p>
                      <a:r>
                        <a:rPr lang="en-IN" sz="1200" dirty="0">
                          <a:latin typeface="Times New Roman" panose="02020603050405020304" pitchFamily="18" charset="0"/>
                          <a:cs typeface="Times New Roman" panose="02020603050405020304" pitchFamily="18" charset="0"/>
                        </a:rPr>
                        <a:t>Equity in Machine Learning-Based Survival Analysis for Hematologic Malignancies</a:t>
                      </a:r>
                    </a:p>
                  </a:txBody>
                  <a:tcPr/>
                </a:tc>
                <a:tc>
                  <a:txBody>
                    <a:bodyPr/>
                    <a:lstStyle/>
                    <a:p>
                      <a:r>
                        <a:rPr lang="en-IN" sz="1200" dirty="0">
                          <a:latin typeface="Times New Roman" panose="02020603050405020304" pitchFamily="18" charset="0"/>
                          <a:cs typeface="Times New Roman" panose="02020603050405020304" pitchFamily="18" charset="0"/>
                        </a:rPr>
                        <a:t>Neural Networks, </a:t>
                      </a:r>
                      <a:r>
                        <a:rPr lang="en-IN" sz="1200" dirty="0" err="1">
                          <a:latin typeface="Times New Roman" panose="02020603050405020304" pitchFamily="18" charset="0"/>
                          <a:cs typeface="Times New Roman" panose="02020603050405020304" pitchFamily="18" charset="0"/>
                        </a:rPr>
                        <a:t>LightGBM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Lee et al</a:t>
                      </a:r>
                    </a:p>
                  </a:txBody>
                  <a:tcPr/>
                </a:tc>
                <a:tc>
                  <a:txBody>
                    <a:bodyPr/>
                    <a:lstStyle/>
                    <a:p>
                      <a:r>
                        <a:rPr lang="en-IN" sz="1200" dirty="0">
                          <a:latin typeface="Times New Roman" panose="02020603050405020304" pitchFamily="18" charset="0"/>
                          <a:cs typeface="Times New Roman" panose="02020603050405020304" pitchFamily="18" charset="0"/>
                        </a:rPr>
                        <a:t>2023</a:t>
                      </a:r>
                    </a:p>
                  </a:txBody>
                  <a:tcPr/>
                </a:tc>
                <a:tc>
                  <a:txBody>
                    <a:bodyPr/>
                    <a:lstStyle/>
                    <a:p>
                      <a:r>
                        <a:rPr lang="en-US" sz="1200" dirty="0">
                          <a:latin typeface="Times New Roman" panose="02020603050405020304" pitchFamily="18" charset="0"/>
                          <a:cs typeface="Times New Roman" panose="02020603050405020304" pitchFamily="18" charset="0"/>
                        </a:rPr>
                        <a:t>Achieved better representation for underrepresented groups but with interpretability concerns</a:t>
                      </a:r>
                    </a:p>
                  </a:txBody>
                  <a:tcPr anchor="ctr"/>
                </a:tc>
                <a:tc>
                  <a:txBody>
                    <a:bodyPr/>
                    <a:lstStyle/>
                    <a:p>
                      <a:r>
                        <a:rPr lang="en-IN" sz="1200" dirty="0">
                          <a:latin typeface="Times New Roman" panose="02020603050405020304" pitchFamily="18" charset="0"/>
                          <a:cs typeface="Times New Roman" panose="02020603050405020304" pitchFamily="18" charset="0"/>
                        </a:rPr>
                        <a:t>Model interpretability issues</a:t>
                      </a:r>
                    </a:p>
                  </a:txBody>
                  <a:tcPr/>
                </a:tc>
                <a:extLst>
                  <a:ext uri="{0D108BD9-81ED-4DB2-BD59-A6C34878D82A}">
                    <a16:rowId xmlns:a16="http://schemas.microsoft.com/office/drawing/2014/main" val="2346690084"/>
                  </a:ext>
                </a:extLst>
              </a:tr>
            </a:tbl>
          </a:graphicData>
        </a:graphic>
      </p:graphicFrame>
      <p:pic>
        <p:nvPicPr>
          <p:cNvPr id="4" name="Google Shape;111;p4">
            <a:extLst>
              <a:ext uri="{FF2B5EF4-FFF2-40B4-BE49-F238E27FC236}">
                <a16:creationId xmlns:a16="http://schemas.microsoft.com/office/drawing/2014/main" id="{5020B4D3-42B4-7675-D876-B3A51D7182CC}"/>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296237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D7884-F046-9C82-D4F9-ACC72AD0B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D416B-C416-D61A-0516-43CE95C9E970}"/>
              </a:ext>
            </a:extLst>
          </p:cNvPr>
          <p:cNvSpPr>
            <a:spLocks noGrp="1"/>
          </p:cNvSpPr>
          <p:nvPr>
            <p:ph type="title"/>
          </p:nvPr>
        </p:nvSpPr>
        <p:spPr>
          <a:xfrm>
            <a:off x="838200" y="444492"/>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4" name="Rectangle 1">
            <a:extLst>
              <a:ext uri="{FF2B5EF4-FFF2-40B4-BE49-F238E27FC236}">
                <a16:creationId xmlns:a16="http://schemas.microsoft.com/office/drawing/2014/main" id="{0A8F1B01-273E-EA93-9417-0AC7E4E8CB44}"/>
              </a:ext>
            </a:extLst>
          </p:cNvPr>
          <p:cNvSpPr>
            <a:spLocks noChangeArrowheads="1"/>
          </p:cNvSpPr>
          <p:nvPr/>
        </p:nvSpPr>
        <p:spPr bwMode="auto">
          <a:xfrm>
            <a:off x="838200" y="1258719"/>
            <a:ext cx="10591800" cy="279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ts val="100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 The project focuses on developing predictive models for survival prediction in allogeneic HCT patients, aiming to improve accuracy and fairness by addressing disparities related to </a:t>
            </a:r>
            <a:r>
              <a:rPr lang="en-US" b="1" dirty="0">
                <a:latin typeface="Times New Roman" panose="02020603050405020304" pitchFamily="18" charset="0"/>
                <a:cs typeface="Times New Roman" panose="02020603050405020304" pitchFamily="18" charset="0"/>
              </a:rPr>
              <a:t>socioeconomic status, race, and geography</a:t>
            </a:r>
            <a:r>
              <a:rPr lang="en-US" dirty="0">
                <a:latin typeface="Times New Roman" panose="02020603050405020304" pitchFamily="18" charset="0"/>
                <a:cs typeface="Times New Roman" panose="02020603050405020304" pitchFamily="18" charset="0"/>
              </a:rPr>
              <a:t>. It uses </a:t>
            </a:r>
            <a:r>
              <a:rPr lang="en-US" b="1" dirty="0">
                <a:latin typeface="Times New Roman" panose="02020603050405020304" pitchFamily="18" charset="0"/>
                <a:cs typeface="Times New Roman" panose="02020603050405020304" pitchFamily="18" charset="0"/>
              </a:rPr>
              <a:t>synthetic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to train models that ensure equitable healthcare outcomes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ts val="100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 This project ensures that all patients receive </a:t>
            </a:r>
            <a:r>
              <a:rPr lang="en-US" b="1" dirty="0">
                <a:latin typeface="Times New Roman" panose="02020603050405020304" pitchFamily="18" charset="0"/>
                <a:cs typeface="Times New Roman" panose="02020603050405020304" pitchFamily="18" charset="0"/>
              </a:rPr>
              <a:t>accurate and equitable survival predictions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regardless of their background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ts val="100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 The project </a:t>
            </a:r>
            <a:r>
              <a:rPr lang="en-US" b="1" dirty="0">
                <a:latin typeface="Times New Roman" panose="02020603050405020304" pitchFamily="18" charset="0"/>
                <a:cs typeface="Times New Roman" panose="02020603050405020304" pitchFamily="18" charset="0"/>
              </a:rPr>
              <a:t>solves the problem of biased survival predictions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Google Shape;111;p4">
            <a:extLst>
              <a:ext uri="{FF2B5EF4-FFF2-40B4-BE49-F238E27FC236}">
                <a16:creationId xmlns:a16="http://schemas.microsoft.com/office/drawing/2014/main" id="{39403609-1417-13B6-3CC3-ED0218D64B1C}"/>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400489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B2709-E053-DBD7-E4FD-968A6AD94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E4D75-C40C-5807-A272-E12C216A5132}"/>
              </a:ext>
            </a:extLst>
          </p:cNvPr>
          <p:cNvSpPr>
            <a:spLocks noGrp="1"/>
          </p:cNvSpPr>
          <p:nvPr>
            <p:ph type="title"/>
          </p:nvPr>
        </p:nvSpPr>
        <p:spPr>
          <a:xfrm>
            <a:off x="838200" y="444492"/>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6BB994D2-3452-087F-3627-36A66CE9498F}"/>
              </a:ext>
            </a:extLst>
          </p:cNvPr>
          <p:cNvSpPr txBox="1"/>
          <p:nvPr/>
        </p:nvSpPr>
        <p:spPr>
          <a:xfrm>
            <a:off x="732581" y="1282787"/>
            <a:ext cx="10726838" cy="5095241"/>
          </a:xfrm>
          <a:prstGeom prst="rect">
            <a:avLst/>
          </a:prstGeom>
          <a:noFill/>
        </p:spPr>
        <p:txBody>
          <a:bodyPr wrap="square">
            <a:spAutoFit/>
          </a:bodyPr>
          <a:lstStyle/>
          <a:p>
            <a:pPr algn="just">
              <a:lnSpc>
                <a:spcPct val="150000"/>
              </a:lnSpc>
              <a:spcBef>
                <a:spcPts val="1000"/>
              </a:spcBef>
            </a:pPr>
            <a:r>
              <a:rPr lang="en-IN" b="1" dirty="0">
                <a:latin typeface="Times New Roman" panose="02020603050405020304" pitchFamily="18" charset="0"/>
                <a:cs typeface="Times New Roman" panose="02020603050405020304" pitchFamily="18" charset="0"/>
              </a:rPr>
              <a:t>Gradient Boosting Machine (GBM) algorithm</a:t>
            </a:r>
          </a:p>
          <a:p>
            <a:pPr marL="285750"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Ensemble learning technique that builds predictive models by </a:t>
            </a:r>
            <a:r>
              <a:rPr lang="en-US" b="1" dirty="0">
                <a:latin typeface="Times New Roman" panose="02020603050405020304" pitchFamily="18" charset="0"/>
                <a:cs typeface="Times New Roman" panose="02020603050405020304" pitchFamily="18" charset="0"/>
              </a:rPr>
              <a:t>combining the outputs of multiple weak learners, typically decision trees</a:t>
            </a:r>
            <a:endParaRPr lang="en-US" dirty="0">
              <a:latin typeface="Times New Roman" panose="02020603050405020304" pitchFamily="18" charset="0"/>
              <a:cs typeface="Times New Roman" panose="02020603050405020304" pitchFamily="18" charset="0"/>
            </a:endParaRPr>
          </a:p>
          <a:p>
            <a:pPr marL="285750"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operates through an </a:t>
            </a:r>
            <a:r>
              <a:rPr lang="en-US" b="1" dirty="0">
                <a:latin typeface="Times New Roman" panose="02020603050405020304" pitchFamily="18" charset="0"/>
                <a:cs typeface="Times New Roman" panose="02020603050405020304" pitchFamily="18" charset="0"/>
              </a:rPr>
              <a:t>iterative process </a:t>
            </a:r>
            <a:r>
              <a:rPr lang="en-US" dirty="0">
                <a:latin typeface="Times New Roman" panose="02020603050405020304" pitchFamily="18" charset="0"/>
                <a:cs typeface="Times New Roman" panose="02020603050405020304" pitchFamily="18" charset="0"/>
              </a:rPr>
              <a:t>where each </a:t>
            </a:r>
            <a:r>
              <a:rPr lang="en-US" b="1" dirty="0">
                <a:latin typeface="Times New Roman" panose="02020603050405020304" pitchFamily="18" charset="0"/>
                <a:cs typeface="Times New Roman" panose="02020603050405020304" pitchFamily="18" charset="0"/>
              </a:rPr>
              <a:t>new model corrects the errors of its predecessors</a:t>
            </a:r>
            <a:r>
              <a:rPr lang="en-US" dirty="0">
                <a:latin typeface="Times New Roman" panose="02020603050405020304" pitchFamily="18" charset="0"/>
                <a:cs typeface="Times New Roman" panose="02020603050405020304" pitchFamily="18" charset="0"/>
              </a:rPr>
              <a:t>, resulting in a robust and accurate predictive model</a:t>
            </a:r>
            <a:endParaRPr lang="en-IN"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en-IN" b="1" dirty="0">
                <a:latin typeface="Times New Roman" panose="02020603050405020304" pitchFamily="18" charset="0"/>
                <a:cs typeface="Times New Roman" panose="02020603050405020304" pitchFamily="18" charset="0"/>
              </a:rPr>
              <a:t>Disadvantages</a:t>
            </a:r>
          </a:p>
          <a:p>
            <a:pPr marL="285750"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Longer training times</a:t>
            </a:r>
          </a:p>
          <a:p>
            <a:pPr marL="285750"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Sensitive to outliers</a:t>
            </a:r>
          </a:p>
          <a:p>
            <a:pPr marL="285750"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Involving numerous decision trees, can make the model complex </a:t>
            </a:r>
          </a:p>
          <a:p>
            <a:pPr marL="285750"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Gbm</a:t>
            </a:r>
            <a:r>
              <a:rPr lang="en-US" dirty="0">
                <a:latin typeface="Times New Roman" panose="02020603050405020304" pitchFamily="18" charset="0"/>
                <a:cs typeface="Times New Roman" panose="02020603050405020304" pitchFamily="18" charset="0"/>
              </a:rPr>
              <a:t> can overfit the training data</a:t>
            </a:r>
            <a:endParaRPr lang="en-IN" dirty="0">
              <a:latin typeface="Times New Roman" panose="02020603050405020304" pitchFamily="18" charset="0"/>
              <a:cs typeface="Times New Roman" panose="02020603050405020304" pitchFamily="18" charset="0"/>
            </a:endParaRPr>
          </a:p>
        </p:txBody>
      </p:sp>
      <p:pic>
        <p:nvPicPr>
          <p:cNvPr id="3" name="Google Shape;111;p4">
            <a:extLst>
              <a:ext uri="{FF2B5EF4-FFF2-40B4-BE49-F238E27FC236}">
                <a16:creationId xmlns:a16="http://schemas.microsoft.com/office/drawing/2014/main" id="{56FB3CFC-3E03-A399-A792-24402B34DD13}"/>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51084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2FA6C-DE8E-E3BA-8E48-21C2C0F4E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B31C3-247C-B716-8AE3-DA3E4D281D77}"/>
              </a:ext>
            </a:extLst>
          </p:cNvPr>
          <p:cNvSpPr>
            <a:spLocks noGrp="1"/>
          </p:cNvSpPr>
          <p:nvPr>
            <p:ph type="title"/>
          </p:nvPr>
        </p:nvSpPr>
        <p:spPr>
          <a:xfrm>
            <a:off x="838200" y="30559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a:t>
            </a:r>
            <a:r>
              <a:rPr lang="en-US" sz="3200" b="1" dirty="0">
                <a:latin typeface="Times New Roman" panose="02020603050405020304" pitchFamily="18" charset="0"/>
                <a:cs typeface="Times New Roman" panose="02020603050405020304" pitchFamily="18" charset="0"/>
              </a:rPr>
              <a:t>System</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0C2AA0-6012-E122-55D3-5C27518DB552}"/>
              </a:ext>
            </a:extLst>
          </p:cNvPr>
          <p:cNvSpPr txBox="1"/>
          <p:nvPr/>
        </p:nvSpPr>
        <p:spPr>
          <a:xfrm>
            <a:off x="632460" y="1248063"/>
            <a:ext cx="10927080" cy="4007764"/>
          </a:xfrm>
          <a:prstGeom prst="rect">
            <a:avLst/>
          </a:prstGeom>
          <a:noFill/>
        </p:spPr>
        <p:txBody>
          <a:bodyPr wrap="square">
            <a:spAutoFit/>
          </a:bodyPr>
          <a:lstStyle/>
          <a:p>
            <a:pPr marR="0" lvl="0" algn="just" defTabSz="914400" rtl="0" eaLnBrk="0" fontAlgn="base" latinLnBrk="0" hangingPunct="0">
              <a:lnSpc>
                <a:spcPct val="150000"/>
              </a:lnSpc>
              <a:spcBef>
                <a:spcPts val="1000"/>
              </a:spcBef>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multiple models:</a:t>
            </a:r>
          </a:p>
          <a:p>
            <a:pPr marL="0" marR="0" lvl="0" algn="just" defTabSz="914400" rtl="0" eaLnBrk="0" fontAlgn="base" latinLnBrk="0" hangingPunct="0">
              <a:lnSpc>
                <a:spcPct val="150000"/>
              </a:lnSpc>
              <a:spcBef>
                <a:spcPts val="1000"/>
              </a:spcBef>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(Extreme Gradient Boosting)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algn="just" defTabSz="914400" rtl="0" eaLnBrk="0" fontAlgn="base" latinLnBrk="0" hangingPunct="0">
              <a:lnSpc>
                <a:spcPct val="150000"/>
              </a:lnSpc>
              <a:spcBef>
                <a:spcPts val="1000"/>
              </a:spcBef>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high-performance, scalable boosting algorithm that uses gradient boosting to improve predictive accuracy and prevent overfitting</a:t>
            </a:r>
          </a:p>
          <a:p>
            <a:pPr marL="0" marR="0" lvl="0" algn="just" defTabSz="914400" rtl="0" eaLnBrk="0" fontAlgn="base" latinLnBrk="0" hangingPunct="0">
              <a:lnSpc>
                <a:spcPct val="150000"/>
              </a:lnSpc>
              <a:spcBef>
                <a:spcPts val="1000"/>
              </a:spcBef>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(Categorical Boosting)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algn="just" defTabSz="914400" rtl="0" eaLnBrk="0" fontAlgn="base" latinLnBrk="0" hangingPunct="0">
              <a:lnSpc>
                <a:spcPct val="150000"/>
              </a:lnSpc>
              <a:spcBef>
                <a:spcPts val="1000"/>
              </a:spcBef>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gradient boosting algorithm optimized for categorical data, reducing the need for extensive preprocessing and delivering fast, high-accuracy predictions</a:t>
            </a:r>
          </a:p>
          <a:p>
            <a:pPr marL="0" marR="0" lvl="0" algn="just" defTabSz="914400" rtl="0" eaLnBrk="0" fontAlgn="base" latinLnBrk="0" hangingPunct="0">
              <a:lnSpc>
                <a:spcPct val="150000"/>
              </a:lnSpc>
              <a:spcBef>
                <a:spcPts val="1000"/>
              </a:spcBef>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Google Shape;111;p4">
            <a:extLst>
              <a:ext uri="{FF2B5EF4-FFF2-40B4-BE49-F238E27FC236}">
                <a16:creationId xmlns:a16="http://schemas.microsoft.com/office/drawing/2014/main" id="{D8A4A5CE-7854-71A1-8A22-9C9CDA420060}"/>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301852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33C6-1056-39A4-EC24-34AFA10BB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B9CA6-B64E-A11E-04DE-0AEE3F34D5A5}"/>
              </a:ext>
            </a:extLst>
          </p:cNvPr>
          <p:cNvSpPr>
            <a:spLocks noGrp="1"/>
          </p:cNvSpPr>
          <p:nvPr>
            <p:ph type="title"/>
          </p:nvPr>
        </p:nvSpPr>
        <p:spPr>
          <a:xfrm>
            <a:off x="838200" y="305596"/>
            <a:ext cx="10515600" cy="942467"/>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a:t>
            </a:r>
            <a:r>
              <a:rPr lang="en-US" sz="3200" b="1" dirty="0">
                <a:latin typeface="Times New Roman" panose="02020603050405020304" pitchFamily="18" charset="0"/>
                <a:cs typeface="Times New Roman" panose="02020603050405020304" pitchFamily="18" charset="0"/>
              </a:rPr>
              <a:t>System</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76845E-D7D2-FA07-12B5-DBA3F084E14F}"/>
              </a:ext>
            </a:extLst>
          </p:cNvPr>
          <p:cNvSpPr txBox="1"/>
          <p:nvPr/>
        </p:nvSpPr>
        <p:spPr>
          <a:xfrm>
            <a:off x="632460" y="1248063"/>
            <a:ext cx="10927080" cy="3240824"/>
          </a:xfrm>
          <a:prstGeom prst="rect">
            <a:avLst/>
          </a:prstGeom>
          <a:noFill/>
        </p:spPr>
        <p:txBody>
          <a:bodyPr wrap="square">
            <a:spAutoFit/>
          </a:bodyPr>
          <a:lstStyle/>
          <a:p>
            <a:pPr marR="0" algn="just" rtl="0" eaLnBrk="0" fontAlgn="base" latinLnBrk="0" hangingPunct="0">
              <a:lnSpc>
                <a:spcPct val="150000"/>
              </a:lnSpc>
              <a:spcBef>
                <a:spcPts val="1000"/>
              </a:spcBef>
              <a:buClrTx/>
              <a:buSzPts val="18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a:t>
            </a:r>
            <a:r>
              <a:rPr lang="en-US" sz="1800" b="1" i="0" kern="1200" baseline="0" dirty="0" err="1">
                <a:ln>
                  <a:noFill/>
                </a:ln>
                <a:solidFill>
                  <a:srgbClr val="000000"/>
                </a:solidFill>
                <a:effectLst/>
                <a:latin typeface="Times New Roman" panose="02020603050405020304" pitchFamily="18" charset="0"/>
                <a:ea typeface="+mn-ea"/>
                <a:cs typeface="Times New Roman" panose="02020603050405020304" pitchFamily="18" charset="0"/>
              </a:rPr>
              <a:t>ightGBM</a:t>
            </a: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(Light Gradient Boosting Machine)</a:t>
            </a:r>
            <a:endParaRPr lang="en-IN" sz="1800" dirty="0">
              <a:effectLst/>
            </a:endParaRPr>
          </a:p>
          <a:p>
            <a:pPr marL="0" marR="0" algn="just" rtl="0" eaLnBrk="0" fontAlgn="base" latinLnBrk="0" hangingPunct="0">
              <a:lnSpc>
                <a:spcPct val="150000"/>
              </a:lnSpc>
              <a:spcBef>
                <a:spcPts val="1000"/>
              </a:spcBef>
              <a:buNone/>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 gradient boosting framework that efficiently handles large datasets with lower memory usage and faster training by using a leaf-wise growth strategy</a:t>
            </a:r>
          </a:p>
          <a:p>
            <a:pPr marL="0" marR="0" algn="just" rtl="0" eaLnBrk="0" fontAlgn="base" latinLnBrk="0" hangingPunct="0">
              <a:lnSpc>
                <a:spcPct val="150000"/>
              </a:lnSpc>
              <a:spcBef>
                <a:spcPts val="1000"/>
              </a:spcBef>
              <a:buNone/>
            </a:pPr>
            <a:endParaRPr lang="en-IN" sz="800" dirty="0">
              <a:effectLst/>
            </a:endParaRPr>
          </a:p>
          <a:p>
            <a:pPr marR="0" algn="just" rtl="0" eaLnBrk="0" fontAlgn="base" latinLnBrk="0" hangingPunct="0">
              <a:lnSpc>
                <a:spcPct val="150000"/>
              </a:lnSpc>
              <a:spcBef>
                <a:spcPts val="1000"/>
              </a:spcBef>
              <a:buFont typeface="Arial" panose="020B0604020202020204" pitchFamily="34" charset="0"/>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Random Forest</a:t>
            </a:r>
            <a:endParaRPr lang="en-IN" dirty="0">
              <a:effectLst/>
            </a:endParaRPr>
          </a:p>
          <a:p>
            <a:pPr marL="0" marR="0" algn="just" rtl="0" eaLnBrk="0" fontAlgn="base" latinLnBrk="0" hangingPunct="0">
              <a:lnSpc>
                <a:spcPct val="150000"/>
              </a:lnSpc>
              <a:spcBef>
                <a:spcPts val="1000"/>
              </a:spcBef>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An ensemble learning method that constructs multiple decision trees and aggregates their outputs to improve prediction accuracy and reduce overfitting</a:t>
            </a:r>
            <a:endParaRPr lang="en-IN" dirty="0">
              <a:effectLst/>
            </a:endParaRPr>
          </a:p>
        </p:txBody>
      </p:sp>
      <p:pic>
        <p:nvPicPr>
          <p:cNvPr id="3" name="Google Shape;111;p4">
            <a:extLst>
              <a:ext uri="{FF2B5EF4-FFF2-40B4-BE49-F238E27FC236}">
                <a16:creationId xmlns:a16="http://schemas.microsoft.com/office/drawing/2014/main" id="{20E8520F-652B-8815-81EB-39A0D22C6E0E}"/>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295836" y="300288"/>
            <a:ext cx="1427323" cy="619101"/>
          </a:xfrm>
          <a:prstGeom prst="rect">
            <a:avLst/>
          </a:prstGeom>
          <a:noFill/>
          <a:ln>
            <a:noFill/>
          </a:ln>
        </p:spPr>
      </p:pic>
    </p:spTree>
    <p:extLst>
      <p:ext uri="{BB962C8B-B14F-4D97-AF65-F5344CB8AC3E}">
        <p14:creationId xmlns:p14="http://schemas.microsoft.com/office/powerpoint/2010/main" val="443548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842</TotalTime>
  <Words>2056</Words>
  <Application>Microsoft Office PowerPoint</Application>
  <PresentationFormat>Widescreen</PresentationFormat>
  <Paragraphs>199</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Calibri</vt:lpstr>
      <vt:lpstr>Times New Roman</vt:lpstr>
      <vt:lpstr>Office Theme</vt:lpstr>
      <vt:lpstr>SRM INSTITUTE OF SCIENCE AND TECHNOLOGY RAMAPURAM FACULTY OF ENGINEERING AND TECHNOLOGY DEPARTMENT OF INFORMATION TECHNOLOGY 18CSP109L-Major Project   PRECISION MODELING FOR POST-HCT SURVIVAL: A MACHINE LEARNING FRAMEWORK FOR EQUITABLE AND ACCURATE PREDICTIONS  Batch Members  DHINESH KUMAR S (RA2111008020171) VINOTHA R (RA2111008020172) MORPHEUS VIBAEN J (RA2111008020183)  Supervisor Name with Designation Dr.Rajalakshmi(A/P /IT)</vt:lpstr>
      <vt:lpstr>AGENDA</vt:lpstr>
      <vt:lpstr>Abstract</vt:lpstr>
      <vt:lpstr>Introduction</vt:lpstr>
      <vt:lpstr>Literature Survey </vt:lpstr>
      <vt:lpstr>Problem Statement</vt:lpstr>
      <vt:lpstr>Existing System</vt:lpstr>
      <vt:lpstr>Proposed System</vt:lpstr>
      <vt:lpstr>Proposed System</vt:lpstr>
      <vt:lpstr>Advantage</vt:lpstr>
      <vt:lpstr>System Architecture</vt:lpstr>
      <vt:lpstr>Technology Stack</vt:lpstr>
      <vt:lpstr>Technology Stack</vt:lpstr>
      <vt:lpstr>Technology Stack</vt:lpstr>
      <vt:lpstr>Technology Stack</vt:lpstr>
      <vt:lpstr>Module/Methodology</vt:lpstr>
      <vt:lpstr>Module/Methodology</vt:lpstr>
      <vt:lpstr>Module/Methodology</vt:lpstr>
      <vt:lpstr>Module/Methodology</vt:lpstr>
      <vt:lpstr>Results and Discussion</vt:lpstr>
      <vt:lpstr>Application and implementation</vt:lpstr>
      <vt:lpstr>Implementation</vt:lpstr>
      <vt:lpstr>Implementation</vt:lpstr>
      <vt:lpstr>Implementation</vt:lpstr>
      <vt:lpstr>Implementation</vt:lpstr>
      <vt:lpstr>Implementation</vt:lpstr>
      <vt:lpstr>Implementation</vt:lpstr>
      <vt:lpstr>Conclusion</vt:lpstr>
      <vt:lpstr>Challenges Faced</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FACULTY OF ENGINEERING AND TECHNOLOGY DEPARTMENT OF INFORMATION TECHNOLOGY 18CSP109L-Major Project   PRECISION MODELING FOR POST-HCT SURVIVAL: A MACHINE LEARNING FRAMEWORK FOR EQUITABLE AND ACCURATE PREDICTIONS  Batch Members  DHINESH KUMAR S (RA2111008020171) VINOTHA R (RA2111008020172) MORPHEUS VIBAEN J (RA2111008020183)  Supervisor Name with Designation Dr.Rajalakshmi(A/P /IT)</dc:title>
  <dc:creator>R Vinotha</dc:creator>
  <cp:lastModifiedBy>R Vinotha</cp:lastModifiedBy>
  <cp:revision>48</cp:revision>
  <dcterms:created xsi:type="dcterms:W3CDTF">2025-01-18T14:46:24Z</dcterms:created>
  <dcterms:modified xsi:type="dcterms:W3CDTF">2025-05-11T17:00:19Z</dcterms:modified>
</cp:coreProperties>
</file>