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50" d="100"/>
          <a:sy n="150" d="100"/>
        </p:scale>
        <p:origin x="1934" y="258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V.Vinothagan</a:t>
            </a:r>
            <a:r>
              <a:rPr lang="en-US" sz="2000" b="1" dirty="0" smtClean="0">
                <a:solidFill>
                  <a:schemeClr val="accent1">
                    <a:lumMod val="75000"/>
                  </a:schemeClr>
                </a:solidFill>
                <a:latin typeface="Arial"/>
                <a:cs typeface="Arial"/>
              </a:rPr>
              <a:t>-M.I.E.T</a:t>
            </a:r>
            <a:r>
              <a:rPr lang="en-US" sz="2000" b="1" dirty="0">
                <a:solidFill>
                  <a:schemeClr val="accent1">
                    <a:lumMod val="75000"/>
                  </a:schemeClr>
                </a:solidFill>
                <a:latin typeface="Arial"/>
                <a:cs typeface="Arial"/>
              </a:rPr>
              <a:t>. Engineering College-CSE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25744" y="1298448"/>
            <a:ext cx="11766256" cy="4896980"/>
          </a:xfrm>
        </p:spPr>
        <p:txBody>
          <a:bodyPr>
            <a:normAutofit fontScale="925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xmlns=""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xmlns=""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xmlns=""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xmlns=""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548</Words>
  <Application>Microsoft Office PowerPoint</Application>
  <PresentationFormat>Custom</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Vimalraj Veeraiyan</cp:lastModifiedBy>
  <cp:revision>36</cp:revision>
  <dcterms:created xsi:type="dcterms:W3CDTF">2021-05-26T16:50:10Z</dcterms:created>
  <dcterms:modified xsi:type="dcterms:W3CDTF">2024-04-05T15:24:43Z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