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8" d="100"/>
          <a:sy n="78" d="100"/>
        </p:scale>
        <p:origin x="878" y="6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5753218/f/6b296f1b-0b21-443a-b700-d1ce8f257073/DOC-20240902-WA0017..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Sheet2!$A$4</c:f>
              <c:strCache>
                <c:ptCount val="1"/>
                <c:pt idx="0">
                  <c:v>Contract</c:v>
                </c:pt>
              </c:strCache>
            </c:strRef>
          </c:tx>
          <c:spPr>
            <a:solidFill>
              <a:schemeClr val="accent2"/>
            </a:solidFill>
            <a:ln>
              <a:noFill/>
            </a:ln>
            <a:effectLst/>
          </c:spPr>
          <c:invertIfNegative val="0"/>
          <c:cat>
            <c:multiLvlStrRef>
              <c:f>Sheet2!$B$2:$E$3</c:f>
              <c:multiLvlStrCache>
                <c:ptCount val="4"/>
                <c:lvl>
                  <c:pt idx="0">
                    <c:v>Zone A</c:v>
                  </c:pt>
                  <c:pt idx="1">
                    <c:v>Zone B</c:v>
                  </c:pt>
                  <c:pt idx="2">
                    <c:v>Zone C</c:v>
                  </c:pt>
                  <c:pt idx="3">
                    <c:v>Grand Total</c:v>
                  </c:pt>
                </c:lvl>
                <c:lvl>
                  <c:pt idx="0">
                    <c:v>PayZone</c:v>
                  </c:pt>
                </c:lvl>
              </c:multiLvlStrCache>
            </c:multiLvlStrRef>
          </c:cat>
          <c:val>
            <c:numRef>
              <c:f>Sheet2!$B$4:$E$4</c:f>
              <c:numCache>
                <c:formatCode>General</c:formatCode>
                <c:ptCount val="4"/>
                <c:pt idx="0">
                  <c:v>338.0</c:v>
                </c:pt>
                <c:pt idx="1">
                  <c:v>341.0</c:v>
                </c:pt>
                <c:pt idx="2">
                  <c:v>329.0</c:v>
                </c:pt>
                <c:pt idx="3">
                  <c:v>1008.0</c:v>
                </c:pt>
              </c:numCache>
            </c:numRef>
          </c:val>
        </c:ser>
        <c:ser>
          <c:idx val="1"/>
          <c:order val="1"/>
          <c:tx>
            <c:strRef>
              <c:f>Sheet2!$A$5</c:f>
              <c:strCache>
                <c:ptCount val="1"/>
                <c:pt idx="0">
                  <c:v>Full-Time</c:v>
                </c:pt>
              </c:strCache>
            </c:strRef>
          </c:tx>
          <c:spPr>
            <a:solidFill>
              <a:schemeClr val="accent4"/>
            </a:solidFill>
            <a:ln>
              <a:noFill/>
            </a:ln>
            <a:effectLst/>
          </c:spPr>
          <c:invertIfNegative val="0"/>
          <c:cat>
            <c:multiLvlStrRef>
              <c:f>Sheet2!$B$2:$E$3</c:f>
              <c:multiLvlStrCache>
                <c:ptCount val="4"/>
                <c:lvl>
                  <c:pt idx="0">
                    <c:v>Zone A</c:v>
                  </c:pt>
                  <c:pt idx="1">
                    <c:v>Zone B</c:v>
                  </c:pt>
                  <c:pt idx="2">
                    <c:v>Zone C</c:v>
                  </c:pt>
                  <c:pt idx="3">
                    <c:v>Grand Total</c:v>
                  </c:pt>
                </c:lvl>
                <c:lvl>
                  <c:pt idx="0">
                    <c:v>PayZone</c:v>
                  </c:pt>
                </c:lvl>
              </c:multiLvlStrCache>
            </c:multiLvlStrRef>
          </c:cat>
          <c:val>
            <c:numRef>
              <c:f>Sheet2!$B$5:$E$5</c:f>
              <c:numCache>
                <c:formatCode>General</c:formatCode>
                <c:ptCount val="4"/>
                <c:pt idx="0">
                  <c:v>367.0</c:v>
                </c:pt>
                <c:pt idx="1">
                  <c:v>332.0</c:v>
                </c:pt>
                <c:pt idx="2">
                  <c:v>339.0</c:v>
                </c:pt>
                <c:pt idx="3">
                  <c:v>1038.0</c:v>
                </c:pt>
              </c:numCache>
            </c:numRef>
          </c:val>
        </c:ser>
        <c:ser>
          <c:idx val="2"/>
          <c:order val="2"/>
          <c:tx>
            <c:strRef>
              <c:f>Sheet2!$A$6</c:f>
              <c:strCache>
                <c:ptCount val="1"/>
                <c:pt idx="0">
                  <c:v>Part-Time</c:v>
                </c:pt>
              </c:strCache>
            </c:strRef>
          </c:tx>
          <c:spPr>
            <a:solidFill>
              <a:schemeClr val="accent6"/>
            </a:solidFill>
            <a:ln>
              <a:noFill/>
            </a:ln>
            <a:effectLst/>
          </c:spPr>
          <c:invertIfNegative val="0"/>
          <c:cat>
            <c:multiLvlStrRef>
              <c:f>Sheet2!$B$2:$E$3</c:f>
              <c:multiLvlStrCache>
                <c:ptCount val="4"/>
                <c:lvl>
                  <c:pt idx="0">
                    <c:v>Zone A</c:v>
                  </c:pt>
                  <c:pt idx="1">
                    <c:v>Zone B</c:v>
                  </c:pt>
                  <c:pt idx="2">
                    <c:v>Zone C</c:v>
                  </c:pt>
                  <c:pt idx="3">
                    <c:v>Grand Total</c:v>
                  </c:pt>
                </c:lvl>
                <c:lvl>
                  <c:pt idx="0">
                    <c:v>PayZone</c:v>
                  </c:pt>
                </c:lvl>
              </c:multiLvlStrCache>
            </c:multiLvlStrRef>
          </c:cat>
          <c:val>
            <c:numRef>
              <c:f>Sheet2!$B$6:$E$6</c:f>
              <c:numCache>
                <c:formatCode>General</c:formatCode>
                <c:ptCount val="4"/>
                <c:pt idx="0">
                  <c:v>357.0</c:v>
                </c:pt>
                <c:pt idx="1">
                  <c:v>312.0</c:v>
                </c:pt>
                <c:pt idx="2">
                  <c:v>285.0</c:v>
                </c:pt>
                <c:pt idx="3">
                  <c:v>954.0</c:v>
                </c:pt>
              </c:numCache>
            </c:numRef>
          </c:val>
        </c:ser>
        <c:ser>
          <c:idx val="3"/>
          <c:order val="3"/>
          <c:tx>
            <c:strRef>
              <c:f>Sheet2!$A$7</c:f>
              <c:strCache>
                <c:ptCount val="1"/>
                <c:pt idx="0">
                  <c:v>Grand Total</c:v>
                </c:pt>
              </c:strCache>
            </c:strRef>
          </c:tx>
          <c:spPr>
            <a:solidFill>
              <a:schemeClr val="accent2">
                <a:lumMod val="60000"/>
              </a:schemeClr>
            </a:solidFill>
            <a:ln>
              <a:noFill/>
            </a:ln>
            <a:effectLst/>
          </c:spPr>
          <c:invertIfNegative val="0"/>
          <c:cat>
            <c:multiLvlStrRef>
              <c:f>Sheet2!$B$2:$E$3</c:f>
              <c:multiLvlStrCache>
                <c:ptCount val="4"/>
                <c:lvl>
                  <c:pt idx="0">
                    <c:v>Zone A</c:v>
                  </c:pt>
                  <c:pt idx="1">
                    <c:v>Zone B</c:v>
                  </c:pt>
                  <c:pt idx="2">
                    <c:v>Zone C</c:v>
                  </c:pt>
                  <c:pt idx="3">
                    <c:v>Grand Total</c:v>
                  </c:pt>
                </c:lvl>
                <c:lvl>
                  <c:pt idx="0">
                    <c:v>PayZone</c:v>
                  </c:pt>
                </c:lvl>
              </c:multiLvlStrCache>
            </c:multiLvlStrRef>
          </c:cat>
          <c:val>
            <c:numRef>
              <c:f>Sheet2!$B$7:$E$7</c:f>
              <c:numCache>
                <c:formatCode>General</c:formatCode>
                <c:ptCount val="4"/>
                <c:pt idx="0">
                  <c:v>1062.0</c:v>
                </c:pt>
                <c:pt idx="1">
                  <c:v>985.0</c:v>
                </c:pt>
                <c:pt idx="2">
                  <c:v>953.0</c:v>
                </c:pt>
                <c:pt idx="3">
                  <c:v>3000.0</c:v>
                </c:pt>
              </c:numCache>
            </c:numRef>
          </c:val>
        </c:ser>
        <c:dLbls>
          <c:showLegendKey val="0"/>
          <c:showVal val="0"/>
          <c:showCatName val="0"/>
          <c:showSerName val="0"/>
          <c:showPercent val="0"/>
          <c:showBubbleSize val="0"/>
        </c:dLbls>
        <c:gapWidth val="219"/>
        <c:overlap val="-27"/>
        <c:axId val="72565769"/>
        <c:axId val="819572322"/>
      </c:barChart>
      <c:catAx>
        <c:axId val="7256576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572322"/>
        <c:crosses val="autoZero"/>
        <c:auto val="1"/>
        <c:lblAlgn val="ctr"/>
        <c:lblOffset val="100"/>
        <c:noMultiLvlLbl val="0"/>
      </c:catAx>
      <c:valAx>
        <c:axId val="81957232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56576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5"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37" name=""/>
        <p:cNvGrpSpPr/>
        <p:nvPr/>
      </p:nvGrpSpPr>
      <p:grpSpPr>
        <a:xfrm>
          <a:off x="0" y="0"/>
          <a:ext cx="0" cy="0"/>
          <a:chOff x="0" y="0"/>
          <a:chExt cx="0" cy="0"/>
        </a:xfrm>
      </p:grpSpPr>
      <p:sp>
        <p:nvSpPr>
          <p:cNvPr id="1048604"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0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5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4"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55" name="Footer Placeholder 4"/>
          <p:cNvSpPr>
            <a:spLocks noGrp="1"/>
          </p:cNvSpPr>
          <p:nvPr>
            <p:ph type="ftr" sz="quarter" idx="11"/>
          </p:nvPr>
        </p:nvSpPr>
        <p:spPr/>
        <p:txBody>
          <a:bodyPr/>
          <a:p>
            <a:endParaRPr dirty="0" lang="en-US"/>
          </a:p>
        </p:txBody>
      </p:sp>
      <p:sp>
        <p:nvSpPr>
          <p:cNvPr id="104865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7"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8"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0" name=""/>
        <p:cNvGrpSpPr/>
        <p:nvPr/>
      </p:nvGrpSpPr>
      <p:grpSpPr>
        <a:xfrm>
          <a:off x="0" y="0"/>
          <a:ext cx="0" cy="0"/>
          <a:chOff x="0" y="0"/>
          <a:chExt cx="0" cy="0"/>
        </a:xfrm>
      </p:grpSpPr>
      <p:sp>
        <p:nvSpPr>
          <p:cNvPr id="104868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8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5"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86" name="Footer Placeholder 4"/>
          <p:cNvSpPr>
            <a:spLocks noGrp="1"/>
          </p:cNvSpPr>
          <p:nvPr>
            <p:ph type="ftr" sz="quarter" idx="11"/>
          </p:nvPr>
        </p:nvSpPr>
        <p:spPr/>
        <p:txBody>
          <a:bodyPr/>
          <a:p>
            <a:endParaRPr dirty="0" lang="en-US"/>
          </a:p>
        </p:txBody>
      </p:sp>
      <p:sp>
        <p:nvSpPr>
          <p:cNvPr id="104868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4" name=""/>
        <p:cNvGrpSpPr/>
        <p:nvPr/>
      </p:nvGrpSpPr>
      <p:grpSpPr>
        <a:xfrm>
          <a:off x="0" y="0"/>
          <a:ext cx="0" cy="0"/>
          <a:chOff x="0" y="0"/>
          <a:chExt cx="0" cy="0"/>
        </a:xfrm>
      </p:grpSpPr>
      <p:sp>
        <p:nvSpPr>
          <p:cNvPr id="104864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47" name="Footer Placeholder 4"/>
          <p:cNvSpPr>
            <a:spLocks noGrp="1"/>
          </p:cNvSpPr>
          <p:nvPr>
            <p:ph type="ftr" sz="quarter" idx="11"/>
          </p:nvPr>
        </p:nvSpPr>
        <p:spPr/>
        <p:txBody>
          <a:bodyPr/>
          <a:p>
            <a:endParaRPr dirty="0" lang="en-US"/>
          </a:p>
        </p:txBody>
      </p:sp>
      <p:sp>
        <p:nvSpPr>
          <p:cNvPr id="1048648"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2" name=""/>
        <p:cNvGrpSpPr/>
        <p:nvPr/>
      </p:nvGrpSpPr>
      <p:grpSpPr>
        <a:xfrm>
          <a:off x="0" y="0"/>
          <a:ext cx="0" cy="0"/>
          <a:chOff x="0" y="0"/>
          <a:chExt cx="0" cy="0"/>
        </a:xfrm>
      </p:grpSpPr>
      <p:sp>
        <p:nvSpPr>
          <p:cNvPr id="1048694"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7"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98" name="Footer Placeholder 4"/>
          <p:cNvSpPr>
            <a:spLocks noGrp="1"/>
          </p:cNvSpPr>
          <p:nvPr>
            <p:ph type="ftr" sz="quarter" idx="11"/>
          </p:nvPr>
        </p:nvSpPr>
        <p:spPr/>
        <p:txBody>
          <a:bodyPr/>
          <a:p>
            <a:endParaRPr dirty="0" lang="en-US"/>
          </a:p>
        </p:txBody>
      </p:sp>
      <p:sp>
        <p:nvSpPr>
          <p:cNvPr id="104869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65" name="Title 1"/>
          <p:cNvSpPr>
            <a:spLocks noGrp="1"/>
          </p:cNvSpPr>
          <p:nvPr>
            <p:ph type="title"/>
          </p:nvPr>
        </p:nvSpPr>
        <p:spPr/>
        <p:txBody>
          <a:bodyPr/>
          <a:p>
            <a:r>
              <a:rPr lang="en-US"/>
              <a:t>Click to edit Master title style</a:t>
            </a:r>
            <a:endParaRPr dirty="0" lang="en-US"/>
          </a:p>
        </p:txBody>
      </p:sp>
      <p:sp>
        <p:nvSpPr>
          <p:cNvPr id="104866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Date Placeholder 3"/>
          <p:cNvSpPr>
            <a:spLocks noGrp="1"/>
          </p:cNvSpPr>
          <p:nvPr>
            <p:ph type="dt" sz="half" idx="10"/>
          </p:nvPr>
        </p:nvSpPr>
        <p:spPr/>
        <p:txBody>
          <a:bodyPr/>
          <a:p>
            <a:fld id="{55C6B4A9-1611-4792-9094-5F34BCA07E0B}" type="datetimeFigureOut">
              <a:rPr dirty="0" lang="en-US"/>
              <a:t>8/28/2024</a:t>
            </a:fld>
            <a:endParaRPr dirty="0" lang="en-US"/>
          </a:p>
        </p:txBody>
      </p:sp>
      <p:sp>
        <p:nvSpPr>
          <p:cNvPr id="1048668" name="Footer Placeholder 4"/>
          <p:cNvSpPr>
            <a:spLocks noGrp="1"/>
          </p:cNvSpPr>
          <p:nvPr>
            <p:ph type="ftr" sz="quarter" idx="11"/>
          </p:nvPr>
        </p:nvSpPr>
        <p:spPr/>
        <p:txBody>
          <a:bodyPr/>
          <a:p>
            <a:endParaRPr dirty="0" lang="en-US"/>
          </a:p>
        </p:txBody>
      </p:sp>
      <p:sp>
        <p:nvSpPr>
          <p:cNvPr id="1048669"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4" name=""/>
        <p:cNvGrpSpPr/>
        <p:nvPr/>
      </p:nvGrpSpPr>
      <p:grpSpPr>
        <a:xfrm>
          <a:off x="0" y="0"/>
          <a:ext cx="0" cy="0"/>
          <a:chOff x="0" y="0"/>
          <a:chExt cx="0" cy="0"/>
        </a:xfrm>
      </p:grpSpPr>
      <p:sp>
        <p:nvSpPr>
          <p:cNvPr id="1048706"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7"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709" name="Footer Placeholder 4"/>
          <p:cNvSpPr>
            <a:spLocks noGrp="1"/>
          </p:cNvSpPr>
          <p:nvPr>
            <p:ph type="ftr" sz="quarter" idx="11"/>
          </p:nvPr>
        </p:nvSpPr>
        <p:spPr/>
        <p:txBody>
          <a:bodyPr/>
          <a:p>
            <a:endParaRPr dirty="0" lang="en-US"/>
          </a:p>
        </p:txBody>
      </p:sp>
      <p:sp>
        <p:nvSpPr>
          <p:cNvPr id="104871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10"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1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13" name="Footer Placeholder 4"/>
          <p:cNvSpPr>
            <a:spLocks noGrp="1"/>
          </p:cNvSpPr>
          <p:nvPr>
            <p:ph type="ftr" sz="quarter" idx="11"/>
          </p:nvPr>
        </p:nvSpPr>
        <p:spPr/>
        <p:txBody>
          <a:bodyPr/>
          <a:p>
            <a:endParaRPr dirty="0" lang="en-US"/>
          </a:p>
        </p:txBody>
      </p:sp>
      <p:sp>
        <p:nvSpPr>
          <p:cNvPr id="104861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7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7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sp>
        <p:nvSpPr>
          <p:cNvPr id="1048688" name="Title 1"/>
          <p:cNvSpPr>
            <a:spLocks noGrp="1"/>
          </p:cNvSpPr>
          <p:nvPr>
            <p:ph type="title"/>
          </p:nvPr>
        </p:nvSpPr>
        <p:spPr/>
        <p:txBody>
          <a:bodyPr/>
          <a:p>
            <a:r>
              <a:rPr lang="en-US"/>
              <a:t>Click to edit Master title style</a:t>
            </a:r>
            <a:endParaRPr dirty="0" lang="en-US"/>
          </a:p>
        </p:txBody>
      </p:sp>
      <p:sp>
        <p:nvSpPr>
          <p:cNvPr id="1048689"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1" name="Date Placeholder 4"/>
          <p:cNvSpPr>
            <a:spLocks noGrp="1"/>
          </p:cNvSpPr>
          <p:nvPr>
            <p:ph type="dt" sz="half" idx="10"/>
          </p:nvPr>
        </p:nvSpPr>
        <p:spPr/>
        <p:txBody>
          <a:bodyPr/>
          <a:p>
            <a:fld id="{EB712588-04B1-427B-82EE-E8DB90309F08}" type="datetimeFigureOut">
              <a:rPr dirty="0" lang="en-US"/>
              <a:t>8/28/2024</a:t>
            </a:fld>
            <a:endParaRPr dirty="0" lang="en-US"/>
          </a:p>
        </p:txBody>
      </p:sp>
      <p:sp>
        <p:nvSpPr>
          <p:cNvPr id="1048692" name="Footer Placeholder 5"/>
          <p:cNvSpPr>
            <a:spLocks noGrp="1"/>
          </p:cNvSpPr>
          <p:nvPr>
            <p:ph type="ftr" sz="quarter" idx="11"/>
          </p:nvPr>
        </p:nvSpPr>
        <p:spPr/>
        <p:txBody>
          <a:bodyPr/>
          <a:p>
            <a:endParaRPr dirty="0" lang="en-US"/>
          </a:p>
        </p:txBody>
      </p:sp>
      <p:sp>
        <p:nvSpPr>
          <p:cNvPr id="1048693"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75" name="Title 1"/>
          <p:cNvSpPr>
            <a:spLocks noGrp="1"/>
          </p:cNvSpPr>
          <p:nvPr>
            <p:ph type="title"/>
          </p:nvPr>
        </p:nvSpPr>
        <p:spPr/>
        <p:txBody>
          <a:bodyPr/>
          <a:p>
            <a:r>
              <a:rPr lang="en-US"/>
              <a:t>Click to edit Master title style</a:t>
            </a:r>
            <a:endParaRPr dirty="0" lang="en-US"/>
          </a:p>
        </p:txBody>
      </p:sp>
      <p:sp>
        <p:nvSpPr>
          <p:cNvPr id="104867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0" name="Date Placeholder 6"/>
          <p:cNvSpPr>
            <a:spLocks noGrp="1"/>
          </p:cNvSpPr>
          <p:nvPr>
            <p:ph type="dt" sz="half" idx="10"/>
          </p:nvPr>
        </p:nvSpPr>
        <p:spPr/>
        <p:txBody>
          <a:bodyPr/>
          <a:p>
            <a:fld id="{B61BEF0D-F0BB-DE4B-95CE-6DB70DBA9567}" type="datetimeFigureOut">
              <a:rPr dirty="0" lang="en-US"/>
              <a:t>8/28/2024</a:t>
            </a:fld>
            <a:endParaRPr dirty="0" lang="en-US"/>
          </a:p>
        </p:txBody>
      </p:sp>
      <p:sp>
        <p:nvSpPr>
          <p:cNvPr id="1048681" name="Footer Placeholder 7"/>
          <p:cNvSpPr>
            <a:spLocks noGrp="1"/>
          </p:cNvSpPr>
          <p:nvPr>
            <p:ph type="ftr" sz="quarter" idx="11"/>
          </p:nvPr>
        </p:nvSpPr>
        <p:spPr/>
        <p:txBody>
          <a:bodyPr/>
          <a:p>
            <a:endParaRPr dirty="0" lang="en-US"/>
          </a:p>
        </p:txBody>
      </p:sp>
      <p:sp>
        <p:nvSpPr>
          <p:cNvPr id="1048682"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9" name="Date Placeholder 2"/>
          <p:cNvSpPr>
            <a:spLocks noGrp="1"/>
          </p:cNvSpPr>
          <p:nvPr>
            <p:ph type="dt" sz="half" idx="10"/>
          </p:nvPr>
        </p:nvSpPr>
        <p:spPr/>
        <p:txBody>
          <a:bodyPr/>
          <a:p>
            <a:fld id="{B61BEF0D-F0BB-DE4B-95CE-6DB70DBA9567}" type="datetimeFigureOut">
              <a:rPr dirty="0" lang="en-US"/>
              <a:t>8/28/2024</a:t>
            </a:fld>
            <a:endParaRPr dirty="0" lang="en-US"/>
          </a:p>
        </p:txBody>
      </p:sp>
      <p:sp>
        <p:nvSpPr>
          <p:cNvPr id="1048640" name="Footer Placeholder 3"/>
          <p:cNvSpPr>
            <a:spLocks noGrp="1"/>
          </p:cNvSpPr>
          <p:nvPr>
            <p:ph type="ftr" sz="quarter" idx="11"/>
          </p:nvPr>
        </p:nvSpPr>
        <p:spPr/>
        <p:txBody>
          <a:bodyPr/>
          <a:p>
            <a:endParaRPr dirty="0"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33" name="Date Placeholder 1"/>
          <p:cNvSpPr>
            <a:spLocks noGrp="1"/>
          </p:cNvSpPr>
          <p:nvPr>
            <p:ph type="dt" sz="half" idx="10"/>
          </p:nvPr>
        </p:nvSpPr>
        <p:spPr/>
        <p:txBody>
          <a:bodyPr/>
          <a:p>
            <a:fld id="{B61BEF0D-F0BB-DE4B-95CE-6DB70DBA9567}" type="datetimeFigureOut">
              <a:rPr dirty="0" lang="en-US"/>
              <a:t>8/28/2024</a:t>
            </a:fld>
            <a:endParaRPr dirty="0" lang="en-US"/>
          </a:p>
        </p:txBody>
      </p:sp>
      <p:sp>
        <p:nvSpPr>
          <p:cNvPr id="1048634" name="Footer Placeholder 2"/>
          <p:cNvSpPr>
            <a:spLocks noGrp="1"/>
          </p:cNvSpPr>
          <p:nvPr>
            <p:ph type="ftr" sz="quarter" idx="11"/>
          </p:nvPr>
        </p:nvSpPr>
        <p:spPr/>
        <p:txBody>
          <a:bodyPr/>
          <a:p>
            <a:endParaRPr dirty="0" lang="en-US"/>
          </a:p>
        </p:txBody>
      </p:sp>
      <p:sp>
        <p:nvSpPr>
          <p:cNvPr id="104863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sp>
        <p:nvSpPr>
          <p:cNvPr id="104870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1"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2"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3" name="Date Placeholder 4"/>
          <p:cNvSpPr>
            <a:spLocks noGrp="1"/>
          </p:cNvSpPr>
          <p:nvPr>
            <p:ph type="dt" sz="half" idx="10"/>
          </p:nvPr>
        </p:nvSpPr>
        <p:spPr/>
        <p:txBody>
          <a:bodyPr/>
          <a:p>
            <a:fld id="{42A54C80-263E-416B-A8E0-580EDEADCBDC}" type="datetimeFigureOut">
              <a:rPr dirty="0" lang="en-US"/>
              <a:t>8/28/2024</a:t>
            </a:fld>
            <a:endParaRPr dirty="0" lang="en-US"/>
          </a:p>
        </p:txBody>
      </p:sp>
      <p:sp>
        <p:nvSpPr>
          <p:cNvPr id="1048704" name="Footer Placeholder 5"/>
          <p:cNvSpPr>
            <a:spLocks noGrp="1"/>
          </p:cNvSpPr>
          <p:nvPr>
            <p:ph type="ftr" sz="quarter" idx="11"/>
          </p:nvPr>
        </p:nvSpPr>
        <p:spPr/>
        <p:txBody>
          <a:bodyPr/>
          <a:p>
            <a:endParaRPr dirty="0" lang="en-US"/>
          </a:p>
        </p:txBody>
      </p:sp>
      <p:sp>
        <p:nvSpPr>
          <p:cNvPr id="1048705"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5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2" name="Date Placeholder 4"/>
          <p:cNvSpPr>
            <a:spLocks noGrp="1"/>
          </p:cNvSpPr>
          <p:nvPr>
            <p:ph type="dt" sz="half" idx="10"/>
          </p:nvPr>
        </p:nvSpPr>
        <p:spPr/>
        <p:txBody>
          <a:bodyPr/>
          <a:p>
            <a:fld id="{B61BEF0D-F0BB-DE4B-95CE-6DB70DBA9567}" type="datetimeFigureOut">
              <a:rPr dirty="0" lang="en-US"/>
              <a:t>8/28/2024</a:t>
            </a:fld>
            <a:endParaRPr dirty="0" lang="en-US"/>
          </a:p>
        </p:txBody>
      </p:sp>
      <p:sp>
        <p:nvSpPr>
          <p:cNvPr id="1048663" name="Footer Placeholder 5"/>
          <p:cNvSpPr>
            <a:spLocks noGrp="1"/>
          </p:cNvSpPr>
          <p:nvPr>
            <p:ph type="ftr" sz="quarter" idx="11"/>
          </p:nvPr>
        </p:nvSpPr>
        <p:spPr/>
        <p:txBody>
          <a:bodyPr/>
          <a:p>
            <a:endParaRPr dirty="0" lang="en-US"/>
          </a:p>
        </p:txBody>
      </p:sp>
      <p:sp>
        <p:nvSpPr>
          <p:cNvPr id="104866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8/28/2024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349751" y="1307635"/>
            <a:ext cx="7766936" cy="1024466"/>
          </a:xfrm>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1048603" name="Subtitle 2"/>
          <p:cNvSpPr>
            <a:spLocks noGrp="1"/>
          </p:cNvSpPr>
          <p:nvPr>
            <p:ph type="subTitle" idx="1"/>
          </p:nvPr>
        </p:nvSpPr>
        <p:spPr>
          <a:xfrm>
            <a:off x="0" y="3852599"/>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dirty="0" lang="en-US">
                <a:solidFill>
                  <a:schemeClr val="tx1"/>
                </a:solidFill>
                <a:latin typeface="Times New Roman" panose="02020603050405020304" pitchFamily="18" charset="0"/>
                <a:cs typeface="Times New Roman" panose="02020603050405020304" pitchFamily="18" charset="0"/>
              </a:rPr>
              <a:t>v</a:t>
            </a:r>
            <a:r>
              <a:rPr dirty="0" lang="en-US">
                <a:solidFill>
                  <a:schemeClr val="tx1"/>
                </a:solidFill>
                <a:latin typeface="Times New Roman" panose="02020603050405020304" pitchFamily="18" charset="0"/>
                <a:cs typeface="Times New Roman" panose="02020603050405020304" pitchFamily="18" charset="0"/>
              </a:rPr>
              <a:t>i</a:t>
            </a:r>
            <a:r>
              <a:rPr dirty="0" lang="en-US">
                <a:solidFill>
                  <a:schemeClr val="tx1"/>
                </a:solidFill>
                <a:latin typeface="Times New Roman" panose="02020603050405020304" pitchFamily="18" charset="0"/>
                <a:cs typeface="Times New Roman" panose="02020603050405020304" pitchFamily="18" charset="0"/>
              </a:rPr>
              <a:t>n</a:t>
            </a:r>
            <a:r>
              <a:rPr dirty="0" lang="en-US">
                <a:solidFill>
                  <a:schemeClr val="tx1"/>
                </a:solidFill>
                <a:latin typeface="Times New Roman" panose="02020603050405020304" pitchFamily="18" charset="0"/>
                <a:cs typeface="Times New Roman" panose="02020603050405020304" pitchFamily="18" charset="0"/>
              </a:rPr>
              <a:t>o</a:t>
            </a:r>
            <a:r>
              <a:rPr dirty="0" lang="en-US">
                <a:solidFill>
                  <a:schemeClr val="tx1"/>
                </a:solidFill>
                <a:latin typeface="Times New Roman" panose="02020603050405020304" pitchFamily="18" charset="0"/>
                <a:cs typeface="Times New Roman" panose="02020603050405020304" pitchFamily="18" charset="0"/>
              </a:rPr>
              <a:t>t</a:t>
            </a:r>
            <a:r>
              <a:rPr dirty="0" lang="en-US">
                <a:solidFill>
                  <a:schemeClr val="tx1"/>
                </a:solidFill>
                <a:latin typeface="Times New Roman" panose="02020603050405020304" pitchFamily="18" charset="0"/>
                <a:cs typeface="Times New Roman" panose="02020603050405020304" pitchFamily="18" charset="0"/>
              </a:rPr>
              <a:t>h</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M</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3122078</a:t>
            </a:r>
            <a:r>
              <a:rPr dirty="0" lang="en-US">
                <a:solidFill>
                  <a:schemeClr val="tx1"/>
                </a:solidFill>
                <a:latin typeface="Times New Roman" panose="02020603050405020304" pitchFamily="18" charset="0"/>
                <a:cs typeface="Times New Roman" panose="02020603050405020304" pitchFamily="18" charset="0"/>
              </a:rPr>
              <a:t>8</a:t>
            </a:r>
            <a:r>
              <a:rPr dirty="0" lang="en-US">
                <a:solidFill>
                  <a:schemeClr val="tx1"/>
                </a:solidFill>
                <a:latin typeface="Times New Roman" panose="02020603050405020304" pitchFamily="18" charset="0"/>
                <a:cs typeface="Times New Roman" panose="02020603050405020304" pitchFamily="18" charset="0"/>
              </a:rPr>
              <a:t>1</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 B.COM(A/F)</a:t>
            </a: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30"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32"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aphicFrame>
        <p:nvGraphicFramePr>
          <p:cNvPr id="4194304" name="图表 1"/>
          <p:cNvGraphicFramePr>
            <a:graphicFrameLocks/>
          </p:cNvGraphicFramePr>
          <p:nvPr/>
        </p:nvGraphicFramePr>
        <p:xfrm>
          <a:off x="1967102" y="1350024"/>
          <a:ext cx="7290725" cy="444980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6"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37"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42"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9"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5"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16" name="Content Placeholder 2"/>
          <p:cNvSpPr>
            <a:spLocks noGrp="1"/>
          </p:cNvSpPr>
          <p:nvPr>
            <p:ph idx="1"/>
          </p:nvPr>
        </p:nvSpPr>
        <p:spPr>
          <a:xfrm>
            <a:off x="677334" y="2611120"/>
            <a:ext cx="8596668" cy="3430242"/>
          </a:xfrm>
        </p:spPr>
        <p:txBody>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18"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20" name="Content Placeholder 2"/>
          <p:cNvSpPr>
            <a:spLocks noGrp="1"/>
          </p:cNvSpPr>
          <p:nvPr>
            <p:ph idx="1"/>
          </p:nvPr>
        </p:nvSpPr>
        <p:spPr>
          <a:xfrm>
            <a:off x="677334" y="1645921"/>
            <a:ext cx="8596668" cy="4395442"/>
          </a:xfrm>
        </p:spPr>
        <p:txBody>
          <a:bodyPr>
            <a:normAutofit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22"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24"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26"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28"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prakash chiyaan</dc:creator>
  <cp:lastModifiedBy>prakash chiyaan</cp:lastModifiedBy>
  <dcterms:created xsi:type="dcterms:W3CDTF">2024-08-26T22:48:53Z</dcterms:created>
  <dcterms:modified xsi:type="dcterms:W3CDTF">2024-09-03T10:53:05Z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c54314c10d544ee4887e6f098323dff9</vt:lpwstr>
  </property>
</Properties>
</file>